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345" r:id="rId3"/>
    <p:sldId id="33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5/17/2022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5/17/2022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5/17/2022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5/17/2022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5/17/2022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5/17/2022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5/17/2022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5/17/2022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5/17/2022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5/17/2022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(May 9 ~ 13)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40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30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80 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features2: </a:t>
            </a:r>
            <a:r>
              <a:rPr lang="en-US" altLang="ja-JP" sz="1200" b="1" dirty="0"/>
              <a:t>100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1815358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GTW Schedule for Week 2 (May 16 ~ 20)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R16 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[109-e-R16-URLLC-01]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40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40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60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75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Coverage: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  <a:endParaRPr lang="en-US" altLang="ja-JP" sz="12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80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90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60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20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</a:t>
            </a:r>
            <a:r>
              <a:rPr kumimoji="0" lang="en-US" altLang="ja-JP" sz="1200" b="1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Sidelink</a:t>
            </a: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: 40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features2: </a:t>
            </a:r>
            <a:r>
              <a:rPr lang="en-US" altLang="ja-JP" sz="1200" b="1" dirty="0"/>
              <a:t>60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90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9217770" y="169709"/>
            <a:ext cx="2901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Subject to potential change </a:t>
            </a:r>
          </a:p>
          <a:p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depending on progress of each WI/SI</a:t>
            </a:r>
          </a:p>
        </p:txBody>
      </p:sp>
      <p:sp>
        <p:nvSpPr>
          <p:cNvPr id="58" name="아래쪽 화살표 57"/>
          <p:cNvSpPr/>
          <p:nvPr/>
        </p:nvSpPr>
        <p:spPr>
          <a:xfrm rot="1480932">
            <a:off x="9584307" y="640607"/>
            <a:ext cx="389506" cy="1020525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모서리가 둥근 직사각형 60"/>
          <p:cNvSpPr/>
          <p:nvPr/>
        </p:nvSpPr>
        <p:spPr>
          <a:xfrm>
            <a:off x="7404120" y="1614896"/>
            <a:ext cx="4469125" cy="5037827"/>
          </a:xfrm>
          <a:prstGeom prst="roundRect">
            <a:avLst>
              <a:gd name="adj" fmla="val 3242"/>
            </a:avLst>
          </a:prstGeom>
          <a:solidFill>
            <a:schemeClr val="accent4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239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Detailed Schedule for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GTW1 Week 2 (May 16 ~ May 20)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9.1.3.1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9.1.3.2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9.3.2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9.3.3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R16 URLLC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[109-e-R16-URLLC-01]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NW </a:t>
            </a:r>
            <a:r>
              <a:rPr lang="en-US" altLang="ja-JP" sz="1400" b="1" dirty="0" err="1"/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9.7.1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9.10.1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XR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9.11.2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9.1.4.1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9.1.4.2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9.3.1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8.3.2 (Intra-UE mux A)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8.3.1 (HARQ)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9.10.2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NW </a:t>
            </a:r>
            <a:r>
              <a:rPr lang="en-US" altLang="ja-JP" sz="1400" b="1" dirty="0" err="1"/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9.7.2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9.7.1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9.8.2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XR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9.11.2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9.1.1.1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9.1.3.2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9.1.4.X?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</p:spTree>
    <p:extLst>
      <p:ext uri="{BB962C8B-B14F-4D97-AF65-F5344CB8AC3E}">
        <p14:creationId xmlns:p14="http://schemas.microsoft.com/office/powerpoint/2010/main" val="934134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98186</TotalTime>
  <Words>970</Words>
  <Application>Microsoft Office PowerPoint</Application>
  <PresentationFormat>Widescreen</PresentationFormat>
  <Paragraphs>255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  <vt:lpstr>Detailed Schedule for GTW1 Week 2 (May 16 ~ May 20)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Kim Younsun</cp:lastModifiedBy>
  <cp:revision>571</cp:revision>
  <dcterms:created xsi:type="dcterms:W3CDTF">2019-02-14T07:06:45Z</dcterms:created>
  <dcterms:modified xsi:type="dcterms:W3CDTF">2022-05-17T11:05:36Z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