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4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[109-e-R16-URLLC-01]</a:t>
            </a: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smtClean="0"/>
              <a:t>XR: </a:t>
            </a:r>
            <a:r>
              <a:rPr lang="en-US" altLang="ja-JP" sz="1200" b="1" dirty="0"/>
              <a:t>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</a:t>
            </a:r>
            <a:r>
              <a:rPr lang="en-US" altLang="ja-JP" sz="1200" b="1" dirty="0" smtClean="0"/>
              <a:t>45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R17 </a:t>
            </a:r>
            <a:r>
              <a:rPr lang="en-US" altLang="ja-JP" sz="1200" b="1" dirty="0">
                <a:solidFill>
                  <a:srgbClr val="FF0000"/>
                </a:solidFill>
              </a:rPr>
              <a:t>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</a:t>
            </a:r>
            <a:r>
              <a:rPr lang="en-US" altLang="ja-JP" sz="1000" b="1" dirty="0" smtClean="0">
                <a:solidFill>
                  <a:srgbClr val="FF0000"/>
                </a:solidFill>
              </a:rPr>
              <a:t>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</a:t>
            </a:r>
            <a:r>
              <a:rPr kumimoji="0" lang="en-US" altLang="ja-JP" sz="1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)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4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0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70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아래쪽 화살표 5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13)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4367)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3062)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4540) if time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permits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NW </a:t>
            </a:r>
            <a:r>
              <a:rPr lang="en-US" altLang="ja-JP" sz="1400" b="1" dirty="0" err="1" smtClean="0"/>
              <a:t>EnSav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4881, 3224)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Multi-Carrier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3276)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3665)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TR skeleton, SI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4379, 3156)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5031, 3459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if time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permits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remaining RAN2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related issues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XR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3131, 4264)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3639, 4124) 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3237, 3476)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5048, 5086)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3643)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3153)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5019)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NW 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3173, 4319)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3944, 4246)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2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3269)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8.3.2 (intra-UE mux)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Any remaining RAN2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 </a:t>
            </a:r>
            <a:r>
              <a:rPr lang="en-US" altLang="ja-JP" sz="1200" dirty="0" smtClean="0"/>
              <a:t> related issues</a:t>
            </a:r>
            <a:endParaRPr lang="en-US" altLang="ja-JP" sz="1200" dirty="0"/>
          </a:p>
        </p:txBody>
      </p:sp>
      <p:sp>
        <p:nvSpPr>
          <p:cNvPr id="2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NW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30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97441</TotalTime>
  <Words>1249</Words>
  <Application>Microsoft Office PowerPoint</Application>
  <PresentationFormat>와이드스크린</PresentationFormat>
  <Paragraphs>341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1 (May 9 ~ May 13)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564</cp:revision>
  <dcterms:created xsi:type="dcterms:W3CDTF">2019-02-14T07:06:45Z</dcterms:created>
  <dcterms:modified xsi:type="dcterms:W3CDTF">2022-05-13T08:24:52Z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