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  <a:endParaRPr lang="en-US" altLang="ja-JP" sz="10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110 min</a:t>
            </a:r>
            <a:endParaRPr lang="en-US" altLang="ja-JP" sz="1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90 min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76960</TotalTime>
  <Words>668</Words>
  <Application>Microsoft Office PowerPoint</Application>
  <PresentationFormat>Widescreen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500</cp:revision>
  <dcterms:created xsi:type="dcterms:W3CDTF">2019-02-14T07:06:45Z</dcterms:created>
  <dcterms:modified xsi:type="dcterms:W3CDTF">2022-02-25T21:15:47Z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