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23:00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13:00</a:t>
            </a:r>
            <a:endParaRPr lang="en-US" altLang="ja-JP" sz="12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ePositioning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8.5.4, 8.5.5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Other agendas as needed for LS replies</a:t>
            </a:r>
            <a:endParaRPr kumimoji="0" lang="en-US" altLang="ja-JP" sz="11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8.4.3, 8.4.2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8.4.1 if needed for LS reply</a:t>
            </a:r>
            <a:endParaRPr kumimoji="0" lang="en-US" altLang="ja-JP" sz="11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77177</TotalTime>
  <Words>134</Words>
  <Application>Microsoft Office PowerPoint</Application>
  <PresentationFormat>Widescreen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굴림</vt:lpstr>
      <vt:lpstr>맑은 고딕</vt:lpstr>
      <vt:lpstr>ＭＳ Ｐゴシック</vt:lpstr>
      <vt:lpstr>ＭＳ Ｐゴシック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495</cp:revision>
  <cp:lastPrinted>2022-02-21T10:15:57Z</cp:lastPrinted>
  <dcterms:created xsi:type="dcterms:W3CDTF">2019-02-14T07:06:45Z</dcterms:created>
  <dcterms:modified xsi:type="dcterms:W3CDTF">2022-02-24T00:54:27Z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