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2" r:id="rId3"/>
    <p:sldId id="334" r:id="rId4"/>
    <p:sldId id="33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Younsun" userId="ef4cf3407976d3f2" providerId="LiveId" clId="{73E317A2-D505-42E1-ABB0-C307D3EC80D3}"/>
    <pc:docChg chg="modSld">
      <pc:chgData name="Kim Younsun" userId="ef4cf3407976d3f2" providerId="LiveId" clId="{73E317A2-D505-42E1-ABB0-C307D3EC80D3}" dt="2022-02-23T23:31:12.190" v="54"/>
      <pc:docMkLst>
        <pc:docMk/>
      </pc:docMkLst>
      <pc:sldChg chg="modSp mod">
        <pc:chgData name="Kim Younsun" userId="ef4cf3407976d3f2" providerId="LiveId" clId="{73E317A2-D505-42E1-ABB0-C307D3EC80D3}" dt="2022-02-23T23:31:12.190" v="54"/>
        <pc:sldMkLst>
          <pc:docMk/>
          <pc:sldMk cId="148553009" sldId="334"/>
        </pc:sldMkLst>
        <pc:spChg chg="mod">
          <ac:chgData name="Kim Younsun" userId="ef4cf3407976d3f2" providerId="LiveId" clId="{73E317A2-D505-42E1-ABB0-C307D3EC80D3}" dt="2022-02-23T23:30:32.843" v="2" actId="20577"/>
          <ac:spMkLst>
            <pc:docMk/>
            <pc:sldMk cId="148553009" sldId="334"/>
            <ac:spMk id="14" creationId="{1C0FC4E9-5575-4593-9417-9CA4D209A0E3}"/>
          </ac:spMkLst>
        </pc:spChg>
        <pc:spChg chg="mod">
          <ac:chgData name="Kim Younsun" userId="ef4cf3407976d3f2" providerId="LiveId" clId="{73E317A2-D505-42E1-ABB0-C307D3EC80D3}" dt="2022-02-23T23:31:12.190" v="54"/>
          <ac:spMkLst>
            <pc:docMk/>
            <pc:sldMk cId="148553009" sldId="334"/>
            <ac:spMk id="15" creationId="{1C0FC4E9-5575-4593-9417-9CA4D209A0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(Feb 21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Feb 25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MIMO: 100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60GHz: 40 min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>
                <a:solidFill>
                  <a:schemeClr val="bg1"/>
                </a:solidFill>
              </a:rPr>
              <a:t>ePositioning</a:t>
            </a:r>
            <a:r>
              <a:rPr lang="en-US" altLang="ja-JP" sz="1400" b="1" dirty="0">
                <a:solidFill>
                  <a:schemeClr val="bg1"/>
                </a:solidFill>
              </a:rPr>
              <a:t>: 30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MBS: 40 min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70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60 </a:t>
            </a:r>
            <a:r>
              <a:rPr lang="en-US" altLang="ja-JP" sz="1400" b="1" dirty="0"/>
              <a:t>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60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 GHz: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110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563957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(Feb 28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Mar 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MIMO: </a:t>
            </a:r>
            <a:r>
              <a:rPr lang="en-US" altLang="ja-JP" sz="1400" b="1" dirty="0" smtClean="0"/>
              <a:t>60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60GHz: </a:t>
            </a:r>
            <a:r>
              <a:rPr kumimoji="0" lang="en-US" altLang="ja-JP" sz="14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30 </a:t>
            </a:r>
            <a:r>
              <a:rPr kumimoji="0" lang="en-US" altLang="ja-JP" sz="14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 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(to be chaired by David</a:t>
            </a:r>
            <a:r>
              <a:rPr kumimoji="0" lang="en-US" altLang="ja-JP" sz="10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lang="en-US" altLang="ja-JP" sz="10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Power Saving: </a:t>
            </a:r>
            <a:r>
              <a:rPr kumimoji="0" lang="en-US" altLang="ja-JP" sz="12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30 </a:t>
            </a:r>
            <a:r>
              <a:rPr kumimoji="0" lang="en-US" altLang="ja-JP" sz="12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 </a:t>
            </a:r>
            <a:endParaRPr kumimoji="0" lang="en-US" altLang="ja-JP" sz="1200" b="1" dirty="0" smtClean="0">
              <a:solidFill>
                <a:prstClr val="white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0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to be chaired by </a:t>
            </a:r>
            <a:r>
              <a:rPr kumimoji="0" lang="en-US" altLang="ja-JP" sz="1000" b="1" dirty="0" err="1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Xiaodong</a:t>
            </a:r>
            <a:r>
              <a:rPr kumimoji="0" lang="en-US" altLang="ja-JP" sz="10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7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URLLC</a:t>
            </a:r>
            <a:r>
              <a:rPr lang="en-US" altLang="ja-JP" sz="1200" b="1" dirty="0"/>
              <a:t>: 7</a:t>
            </a:r>
            <a:r>
              <a:rPr lang="en-US" altLang="ja-JP" sz="1200" b="1" dirty="0" smtClean="0"/>
              <a:t>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err="1"/>
              <a:t>Sidelink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5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>
                <a:solidFill>
                  <a:srgbClr val="FFC000"/>
                </a:solidFill>
              </a:rPr>
              <a:t>Joint Session: 10 min</a:t>
            </a:r>
            <a:br>
              <a:rPr lang="en-US" altLang="ja-JP" sz="1200" b="1" dirty="0" smtClean="0">
                <a:solidFill>
                  <a:srgbClr val="FFC000"/>
                </a:solidFill>
              </a:rPr>
            </a:br>
            <a:r>
              <a:rPr lang="en-US" altLang="ja-JP" sz="1000" b="1" dirty="0" smtClean="0">
                <a:solidFill>
                  <a:srgbClr val="FFC000"/>
                </a:solidFill>
              </a:rPr>
              <a:t>(starting at 15:50)</a:t>
            </a:r>
            <a:endParaRPr lang="en-US" altLang="ja-JP" sz="1000" b="1" dirty="0">
              <a:solidFill>
                <a:srgbClr val="FFC000"/>
              </a:solidFill>
            </a:endParaRP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UE features1: 120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(to be chaired by Shinya)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 smtClean="0"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Coverage </a:t>
            </a:r>
            <a:r>
              <a:rPr kumimoji="0" lang="en-US" altLang="ja-JP" sz="1400" b="1" dirty="0" err="1" smtClean="0">
                <a:ea typeface="ＭＳ Ｐゴシック" panose="020B0600070205080204" pitchFamily="34" charset="-128"/>
                <a:cs typeface="Arial" panose="020B0604020202020204" pitchFamily="34" charset="0"/>
              </a:rPr>
              <a:t>Enh</a:t>
            </a:r>
            <a:r>
              <a:rPr kumimoji="0" lang="en-US" altLang="ja-JP" sz="1400" b="1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: 30 </a:t>
            </a:r>
            <a:r>
              <a:rPr kumimoji="0" lang="en-US" altLang="ja-JP" sz="14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RedCap</a:t>
            </a:r>
            <a:r>
              <a:rPr lang="en-US" altLang="ja-JP" sz="1400" b="1" dirty="0" smtClean="0"/>
              <a:t>: 20 min</a:t>
            </a: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MBS: 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</a:t>
            </a:r>
            <a:r>
              <a:rPr lang="en-US" altLang="ja-JP" sz="1400" b="1" dirty="0"/>
              <a:t>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</a:t>
            </a:r>
            <a:r>
              <a:rPr lang="en-US" altLang="ja-JP" sz="1000" b="1" dirty="0" smtClean="0"/>
              <a:t>)</a:t>
            </a:r>
            <a:endParaRPr lang="en-US" altLang="ja-JP" sz="1400" b="1" dirty="0" smtClean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9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1801134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MIMO: </a:t>
            </a:r>
            <a:r>
              <a:rPr lang="en-US" altLang="ja-JP" sz="1400" b="1" dirty="0" smtClean="0"/>
              <a:t>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MBS: 60 </a:t>
            </a:r>
            <a:r>
              <a:rPr kumimoji="0" lang="en-US" altLang="ja-JP" sz="14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 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(to be chaired by David</a:t>
            </a:r>
            <a:r>
              <a:rPr kumimoji="0" lang="en-US" altLang="ja-JP" sz="10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en-US" altLang="ja-JP" sz="1000" b="1" dirty="0">
              <a:solidFill>
                <a:prstClr val="white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180467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URLLC: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eIAB</a:t>
            </a:r>
            <a:r>
              <a:rPr lang="en-US" altLang="ja-JP" sz="1400" b="1" dirty="0" smtClean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60GHz: </a:t>
            </a:r>
            <a:r>
              <a:rPr kumimoji="0" lang="en-US" altLang="ja-JP" sz="14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30 </a:t>
            </a:r>
            <a:r>
              <a:rPr kumimoji="0" lang="en-US" altLang="ja-JP" sz="14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 </a:t>
            </a:r>
            <a:endParaRPr kumimoji="0" lang="en-US" altLang="ja-JP" sz="1400" b="1" dirty="0" smtClean="0">
              <a:solidFill>
                <a:prstClr val="white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ePositioning</a:t>
            </a:r>
            <a:r>
              <a:rPr kumimoji="0" lang="en-US" altLang="ja-JP" sz="14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4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30 min 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0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to be chaired by David</a:t>
            </a:r>
            <a:r>
              <a:rPr kumimoji="0" lang="en-US" altLang="ja-JP" sz="10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lang="en-US" altLang="ja-JP" sz="1400" b="1" dirty="0"/>
          </a:p>
        </p:txBody>
      </p:sp>
      <p:sp>
        <p:nvSpPr>
          <p:cNvPr id="9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3377672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 </a:t>
            </a:r>
            <a:r>
              <a:rPr lang="en-US" altLang="ja-JP" sz="1400" b="1" dirty="0" err="1" smtClean="0"/>
              <a:t>Enh</a:t>
            </a:r>
            <a:r>
              <a:rPr lang="en-US" altLang="ja-JP" sz="1400" b="1" dirty="0" smtClean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9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338121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9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495374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9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388" y="495728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3436339" y="1372576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8166700" y="4599485"/>
            <a:ext cx="14696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>
                <a:solidFill>
                  <a:srgbClr val="FF0000"/>
                </a:solidFill>
              </a:rPr>
              <a:t>GTW2 ends at 15:50</a:t>
            </a:r>
            <a:endParaRPr lang="en-US" altLang="ja-JP" sz="1200" b="1" dirty="0">
              <a:solidFill>
                <a:srgbClr val="FF0000"/>
              </a:solidFill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8180493" y="6163269"/>
            <a:ext cx="14696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>
                <a:solidFill>
                  <a:srgbClr val="FF0000"/>
                </a:solidFill>
              </a:rPr>
              <a:t>GTW3 ends at 15:50</a:t>
            </a:r>
            <a:endParaRPr lang="en-US" altLang="ja-JP" sz="1200" b="1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Detailed Schedule for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1 (Feb 21</a:t>
            </a:r>
            <a:r>
              <a:rPr lang="en-US" sz="2800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Feb 25</a:t>
            </a:r>
            <a:r>
              <a:rPr lang="en-US" sz="2800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eIAB</a:t>
            </a: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Resource multiplexing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(8.10.1)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eURLLC</a:t>
            </a: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Yanping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/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Beam management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HST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B 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Jia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>
              <a:cs typeface="Arial" panose="020B0604020202020204" pitchFamily="34" charset="0"/>
            </a:endParaRPr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Beam management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HST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 enhancement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Intra-UE mux A 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Yanping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Any remaining issues 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especially those with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RAN2 impact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</p:spTree>
    <p:extLst>
      <p:ext uri="{BB962C8B-B14F-4D97-AF65-F5344CB8AC3E}">
        <p14:creationId xmlns:p14="http://schemas.microsoft.com/office/powerpoint/2010/main" val="148553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Detailed Schedule for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(Feb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lang="en-US" sz="2800" baseline="30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Mar 3</a:t>
            </a:r>
            <a:r>
              <a:rPr lang="en-US" sz="2800" baseline="30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MIMO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Beam management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URLLC</a:t>
            </a:r>
            <a:r>
              <a:rPr lang="en-US" altLang="ja-JP" sz="1400" b="1" dirty="0"/>
              <a:t>: 90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Intra-UE mux A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Intra-UE mux </a:t>
            </a:r>
            <a:r>
              <a:rPr lang="en-US" altLang="ja-JP" sz="1200" dirty="0" smtClean="0"/>
              <a:t>B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smtClean="0"/>
              <a:t>8.10.1 and any other </a:t>
            </a:r>
            <a:br>
              <a:rPr lang="en-US" altLang="ja-JP" sz="1200" dirty="0" smtClean="0"/>
            </a:br>
            <a:r>
              <a:rPr lang="en-US" altLang="ja-JP" sz="1200" dirty="0" smtClean="0"/>
              <a:t>  remaining issues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MIMO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8.10.2 and any other </a:t>
            </a:r>
            <a:br>
              <a:rPr lang="en-US" altLang="ja-JP" sz="1200" dirty="0" smtClean="0"/>
            </a:br>
            <a:r>
              <a:rPr lang="en-US" altLang="ja-JP" sz="1200" dirty="0" smtClean="0"/>
              <a:t>  remaining issues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Power savings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Inter-UE coordination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URLLC</a:t>
            </a:r>
            <a:r>
              <a:rPr lang="en-US" altLang="ja-JP" sz="1400" b="1" dirty="0"/>
              <a:t>: 70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Joint </a:t>
            </a:r>
            <a:r>
              <a:rPr lang="en-US" altLang="ja-JP" sz="1400" b="1" dirty="0"/>
              <a:t>Session: 10 min</a:t>
            </a:r>
            <a:br>
              <a:rPr lang="en-US" altLang="ja-JP" sz="1400" b="1" dirty="0"/>
            </a:br>
            <a:r>
              <a:rPr lang="en-US" altLang="ja-JP" sz="1050" b="1" dirty="0"/>
              <a:t>(starting at 15:50</a:t>
            </a:r>
            <a:r>
              <a:rPr lang="en-US" altLang="ja-JP" sz="1050" b="1" dirty="0" smtClean="0"/>
              <a:t>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36339" y="1372576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5493448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80822</TotalTime>
  <Words>913</Words>
  <Application>Microsoft Office PowerPoint</Application>
  <PresentationFormat>와이드스크린</PresentationFormat>
  <Paragraphs>272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ＭＳ Ｐゴシック</vt:lpstr>
      <vt:lpstr>ＭＳ Ｐゴシック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(Feb 21st ~ Feb 25th)</vt:lpstr>
      <vt:lpstr>GTW Schedule for Week 2 (Feb 28th ~ Mar 3rd)</vt:lpstr>
      <vt:lpstr>Detailed Schedule for GTW1 Week 1 (Feb 21st ~ Feb 25th)</vt:lpstr>
      <vt:lpstr>Detailed Schedule for GTW1 Week 2 (Feb 28th ~ Mar 3rd)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500</cp:revision>
  <dcterms:created xsi:type="dcterms:W3CDTF">2019-02-14T07:06:45Z</dcterms:created>
  <dcterms:modified xsi:type="dcterms:W3CDTF">2022-02-27T23:28:08Z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