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(Feb 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20:30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23:30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 smtClean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MBS: 40 min </a:t>
            </a:r>
            <a:endParaRPr lang="en-US" altLang="ja-JP" sz="1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60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</a:t>
            </a:r>
            <a:r>
              <a:rPr lang="en-US" altLang="ja-JP" sz="1400" b="1" dirty="0"/>
              <a:t>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</a:t>
            </a:r>
            <a:r>
              <a:rPr lang="en-US" altLang="ja-JP" sz="1000" b="1" dirty="0" smtClean="0"/>
              <a:t>Ralf)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 GHz: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(Feb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Mar 3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Detailed Schedule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Inter-UE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Resource multiplexing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20:30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23:30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76397</TotalTime>
  <Words>491</Words>
  <Application>Microsoft Office PowerPoint</Application>
  <PresentationFormat>와이드스크린</PresentationFormat>
  <Paragraphs>175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Arial</vt:lpstr>
      <vt:lpstr>Calibri</vt:lpstr>
      <vt:lpstr>Calibri Light</vt:lpstr>
      <vt:lpstr>Symbol</vt:lpstr>
      <vt:lpstr>Verdana</vt:lpstr>
      <vt:lpstr>Wingdings</vt:lpstr>
      <vt:lpstr>맑은 고딕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481</cp:revision>
  <dcterms:created xsi:type="dcterms:W3CDTF">2019-02-14T07:06:45Z</dcterms:created>
  <dcterms:modified xsi:type="dcterms:W3CDTF">2022-02-20T11:51:59Z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