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12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(60GHz,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CovEnh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</a:t>
            </a:r>
            <a:r>
              <a:rPr lang="en-US" altLang="ja-JP" sz="1400" b="1" dirty="0"/>
              <a:t>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15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 smtClean="0"/>
              <a:t>: 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PowSav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60GHz)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Saving: 30 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MBS)</a:t>
            </a:r>
            <a:endParaRPr lang="en-US" altLang="ja-JP" sz="1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65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Sidelink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en-US" altLang="ko-KR" sz="1400" b="1" dirty="0">
                <a:solidFill>
                  <a:srgbClr val="FF0000"/>
                </a:solidFill>
              </a:rPr>
              <a:t>MIMO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55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(TBD,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DL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ja-JP" sz="1200" dirty="0" smtClean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SRS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/>
              <a:t>Power saving (main</a:t>
            </a:r>
            <a:r>
              <a:rPr lang="en-US" altLang="ja-JP" sz="1200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URLLC/</a:t>
            </a:r>
            <a:r>
              <a:rPr lang="en-US" altLang="ja-JP" sz="1400" b="1" dirty="0" err="1" smtClean="0"/>
              <a:t>IIoT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mux A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</a:t>
            </a:r>
            <a:r>
              <a:rPr kumimoji="0" lang="en-US" altLang="ja-JP" sz="12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CSI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UL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</p:spTree>
    <p:extLst>
      <p:ext uri="{BB962C8B-B14F-4D97-AF65-F5344CB8AC3E}">
        <p14:creationId xmlns:p14="http://schemas.microsoft.com/office/powerpoint/2010/main" val="334310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BM for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coordination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DL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A, B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153787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58363</TotalTime>
  <Words>583</Words>
  <Application>Microsoft Office PowerPoint</Application>
  <PresentationFormat>와이드스크린</PresentationFormat>
  <Paragraphs>201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MS PGothic</vt:lpstr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(Nov 11th ~ Nov 12th)</vt:lpstr>
      <vt:lpstr>GTW Schedule for Week 2 (Nov 15th ~ Nov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437</cp:revision>
  <dcterms:created xsi:type="dcterms:W3CDTF">2019-02-14T07:06:45Z</dcterms:created>
  <dcterms:modified xsi:type="dcterms:W3CDTF">2021-11-15T11:08:12Z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