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77" r:id="rId2"/>
    <p:sldId id="279" r:id="rId3"/>
    <p:sldId id="278" r:id="rId4"/>
    <p:sldId id="327" r:id="rId5"/>
    <p:sldId id="328" r:id="rId6"/>
  </p:sldIdLst>
  <p:sldSz cx="9144000" cy="6858000" type="screen4x3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1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5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6274" autoAdjust="0"/>
  </p:normalViewPr>
  <p:slideViewPr>
    <p:cSldViewPr>
      <p:cViewPr varScale="1">
        <p:scale>
          <a:sx n="110" d="100"/>
          <a:sy n="110" d="100"/>
        </p:scale>
        <p:origin x="164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46" y="-78"/>
      </p:cViewPr>
      <p:guideLst>
        <p:guide orient="horz" pos="3131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83C879-19C5-415C-80C3-68DD1B28E7CD}" type="datetimeFigureOut">
              <a:rPr lang="zh-CN" altLang="en-US" smtClean="0"/>
              <a:pPr/>
              <a:t>2021-10-15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90B210-C5DA-4FAD-94F1-AF12B25671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16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B544D2-1DAF-4E83-B4AD-A714AD8C10A4}" type="datetimeFigureOut">
              <a:rPr lang="zh-CN" altLang="en-US" smtClean="0"/>
              <a:pPr/>
              <a:t>2021-10-15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1FC909-066C-4B05-9C35-BAA4741A9E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308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未标题-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64" y="0"/>
            <a:ext cx="914047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748464" y="6608385"/>
            <a:ext cx="3955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200" b="1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pPr algn="r"/>
              <a:t>‹#›</a:t>
            </a:fld>
            <a:endParaRPr lang="zh-CN" altLang="en-US" sz="12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963058"/>
            <a:ext cx="8229600" cy="4680520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  <a:lvl2pPr>
              <a:lnSpc>
                <a:spcPct val="150000"/>
              </a:lnSpc>
              <a:defRPr sz="2000">
                <a:latin typeface="微软雅黑" pitchFamily="34" charset="-122"/>
                <a:ea typeface="微软雅黑" pitchFamily="34" charset="-122"/>
              </a:defRPr>
            </a:lvl2pPr>
            <a:lvl3pPr>
              <a:lnSpc>
                <a:spcPct val="150000"/>
              </a:lnSpc>
              <a:defRPr sz="1700">
                <a:latin typeface="微软雅黑" pitchFamily="34" charset="-122"/>
                <a:ea typeface="微软雅黑" pitchFamily="34" charset="-122"/>
              </a:defRPr>
            </a:lvl3pPr>
            <a:lvl4pPr>
              <a:defRPr>
                <a:latin typeface="微软雅黑" pitchFamily="34" charset="-122"/>
                <a:ea typeface="微软雅黑" pitchFamily="34" charset="-122"/>
              </a:defRPr>
            </a:lvl4pPr>
            <a:lvl5pPr>
              <a:defRPr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3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9747A789-41BD-48DC-9AEC-D11F25A555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2204864"/>
            <a:ext cx="8784976" cy="1368152"/>
          </a:xfrm>
        </p:spPr>
        <p:txBody>
          <a:bodyPr/>
          <a:lstStyle/>
          <a:p>
            <a:pPr marL="0" indent="0" algn="ctr">
              <a:buNone/>
            </a:pPr>
            <a:r>
              <a:rPr lang="en-US" altLang="zh-CN" sz="2800" dirty="0"/>
              <a:t>GTW2 Schedule for Week One</a:t>
            </a:r>
          </a:p>
          <a:p>
            <a:pPr marL="0" indent="0" algn="ctr">
              <a:buNone/>
            </a:pPr>
            <a:r>
              <a:rPr lang="zh-CN" altLang="en-US" sz="2800" dirty="0"/>
              <a:t>（</a:t>
            </a:r>
            <a:r>
              <a:rPr lang="en-US" altLang="zh-CN" sz="2800" dirty="0"/>
              <a:t>Oct 11</a:t>
            </a:r>
            <a:r>
              <a:rPr lang="en-US" altLang="zh-CN" sz="2800" baseline="30000" dirty="0"/>
              <a:t>th</a:t>
            </a:r>
            <a:r>
              <a:rPr lang="en-US" altLang="zh-CN" sz="2800" dirty="0"/>
              <a:t> – Oct 15</a:t>
            </a:r>
            <a:r>
              <a:rPr lang="en-US" altLang="zh-CN" sz="2800" baseline="30000" dirty="0"/>
              <a:t>th</a:t>
            </a:r>
            <a:r>
              <a:rPr lang="zh-CN" altLang="en-US" sz="2800" dirty="0"/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21193608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05FCB4A-5A96-4204-88FD-4A1BBC4B0C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899435"/>
            <a:ext cx="9144000" cy="1177637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B846A85C-EC71-49DA-9839-180C0C3DED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568" y="2309237"/>
            <a:ext cx="8460432" cy="662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7615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9747A789-41BD-48DC-9AEC-D11F25A555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2204864"/>
            <a:ext cx="8784976" cy="1368152"/>
          </a:xfrm>
        </p:spPr>
        <p:txBody>
          <a:bodyPr/>
          <a:lstStyle/>
          <a:p>
            <a:pPr marL="0" indent="0" algn="ctr">
              <a:buNone/>
            </a:pPr>
            <a:r>
              <a:rPr lang="en-US" altLang="zh-CN" sz="2800" dirty="0"/>
              <a:t>GTW2 Schedule for Week Two</a:t>
            </a:r>
          </a:p>
          <a:p>
            <a:pPr marL="0" indent="0" algn="ctr">
              <a:buNone/>
            </a:pPr>
            <a:r>
              <a:rPr lang="zh-CN" altLang="en-US" sz="2800" dirty="0"/>
              <a:t>（</a:t>
            </a:r>
            <a:r>
              <a:rPr lang="en-US" altLang="zh-CN" sz="2800" dirty="0"/>
              <a:t>Oct 18</a:t>
            </a:r>
            <a:r>
              <a:rPr lang="en-US" altLang="zh-CN" sz="2800" baseline="30000" dirty="0"/>
              <a:t>rd</a:t>
            </a:r>
            <a:r>
              <a:rPr lang="en-US" altLang="zh-CN" sz="2800" dirty="0"/>
              <a:t> – Aug 19</a:t>
            </a:r>
            <a:r>
              <a:rPr lang="en-US" altLang="zh-CN" sz="2800" baseline="30000" dirty="0"/>
              <a:t>th</a:t>
            </a:r>
            <a:r>
              <a:rPr lang="zh-CN" altLang="en-US" sz="2800" dirty="0"/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23016597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B438846-277E-42B6-B188-14F8711F53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395" y="3140968"/>
            <a:ext cx="8413209" cy="1091279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BC4260F5-B82C-4434-BE92-C42CF65E16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7587" y="2608449"/>
            <a:ext cx="7879012" cy="616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4717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33F942B9-B314-4676-B6F8-B0D207870B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48062"/>
            <a:ext cx="9144000" cy="4361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0553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1797</TotalTime>
  <Words>24</Words>
  <Application>Microsoft Office PowerPoint</Application>
  <PresentationFormat>全屏显示(4:3)</PresentationFormat>
  <Paragraphs>4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微软雅黑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cmcc</dc:creator>
  <cp:lastModifiedBy>cmcc</cp:lastModifiedBy>
  <cp:revision>127</cp:revision>
  <dcterms:created xsi:type="dcterms:W3CDTF">2013-11-22T10:39:44Z</dcterms:created>
  <dcterms:modified xsi:type="dcterms:W3CDTF">2021-10-15T10:01:28Z</dcterms:modified>
</cp:coreProperties>
</file>