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8" r:id="rId2"/>
    <p:sldId id="326" r:id="rId3"/>
    <p:sldId id="32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10/6/2021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(Oct 11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Oct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90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110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90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110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90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</a:t>
            </a:r>
            <a:r>
              <a:rPr lang="en-US" altLang="ja-JP" sz="1400" b="1" dirty="0" smtClean="0"/>
              <a:t>80 </a:t>
            </a:r>
            <a:r>
              <a:rPr lang="en-US" altLang="ja-JP" sz="1400" b="1" dirty="0"/>
              <a:t>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80 </a:t>
            </a:r>
            <a:r>
              <a:rPr lang="en-US" altLang="ja-JP" sz="1400" b="1" dirty="0"/>
              <a:t>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</a:t>
            </a:r>
            <a:r>
              <a:rPr lang="en-US" altLang="ja-JP" sz="1400" b="1" dirty="0" smtClean="0"/>
              <a:t>80 </a:t>
            </a:r>
            <a:r>
              <a:rPr lang="en-US" altLang="ja-JP" sz="1400" b="1" dirty="0"/>
              <a:t>min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80 </a:t>
            </a:r>
            <a:r>
              <a:rPr lang="en-US" altLang="ja-JP" sz="1400" b="1" dirty="0"/>
              <a:t>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</a:t>
            </a:r>
            <a:r>
              <a:rPr lang="en-US" altLang="ja-JP" sz="1400" b="1" dirty="0" smtClean="0"/>
              <a:t>70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</a:t>
            </a:r>
            <a:r>
              <a:rPr lang="en-US" altLang="ja-JP" sz="1400" b="1" dirty="0" smtClean="0"/>
              <a:t>130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</a:t>
            </a:r>
            <a:r>
              <a:rPr lang="en-US" altLang="ja-JP" sz="1400" b="1" dirty="0" smtClean="0"/>
              <a:t>50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40 min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130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50 min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40 min</a:t>
            </a: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</a:t>
            </a:r>
            <a:r>
              <a:rPr lang="en-US" altLang="ja-JP" sz="1400" b="1" dirty="0" smtClean="0"/>
              <a:t>40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Multicast: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</a:t>
            </a:r>
            <a:r>
              <a:rPr lang="en-US" altLang="ja-JP" sz="1400" b="1" dirty="0" smtClean="0"/>
              <a:t>50 </a:t>
            </a:r>
            <a:r>
              <a:rPr lang="en-US" altLang="ja-JP" sz="1400" b="1" dirty="0"/>
              <a:t>min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GTW2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354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(Oct 18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~ Oct 19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TBD</a:t>
            </a: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GTW2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 smtClean="0">
                <a:ln w="0"/>
                <a:ea typeface="+mn-ea"/>
                <a:cs typeface="Arial" panose="020B0604020202020204" pitchFamily="34" charset="0"/>
              </a:rPr>
              <a:t>GTW3</a:t>
            </a:r>
            <a:endParaRPr lang="en-US" sz="1600" dirty="0">
              <a:ln w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20:00 ~ 23:00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23:00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</p:spTree>
    <p:extLst>
      <p:ext uri="{BB962C8B-B14F-4D97-AF65-F5344CB8AC3E}">
        <p14:creationId xmlns:p14="http://schemas.microsoft.com/office/powerpoint/2010/main" val="359117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Detailed Schedule for </a:t>
            </a:r>
            <a:r>
              <a:rPr lang="en-US" dirty="0" smtClean="0">
                <a:solidFill>
                  <a:srgbClr val="FF0000"/>
                </a:solidFill>
              </a:rPr>
              <a:t>GTW1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eURLLC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HARQ </a:t>
            </a:r>
            <a:r>
              <a:rPr lang="en-US" altLang="ja-JP" sz="1200" dirty="0" err="1" smtClean="0"/>
              <a:t>enh</a:t>
            </a:r>
            <a:endParaRPr lang="en-US" altLang="ja-JP" sz="1200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Intra-UE mux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eIAB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smtClean="0"/>
              <a:t>Resource multiplexing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SRS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CSI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HST</a:t>
            </a:r>
            <a:endParaRPr lang="en-US" altLang="ja-JP" sz="1200" dirty="0"/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smtClean="0"/>
              <a:t>NR-MIMO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Beam management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</a:t>
            </a:r>
            <a:r>
              <a:rPr lang="en-US" altLang="ja-JP" sz="1200" dirty="0" err="1" smtClean="0"/>
              <a:t>mTRP</a:t>
            </a:r>
            <a:r>
              <a:rPr lang="en-US" altLang="ja-JP" sz="1200" dirty="0" smtClean="0"/>
              <a:t> DL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err="1"/>
              <a:t>mTRP</a:t>
            </a:r>
            <a:r>
              <a:rPr lang="en-US" altLang="ja-JP" sz="1200" dirty="0"/>
              <a:t> </a:t>
            </a:r>
            <a:r>
              <a:rPr lang="en-US" altLang="ja-JP" sz="1200" dirty="0" smtClean="0"/>
              <a:t>UL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</a:t>
            </a:r>
            <a:r>
              <a:rPr lang="en-US" altLang="ja-JP" sz="1200" dirty="0"/>
              <a:t>(main topic) </a:t>
            </a:r>
            <a:r>
              <a:rPr lang="en-US" altLang="ja-JP" sz="1200" dirty="0" smtClean="0"/>
              <a:t>Inter-UE</a:t>
            </a:r>
            <a:br>
              <a:rPr lang="en-US" altLang="ja-JP" sz="1200" dirty="0" smtClean="0"/>
            </a:br>
            <a:r>
              <a:rPr lang="en-US" altLang="ja-JP" sz="1200" dirty="0" smtClean="0"/>
              <a:t>  coordination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Power saving </a:t>
            </a:r>
            <a:endParaRPr lang="en-US" altLang="ja-JP" sz="1200" dirty="0"/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eURLLC</a:t>
            </a:r>
            <a:endParaRPr lang="en-US" altLang="ja-JP" sz="14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Unlicensed band support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PDC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eIAB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 smtClean="0"/>
              <a:t>. Other enhancements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NR-MIMO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Inter-cell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BM for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Comebacks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(main </a:t>
            </a:r>
            <a:r>
              <a:rPr lang="en-US" altLang="ja-JP" sz="1200" dirty="0" smtClean="0"/>
              <a:t>topic) Power saving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</a:t>
            </a:r>
            <a:r>
              <a:rPr lang="en-US" altLang="ja-JP" sz="1200" dirty="0" smtClean="0"/>
              <a:t>Inter-UE coordination</a:t>
            </a: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smtClean="0"/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TBD</a:t>
            </a:r>
            <a:endParaRPr kumimoji="0" lang="en-US" altLang="ja-JP" sz="1200" b="1" dirty="0">
              <a:solidFill>
                <a:srgbClr val="FF0000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eURLLC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CSI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Comebacks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eIAB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endParaRPr lang="en-US" altLang="ja-JP" sz="1400" b="1" dirty="0" smtClean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b="1" dirty="0" smtClean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03:00 ~ 06:00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2953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48081</TotalTime>
  <Words>377</Words>
  <Application>Microsoft Office PowerPoint</Application>
  <PresentationFormat>와이드스크린</PresentationFormat>
  <Paragraphs>138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4" baseType="lpstr">
      <vt:lpstr>ＭＳ Ｐゴシック</vt:lpstr>
      <vt:lpstr>ＭＳ Ｐゴシック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(Oct 11th ~ Oct 15th)</vt:lpstr>
      <vt:lpstr>GTW Schedule for Week 2 (Oct 18th ~ Oct 19th)</vt:lpstr>
      <vt:lpstr>Detailed Schedule for GTW1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369</cp:revision>
  <dcterms:created xsi:type="dcterms:W3CDTF">2019-02-14T07:06:45Z</dcterms:created>
  <dcterms:modified xsi:type="dcterms:W3CDTF">2021-10-07T22:56:59Z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