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26" r:id="rId3"/>
    <p:sldId id="32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(Oct 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Oct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130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ja-JP" sz="1400" b="1" dirty="0" smtClean="0"/>
              <a:t>50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ja-JP" sz="1400" b="1" dirty="0" smtClean="0"/>
              <a:t>40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(Oct 18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359117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Schedule for GTW1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295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45403</TotalTime>
  <Words>264</Words>
  <Application>Microsoft Office PowerPoint</Application>
  <PresentationFormat>와이드스크린</PresentationFormat>
  <Paragraphs>77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(Oct 11th ~ Oct 15th)</vt:lpstr>
      <vt:lpstr>GTW Schedule for Week 2 (Oct 18th ~ Oct 19th)</vt:lpstr>
      <vt:lpstr>Detailed Schedule for GTW1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364</cp:revision>
  <dcterms:created xsi:type="dcterms:W3CDTF">2019-02-14T07:06:45Z</dcterms:created>
  <dcterms:modified xsi:type="dcterms:W3CDTF">2021-09-27T22:49:57Z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