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/>
              <a:t>70 </a:t>
            </a:r>
            <a:r>
              <a:rPr lang="en-US" altLang="ja-JP" sz="1400" b="1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39757</TotalTime>
  <Words>352</Words>
  <Application>Microsoft Office PowerPoint</Application>
  <PresentationFormat>와이드스크린</PresentationFormat>
  <Paragraphs>97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330</cp:revision>
  <dcterms:created xsi:type="dcterms:W3CDTF">2019-02-14T07:06:45Z</dcterms:created>
  <dcterms:modified xsi:type="dcterms:W3CDTF">2021-08-20T21:36:06Z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