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4" r:id="rId2"/>
    <p:sldId id="313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GTW Schedule for Week 1 (Aug 16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~ Aug 20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03:00 ~ 06:00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  <a:endParaRPr lang="en-US" altLang="ja-JP" sz="14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smtClean="0"/>
              <a:t>NR-MIMO: 180 min</a:t>
            </a:r>
            <a:endParaRPr lang="en-US" altLang="ja-JP" sz="1400" b="1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75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180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NR-MIMO</a:t>
            </a:r>
            <a:r>
              <a:rPr lang="en-US" altLang="ja-JP" sz="1400" b="1" dirty="0"/>
              <a:t>: 50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REDCAP: </a:t>
            </a:r>
            <a:r>
              <a:rPr lang="en-US" altLang="ja-JP" sz="1400" b="1" dirty="0"/>
              <a:t>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Power </a:t>
            </a:r>
            <a:r>
              <a:rPr lang="en-US" altLang="ja-JP" sz="1400" b="1" dirty="0"/>
              <a:t>Saving: </a:t>
            </a:r>
            <a:r>
              <a:rPr lang="en-US" altLang="ja-JP" sz="1400" b="1" dirty="0" smtClean="0"/>
              <a:t>40 min</a:t>
            </a:r>
            <a:endParaRPr lang="en-US" altLang="ja-JP" sz="14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</a:t>
            </a:r>
            <a:r>
              <a:rPr lang="en-US" altLang="ja-JP" sz="1400" b="1" dirty="0" smtClean="0"/>
              <a:t>55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</a:t>
            </a:r>
            <a:r>
              <a:rPr lang="en-US" altLang="ja-JP" sz="1400" b="1" dirty="0" smtClean="0"/>
              <a:t>55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</a:t>
            </a:r>
            <a:r>
              <a:rPr lang="en-US" altLang="ja-JP" sz="1400" b="1" dirty="0" smtClean="0"/>
              <a:t>70 </a:t>
            </a:r>
            <a:r>
              <a:rPr lang="en-US" altLang="ja-JP" sz="1400" b="1" dirty="0"/>
              <a:t>min</a:t>
            </a:r>
            <a:endParaRPr lang="en-US" altLang="ja-JP" sz="1400" b="1" dirty="0"/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NB-</a:t>
            </a:r>
            <a:r>
              <a:rPr lang="en-US" altLang="ja-JP" sz="1400" b="1" dirty="0" err="1" smtClean="0"/>
              <a:t>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eMTC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REDCAP: </a:t>
            </a:r>
            <a:r>
              <a:rPr lang="en-US" altLang="ja-JP" sz="1400" b="1" dirty="0"/>
              <a:t>90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40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</a:t>
            </a:r>
            <a:r>
              <a:rPr lang="en-US" altLang="ja-JP" sz="1400" b="1" dirty="0" smtClean="0"/>
              <a:t>55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</a:t>
            </a:r>
            <a:r>
              <a:rPr lang="en-US" altLang="ja-JP" sz="1400" b="1" dirty="0" smtClean="0"/>
              <a:t>55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</a:t>
            </a:r>
            <a:r>
              <a:rPr lang="en-US" altLang="ja-JP" sz="1400" b="1" dirty="0" smtClean="0"/>
              <a:t>70 </a:t>
            </a:r>
            <a:r>
              <a:rPr lang="en-US" altLang="ja-JP" sz="1400" b="1" dirty="0"/>
              <a:t>min</a:t>
            </a: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REDCAP</a:t>
            </a:r>
            <a:r>
              <a:rPr lang="en-US" altLang="ja-JP" sz="1400" b="1" dirty="0"/>
              <a:t>: 60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LTE Broadcast: 30 min</a:t>
            </a:r>
            <a:endParaRPr lang="en-US" altLang="ja-JP" sz="1400" b="1" dirty="0"/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  <a:endParaRPr lang="en-US" altLang="ja-JP" sz="1400" b="1" dirty="0"/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LTE Broadcast: 30 min</a:t>
            </a:r>
            <a:endParaRPr lang="en-US" altLang="ja-JP" sz="1400" b="1" dirty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  <a:endParaRPr lang="en-US" altLang="ja-JP" sz="1400" b="1" dirty="0"/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60 min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GTW2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GTW3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311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(Aug 23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Aug 27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…</a:t>
            </a:r>
            <a:endParaRPr lang="en-US" altLang="ja-JP" sz="14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GTW2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GTW3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03:00 ~ 06:00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658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33659</TotalTime>
  <Words>284</Words>
  <Application>Microsoft Office PowerPoint</Application>
  <PresentationFormat>와이드스크린</PresentationFormat>
  <Paragraphs>86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2" baseType="lpstr">
      <vt:lpstr>ＭＳ Ｐゴシック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(Aug 16th ~ Aug 20th)</vt:lpstr>
      <vt:lpstr>GTW Schedule for Week 2 (Aug 23rd ~ Aug 27th)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311</cp:revision>
  <dcterms:created xsi:type="dcterms:W3CDTF">2019-02-14T07:06:45Z</dcterms:created>
  <dcterms:modified xsi:type="dcterms:W3CDTF">2021-08-05T22:55:14Z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