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7" autoAdjust="0"/>
    <p:restoredTop sz="94660"/>
  </p:normalViewPr>
  <p:slideViewPr>
    <p:cSldViewPr snapToGrid="0">
      <p:cViewPr varScale="1">
        <p:scale>
          <a:sx n="87" d="100"/>
          <a:sy n="87" d="100"/>
        </p:scale>
        <p:origin x="3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C8042-B70C-4B5D-9ACA-81A1C2B4A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20CFF8-FA58-464D-9670-082D085A6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860E1-B6A9-4E33-A11F-2BAF8DB33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D8BF1-8518-4AC0-A297-EA1E26884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878EC-B6B5-4713-A30C-AC1308617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99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A9B91-5125-435F-A211-D4C60FFFC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9C8557-CCB9-41CE-AD60-8C0C2FBCC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955AE-4B6F-4DEC-B1C3-2DC5B7AA4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E9C1C-ECD9-40EC-9608-DCF929788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10F72-B849-4160-8494-1E1B8020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4466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1CC48A-2F6E-4184-B479-33EA9BC5EA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C048BE-1F62-4E42-B1C9-EBCC62C76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B2B69-95FE-4F43-89EF-6D867286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CC7F5-01CD-429D-8E87-BEA440384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94D73-8346-468E-99FD-698754C75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727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A3DD7-D9E5-4160-8EFF-6849D0657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7724E-8A7E-4D3B-9F96-0943F87A7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E19E3-1AA9-4485-9185-44A193BD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0CB14-6240-4F78-B694-27DF1885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5B4D9-85C8-44F8-8A7E-C3E50080B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864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FB754-21BA-4F29-B3D2-2DBEDCD3C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CC099-7F0B-4205-B783-C5508D4AB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64928-C558-4B2B-849E-8DDE54D8F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B208F-8051-4E87-9ED2-B7B06A3D3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B27BE-A58E-44FB-9CB2-69622F5E0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021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593AF-F055-4DBA-AAD6-81118A83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4F451-1570-4034-8425-C56EABC94E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F9A7C-D2D6-482A-AA77-1ED633FEF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F20F7-2D03-4963-A015-B9400976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7CE45-EC93-406F-B7E1-6B76B177E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C2B8D-8417-4AE4-9162-A307B509B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352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32594-2446-48BB-9AC1-8683583ED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67EEF-7F85-47F5-B527-1AACB8874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D43AF-0F86-4789-9801-1D87D9FEF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876A7F-9FD5-4B7A-898F-B44155B20E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ABDDF-68E0-4917-B381-75075A7EF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927A8-A141-44F0-9714-091DDC18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24A3D5-41FC-449D-8C1A-A12DF2B1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A55A2D-03B3-4499-9864-DA77FE2E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52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1818B-7584-432D-8C56-8FF73C1A2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92291-E37C-4703-AF3A-E811E113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1683D-7609-45AE-9908-2DBB78C0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6B5178-D7CC-41AB-8843-87E8E02D9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767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52E77-5E27-4651-ACF8-B1DA15C89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47664E-D111-4A8A-8818-DEB92FBE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A8F49-0F2B-49DD-BDBD-F0DFD480E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092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F0D96-8044-44DB-8D56-5948926D3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1EDB7-296E-448F-9D20-D43814250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7BCCF-B5E4-4555-985E-528F02367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F4512-7CDE-46AB-BD75-2553B7468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66EE40-C13A-498E-8708-663B9DAB9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0CF947-8C29-4BAC-B67D-816F8C96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794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28FE7-3DFC-4B04-BF89-D468D9555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6B373D-56A8-4B3F-ACFA-AC48E44441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142FE5-41FF-4435-9AEA-3DDBA560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FF91C-A1B4-4174-898A-F511BA43D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7A687-366E-4EC2-8563-77D77F19A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35826-C651-466F-92AF-C3F88593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17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B6349E-28A0-4572-95F4-E8CDB255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5C38C-4400-4EA5-B7AA-AF6343685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04D6-6A65-4864-8172-997CE16C73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1C2BE-7D10-4C64-9A44-1370CA29E5C5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8D918-F643-4800-995A-B0BCFA3C7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47F16-F250-4BA6-AECC-154E634ED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22C6-C312-4BBA-BF96-F2E5C080B9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847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94D1F09-82A6-4B70-8525-D52C0A7553A5}"/>
              </a:ext>
            </a:extLst>
          </p:cNvPr>
          <p:cNvSpPr/>
          <p:nvPr/>
        </p:nvSpPr>
        <p:spPr>
          <a:xfrm>
            <a:off x="3921369" y="3039633"/>
            <a:ext cx="2523393" cy="10663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CC5A73A-E518-4FC5-8F66-1766C0F86718}"/>
              </a:ext>
            </a:extLst>
          </p:cNvPr>
          <p:cNvSpPr/>
          <p:nvPr/>
        </p:nvSpPr>
        <p:spPr>
          <a:xfrm>
            <a:off x="3921369" y="1268953"/>
            <a:ext cx="2523393" cy="1749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22721F-87AF-494C-92A7-A7BC32FE7571}"/>
              </a:ext>
            </a:extLst>
          </p:cNvPr>
          <p:cNvSpPr txBox="1"/>
          <p:nvPr/>
        </p:nvSpPr>
        <p:spPr>
          <a:xfrm>
            <a:off x="3458516" y="1004813"/>
            <a:ext cx="12070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TCI</a:t>
            </a:r>
            <a:r>
              <a:rPr lang="ko-KR" altLang="en-US" sz="1100" dirty="0"/>
              <a:t> </a:t>
            </a:r>
            <a:r>
              <a:rPr lang="en-US" altLang="ko-KR" sz="1100" dirty="0"/>
              <a:t>codeword</a:t>
            </a:r>
            <a:endParaRPr lang="ko-KR" alt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56B12B-5E1A-48A9-BACF-D59570659B5B}"/>
              </a:ext>
            </a:extLst>
          </p:cNvPr>
          <p:cNvSpPr txBox="1"/>
          <p:nvPr/>
        </p:nvSpPr>
        <p:spPr>
          <a:xfrm>
            <a:off x="4842051" y="965036"/>
            <a:ext cx="16027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Associated PL-RS </a:t>
            </a:r>
            <a:r>
              <a:rPr lang="en-US" altLang="ko-KR" sz="1100" dirty="0" err="1"/>
              <a:t>idx</a:t>
            </a:r>
            <a:endParaRPr lang="ko-KR" altLang="en-US" sz="11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5CCA1F-F023-4EEC-A3CC-AAD96783B3C7}"/>
              </a:ext>
            </a:extLst>
          </p:cNvPr>
          <p:cNvSpPr/>
          <p:nvPr/>
        </p:nvSpPr>
        <p:spPr>
          <a:xfrm>
            <a:off x="4062045" y="1301262"/>
            <a:ext cx="50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F31C03-CF59-4516-A863-AB9540614D16}"/>
              </a:ext>
            </a:extLst>
          </p:cNvPr>
          <p:cNvSpPr/>
          <p:nvPr/>
        </p:nvSpPr>
        <p:spPr>
          <a:xfrm>
            <a:off x="4062045" y="1656260"/>
            <a:ext cx="50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71EE75-01EA-46F8-BD61-1BDFA87C12E3}"/>
              </a:ext>
            </a:extLst>
          </p:cNvPr>
          <p:cNvSpPr/>
          <p:nvPr/>
        </p:nvSpPr>
        <p:spPr>
          <a:xfrm>
            <a:off x="4062045" y="2011587"/>
            <a:ext cx="50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AF5F3D-2A69-4BB7-B15E-CFCAA78B61D0}"/>
              </a:ext>
            </a:extLst>
          </p:cNvPr>
          <p:cNvSpPr/>
          <p:nvPr/>
        </p:nvSpPr>
        <p:spPr>
          <a:xfrm>
            <a:off x="4062045" y="2366585"/>
            <a:ext cx="50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DD69AA-B120-4323-B87B-9F690C2E2711}"/>
              </a:ext>
            </a:extLst>
          </p:cNvPr>
          <p:cNvSpPr/>
          <p:nvPr/>
        </p:nvSpPr>
        <p:spPr>
          <a:xfrm>
            <a:off x="4062045" y="2732089"/>
            <a:ext cx="50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4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51AD90-D5B6-401F-8410-0E8DCE877720}"/>
              </a:ext>
            </a:extLst>
          </p:cNvPr>
          <p:cNvSpPr/>
          <p:nvPr/>
        </p:nvSpPr>
        <p:spPr>
          <a:xfrm>
            <a:off x="4062045" y="3087087"/>
            <a:ext cx="50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8E132B-A996-4E8E-8F78-CEA23E0214E4}"/>
              </a:ext>
            </a:extLst>
          </p:cNvPr>
          <p:cNvSpPr/>
          <p:nvPr/>
        </p:nvSpPr>
        <p:spPr>
          <a:xfrm>
            <a:off x="4062045" y="3442414"/>
            <a:ext cx="50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6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2D9451-E8E1-4A6A-B1B0-F52967A39F58}"/>
              </a:ext>
            </a:extLst>
          </p:cNvPr>
          <p:cNvSpPr/>
          <p:nvPr/>
        </p:nvSpPr>
        <p:spPr>
          <a:xfrm>
            <a:off x="4062045" y="3797412"/>
            <a:ext cx="50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7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A54B40-3858-4578-B333-DE0A892329AB}"/>
              </a:ext>
            </a:extLst>
          </p:cNvPr>
          <p:cNvSpPr/>
          <p:nvPr/>
        </p:nvSpPr>
        <p:spPr>
          <a:xfrm>
            <a:off x="5042644" y="1301262"/>
            <a:ext cx="104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CRI #3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31656C-E27D-492F-B425-151E2DABA9F1}"/>
              </a:ext>
            </a:extLst>
          </p:cNvPr>
          <p:cNvSpPr/>
          <p:nvPr/>
        </p:nvSpPr>
        <p:spPr>
          <a:xfrm>
            <a:off x="5042644" y="1656260"/>
            <a:ext cx="104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CRI #3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5A0E0E-C489-480B-B874-990E0E026456}"/>
              </a:ext>
            </a:extLst>
          </p:cNvPr>
          <p:cNvSpPr/>
          <p:nvPr/>
        </p:nvSpPr>
        <p:spPr>
          <a:xfrm>
            <a:off x="5042644" y="2011587"/>
            <a:ext cx="104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CRI #3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C23D16-8D09-4998-82FA-47179C246FCC}"/>
              </a:ext>
            </a:extLst>
          </p:cNvPr>
          <p:cNvSpPr/>
          <p:nvPr/>
        </p:nvSpPr>
        <p:spPr>
          <a:xfrm>
            <a:off x="5042644" y="2366585"/>
            <a:ext cx="104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CRI #5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214E24-F530-445F-B9E3-3C684BC7A5AF}"/>
              </a:ext>
            </a:extLst>
          </p:cNvPr>
          <p:cNvSpPr/>
          <p:nvPr/>
        </p:nvSpPr>
        <p:spPr>
          <a:xfrm>
            <a:off x="5042644" y="2732089"/>
            <a:ext cx="104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CRI #5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293F34-6C44-4E84-9AAD-1091A92E824E}"/>
              </a:ext>
            </a:extLst>
          </p:cNvPr>
          <p:cNvSpPr/>
          <p:nvPr/>
        </p:nvSpPr>
        <p:spPr>
          <a:xfrm>
            <a:off x="5042644" y="3087087"/>
            <a:ext cx="104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none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4BF621-C40B-4937-8538-0865EEF76418}"/>
              </a:ext>
            </a:extLst>
          </p:cNvPr>
          <p:cNvSpPr/>
          <p:nvPr/>
        </p:nvSpPr>
        <p:spPr>
          <a:xfrm>
            <a:off x="5042644" y="3442414"/>
            <a:ext cx="104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none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41E1EEC-8BCC-4E6D-898F-7CDA9F1AB676}"/>
              </a:ext>
            </a:extLst>
          </p:cNvPr>
          <p:cNvSpPr/>
          <p:nvPr/>
        </p:nvSpPr>
        <p:spPr>
          <a:xfrm>
            <a:off x="5042644" y="3797412"/>
            <a:ext cx="1044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none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BA5094-F7A7-4953-85E6-5CE342CDFD3E}"/>
              </a:ext>
            </a:extLst>
          </p:cNvPr>
          <p:cNvSpPr txBox="1"/>
          <p:nvPr/>
        </p:nvSpPr>
        <p:spPr>
          <a:xfrm>
            <a:off x="6444762" y="3039633"/>
            <a:ext cx="3873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With indicating new PL-RS, </a:t>
            </a:r>
          </a:p>
          <a:p>
            <a:r>
              <a:rPr lang="en-US" altLang="ko-KR" sz="1200" dirty="0"/>
              <a:t>New TCI can be activated and associated to these codeword</a:t>
            </a:r>
            <a:endParaRPr lang="ko-KR" altLang="en-US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4E5EC51-CB20-4509-9378-AEA24BD2AE1F}"/>
              </a:ext>
            </a:extLst>
          </p:cNvPr>
          <p:cNvSpPr txBox="1"/>
          <p:nvPr/>
        </p:nvSpPr>
        <p:spPr>
          <a:xfrm>
            <a:off x="6444762" y="1272463"/>
            <a:ext cx="3873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Without indicating new PL-RS,</a:t>
            </a:r>
          </a:p>
          <a:p>
            <a:r>
              <a:rPr lang="en-US" altLang="ko-KR" sz="1200" dirty="0"/>
              <a:t>New TCI can be activated and associated to these codeword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85812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61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Park, Dan (Nokia - KR/Seoul)</dc:creator>
  <cp:lastModifiedBy>Park, Dan (Nokia - KR/Seoul)</cp:lastModifiedBy>
  <cp:revision>3</cp:revision>
  <dcterms:created xsi:type="dcterms:W3CDTF">2021-05-08T11:48:06Z</dcterms:created>
  <dcterms:modified xsi:type="dcterms:W3CDTF">2021-05-08T12:17:22Z</dcterms:modified>
</cp:coreProperties>
</file>