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 MIMO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Monday (GTW2): </a:t>
            </a:r>
            <a:r>
              <a:rPr lang="en-US" sz="2000" dirty="0" smtClean="0"/>
              <a:t> 108 min</a:t>
            </a:r>
            <a:endParaRPr lang="en-US" sz="2000" dirty="0" smtClean="0"/>
          </a:p>
          <a:p>
            <a:pPr marL="715926" lvl="1" indent="-357188"/>
            <a:r>
              <a:rPr lang="en-US" sz="2000" dirty="0" smtClean="0"/>
              <a:t>Ordering of topics: </a:t>
            </a:r>
            <a:r>
              <a:rPr lang="en-US" sz="2000" dirty="0" smtClean="0"/>
              <a:t>Beam management </a:t>
            </a:r>
            <a:r>
              <a:rPr lang="en-US" sz="2000" dirty="0"/>
              <a:t>→ Multi-TRP for </a:t>
            </a:r>
            <a:r>
              <a:rPr lang="en-US" sz="2000" dirty="0" smtClean="0"/>
              <a:t>DL </a:t>
            </a:r>
            <a:r>
              <a:rPr lang="en-US" altLang="ko-KR" sz="2000" dirty="0"/>
              <a:t>→ Multi-TRP </a:t>
            </a:r>
            <a:r>
              <a:rPr lang="en-US" altLang="ko-KR" sz="2000" dirty="0" smtClean="0"/>
              <a:t>inter-cell</a:t>
            </a:r>
            <a:endParaRPr lang="en-US" altLang="ko-KR" sz="2000" dirty="0" smtClean="0"/>
          </a:p>
          <a:p>
            <a:pPr marL="357188" indent="-357188"/>
            <a:r>
              <a:rPr lang="en-US" altLang="ko-KR" sz="2000" dirty="0" smtClean="0"/>
              <a:t>Tuesday </a:t>
            </a:r>
            <a:r>
              <a:rPr lang="en-US" altLang="ko-KR" sz="2000" dirty="0"/>
              <a:t>(GTW2): </a:t>
            </a:r>
            <a:r>
              <a:rPr lang="en-US" altLang="ko-KR" sz="2000" dirty="0" smtClean="0"/>
              <a:t>180 </a:t>
            </a:r>
            <a:r>
              <a:rPr lang="en-US" altLang="ko-KR" sz="2000" dirty="0"/>
              <a:t>min</a:t>
            </a:r>
          </a:p>
          <a:p>
            <a:pPr marL="715926" lvl="1" indent="-357188"/>
            <a:r>
              <a:rPr lang="en-US" altLang="ko-KR" sz="2000" dirty="0" smtClean="0"/>
              <a:t>Ordering of topics: </a:t>
            </a:r>
            <a:r>
              <a:rPr lang="en-US" altLang="ko-KR" sz="2000" dirty="0" smtClean="0"/>
              <a:t>Multi-TRP </a:t>
            </a:r>
            <a:r>
              <a:rPr lang="en-US" altLang="ko-KR" sz="2000" dirty="0"/>
              <a:t>for UL </a:t>
            </a:r>
            <a:r>
              <a:rPr lang="en-US" altLang="ko-KR" sz="2000" dirty="0" smtClean="0"/>
              <a:t>→ </a:t>
            </a:r>
            <a:r>
              <a:rPr lang="en-US" altLang="ko-KR" sz="2000" dirty="0"/>
              <a:t>HST-SFN → </a:t>
            </a:r>
            <a:r>
              <a:rPr lang="en-US" altLang="ko-KR" sz="2000" dirty="0"/>
              <a:t>SRS → </a:t>
            </a:r>
            <a:r>
              <a:rPr lang="en-US" altLang="ko-KR" sz="2000" dirty="0" smtClean="0"/>
              <a:t>BM </a:t>
            </a:r>
            <a:r>
              <a:rPr lang="en-US" altLang="ko-KR" sz="2000" dirty="0"/>
              <a:t>for multi-TRP </a:t>
            </a:r>
            <a:r>
              <a:rPr lang="en-US" altLang="ko-KR" sz="2000" dirty="0"/>
              <a:t>→ </a:t>
            </a:r>
            <a:r>
              <a:rPr lang="en-US" altLang="ko-KR" sz="2000" dirty="0" smtClean="0"/>
              <a:t>CSI</a:t>
            </a:r>
          </a:p>
          <a:p>
            <a:pPr marL="357188" indent="-357188"/>
            <a:r>
              <a:rPr lang="en-US" altLang="ko-KR" sz="2000" dirty="0" smtClean="0"/>
              <a:t>Wednesday </a:t>
            </a:r>
            <a:r>
              <a:rPr lang="en-US" altLang="ko-KR" sz="2000" dirty="0"/>
              <a:t>(GTW2): </a:t>
            </a:r>
            <a:r>
              <a:rPr lang="en-US" altLang="ko-KR" sz="2000" dirty="0" smtClean="0"/>
              <a:t>80 min</a:t>
            </a:r>
          </a:p>
          <a:p>
            <a:pPr marL="715926" lvl="1" indent="-357188"/>
            <a:r>
              <a:rPr lang="en-US" altLang="ko-KR" sz="2000" dirty="0" smtClean="0"/>
              <a:t>TBD (schedule to be confirmed after Tuesday’s GTW session)</a:t>
            </a:r>
          </a:p>
          <a:p>
            <a:pPr marL="357188" indent="-357188"/>
            <a:r>
              <a:rPr lang="en-US" altLang="ko-KR" sz="2000" dirty="0" smtClean="0"/>
              <a:t>Thursday </a:t>
            </a:r>
            <a:r>
              <a:rPr lang="en-US" altLang="ko-KR" sz="2000" dirty="0"/>
              <a:t>(GTW2): 180 </a:t>
            </a:r>
            <a:r>
              <a:rPr lang="en-US" altLang="ko-KR" sz="2000" dirty="0" smtClean="0"/>
              <a:t>min</a:t>
            </a:r>
          </a:p>
          <a:p>
            <a:pPr marL="715926" lvl="1" indent="-357188"/>
            <a:r>
              <a:rPr lang="en-US" altLang="ko-KR" sz="2000" dirty="0" smtClean="0"/>
              <a:t>TBD</a:t>
            </a:r>
          </a:p>
          <a:p>
            <a:pPr marL="357188" indent="-357188"/>
            <a:r>
              <a:rPr lang="en-US" altLang="ko-KR" sz="2000" dirty="0" smtClean="0"/>
              <a:t>Friday </a:t>
            </a:r>
            <a:r>
              <a:rPr lang="en-US" altLang="ko-KR" sz="2000" dirty="0"/>
              <a:t>(GTW2): </a:t>
            </a:r>
            <a:r>
              <a:rPr lang="en-US" altLang="ko-KR" sz="2000" dirty="0" smtClean="0"/>
              <a:t>80 </a:t>
            </a:r>
            <a:r>
              <a:rPr lang="en-US" altLang="ko-KR" sz="2000" dirty="0"/>
              <a:t>min</a:t>
            </a:r>
          </a:p>
          <a:p>
            <a:pPr marL="715926" lvl="1" indent="-357188"/>
            <a:r>
              <a:rPr lang="en-US" altLang="ko-KR" sz="2000" dirty="0"/>
              <a:t>TBD</a:t>
            </a:r>
          </a:p>
          <a:p>
            <a:pPr marL="715926" lvl="1" indent="-357188"/>
            <a:endParaRPr lang="en-US" altLang="ko-KR" sz="1800" dirty="0"/>
          </a:p>
          <a:p>
            <a:pPr marL="357188" indent="-357188"/>
            <a:endParaRPr lang="en-US" altLang="ko-KR" sz="2000" dirty="0"/>
          </a:p>
          <a:p>
            <a:pPr marL="715926" lvl="1" indent="-357188"/>
            <a:endParaRPr lang="en-US" altLang="ko-KR" sz="2000" dirty="0" smtClean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8.13 NB-</a:t>
            </a:r>
            <a:r>
              <a:rPr lang="en-US" dirty="0" err="1" smtClean="0"/>
              <a:t>IoT</a:t>
            </a:r>
            <a:r>
              <a:rPr lang="en-US" dirty="0" smtClean="0"/>
              <a:t>/</a:t>
            </a:r>
            <a:r>
              <a:rPr lang="en-US" dirty="0" err="1" smtClean="0"/>
              <a:t>eMTC</a:t>
            </a:r>
            <a:r>
              <a:rPr lang="en-US" dirty="0" smtClean="0"/>
              <a:t>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Monday </a:t>
            </a:r>
            <a:r>
              <a:rPr lang="en-US" sz="2000" dirty="0" smtClean="0"/>
              <a:t>(GTW2): </a:t>
            </a:r>
            <a:r>
              <a:rPr lang="en-US" sz="2000" dirty="0" smtClean="0"/>
              <a:t>24 </a:t>
            </a:r>
            <a:r>
              <a:rPr lang="en-US" sz="2000" dirty="0" smtClean="0"/>
              <a:t>min</a:t>
            </a:r>
          </a:p>
          <a:p>
            <a:pPr marL="715926" lvl="1" indent="-357188"/>
            <a:r>
              <a:rPr lang="en-US" sz="2000" dirty="0" smtClean="0"/>
              <a:t>Topic: 16QAM</a:t>
            </a:r>
            <a:endParaRPr lang="en-US" altLang="ko-KR" sz="2000" dirty="0" smtClean="0"/>
          </a:p>
          <a:p>
            <a:pPr marL="357188" indent="-357188"/>
            <a:r>
              <a:rPr lang="en-US" altLang="ko-KR" sz="2000" dirty="0" smtClean="0"/>
              <a:t>Wednesday </a:t>
            </a:r>
            <a:r>
              <a:rPr lang="en-US" altLang="ko-KR" sz="2000" dirty="0"/>
              <a:t>(GTW2): </a:t>
            </a:r>
            <a:r>
              <a:rPr lang="en-US" altLang="ko-KR" sz="2000" dirty="0" smtClean="0"/>
              <a:t>20 min</a:t>
            </a:r>
          </a:p>
          <a:p>
            <a:pPr marL="715926" lvl="1" indent="-357188"/>
            <a:r>
              <a:rPr lang="en-US" altLang="ko-KR" sz="2000" dirty="0" smtClean="0"/>
              <a:t>Topic: </a:t>
            </a:r>
            <a:r>
              <a:rPr lang="en-US" sz="2000" dirty="0"/>
              <a:t>14 </a:t>
            </a:r>
            <a:r>
              <a:rPr lang="en-US" sz="2000" dirty="0" smtClean="0"/>
              <a:t>HARQ</a:t>
            </a:r>
          </a:p>
          <a:p>
            <a:pPr marL="357188" indent="-357188"/>
            <a:r>
              <a:rPr lang="en-US" altLang="ko-KR" sz="2000" dirty="0" smtClean="0"/>
              <a:t>Friday (GTW2): 20 min</a:t>
            </a:r>
            <a:endParaRPr lang="en-US" altLang="ko-KR" sz="2000" dirty="0"/>
          </a:p>
          <a:p>
            <a:pPr marL="715926" lvl="1" indent="-357188"/>
            <a:r>
              <a:rPr lang="en-US" altLang="ko-KR" sz="2000" dirty="0" smtClean="0"/>
              <a:t>Topic: </a:t>
            </a:r>
            <a:r>
              <a:rPr lang="en-US" altLang="ko-KR" sz="2000" dirty="0" smtClean="0"/>
              <a:t>TBS 1736 bits</a:t>
            </a:r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8.10 IAB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Monday (GTW2): 24 min</a:t>
            </a:r>
          </a:p>
          <a:p>
            <a:pPr marL="715926" lvl="1" indent="-357188"/>
            <a:r>
              <a:rPr lang="en-US" sz="2000" dirty="0"/>
              <a:t>Topic: Resource multiplexing between child and parent links of an IAB node</a:t>
            </a:r>
            <a:endParaRPr lang="en-US" altLang="ko-KR" sz="2000" dirty="0"/>
          </a:p>
          <a:p>
            <a:pPr marL="357188" indent="-357188"/>
            <a:r>
              <a:rPr lang="en-US" altLang="ko-KR" sz="2000" dirty="0"/>
              <a:t>Wednesday 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Resource multiplexing between child and parent links of an IAB node</a:t>
            </a:r>
          </a:p>
          <a:p>
            <a:pPr marL="357188" indent="-357188"/>
            <a:r>
              <a:rPr lang="en-US" altLang="ko-KR" sz="2000" dirty="0"/>
              <a:t>Friday (GTW2): 20 min</a:t>
            </a:r>
          </a:p>
          <a:p>
            <a:pPr marL="715926" lvl="1" indent="-357188"/>
            <a:r>
              <a:rPr lang="en-US" altLang="ko-KR" sz="2000" dirty="0"/>
              <a:t>Topic: </a:t>
            </a:r>
            <a:r>
              <a:rPr lang="en-US" sz="2000" dirty="0"/>
              <a:t>Resource multiplexing between child and parent links of an IAB node</a:t>
            </a:r>
            <a:endParaRPr lang="en-US" altLang="ko-KR" sz="2000" dirty="0"/>
          </a:p>
          <a:p>
            <a:pPr marL="357188" indent="-357188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8.13 DSS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Monday </a:t>
            </a:r>
            <a:r>
              <a:rPr lang="en-US" sz="2000" dirty="0" smtClean="0"/>
              <a:t>(GTW2): </a:t>
            </a:r>
            <a:r>
              <a:rPr lang="en-US" sz="2000" dirty="0" smtClean="0"/>
              <a:t>24 </a:t>
            </a:r>
            <a:r>
              <a:rPr lang="en-US" sz="2000" dirty="0" smtClean="0"/>
              <a:t>min</a:t>
            </a:r>
          </a:p>
          <a:p>
            <a:pPr marL="715926" lvl="1" indent="-357188"/>
            <a:r>
              <a:rPr lang="en-US" sz="2000" dirty="0" smtClean="0"/>
              <a:t>Topic: </a:t>
            </a:r>
            <a:r>
              <a:rPr lang="en-US" sz="2000" dirty="0" smtClean="0"/>
              <a:t>Cross-carrier </a:t>
            </a:r>
            <a:r>
              <a:rPr lang="en-US" sz="2000" dirty="0" smtClean="0"/>
              <a:t>scheduling</a:t>
            </a:r>
            <a:endParaRPr lang="en-US" altLang="ko-KR" sz="2000" dirty="0" smtClean="0"/>
          </a:p>
          <a:p>
            <a:pPr marL="357188" indent="-357188"/>
            <a:r>
              <a:rPr lang="en-US" altLang="ko-KR" sz="2000" dirty="0" smtClean="0"/>
              <a:t>Wednesday </a:t>
            </a:r>
            <a:r>
              <a:rPr lang="en-US" altLang="ko-KR" sz="2000" dirty="0"/>
              <a:t>(GTW2): </a:t>
            </a:r>
            <a:r>
              <a:rPr lang="en-US" altLang="ko-KR" sz="2000" dirty="0" smtClean="0"/>
              <a:t>20 </a:t>
            </a:r>
            <a:r>
              <a:rPr lang="en-US" altLang="ko-KR" sz="2000" dirty="0"/>
              <a:t>min</a:t>
            </a:r>
          </a:p>
          <a:p>
            <a:pPr marL="715926" lvl="1" indent="-357188"/>
            <a:r>
              <a:rPr lang="en-US" altLang="ko-KR" sz="2000" dirty="0" smtClean="0"/>
              <a:t>Topic: </a:t>
            </a:r>
            <a:r>
              <a:rPr lang="en-US" altLang="ko-KR" sz="2000" dirty="0" smtClean="0"/>
              <a:t>Activation/de-activation </a:t>
            </a:r>
            <a:r>
              <a:rPr lang="en-US" altLang="ko-KR" sz="2000" dirty="0" smtClean="0"/>
              <a:t>mechanism</a:t>
            </a:r>
          </a:p>
          <a:p>
            <a:pPr marL="357188" indent="-357188"/>
            <a:r>
              <a:rPr lang="en-US" altLang="ko-KR" sz="2000" dirty="0" smtClean="0"/>
              <a:t>Friday </a:t>
            </a:r>
            <a:r>
              <a:rPr lang="en-US" altLang="ko-KR" sz="2000" dirty="0"/>
              <a:t>(GTW2): 20 min</a:t>
            </a:r>
          </a:p>
          <a:p>
            <a:pPr marL="715926" lvl="1" indent="-357188"/>
            <a:r>
              <a:rPr lang="en-US" altLang="ko-KR" sz="2000" dirty="0" smtClean="0"/>
              <a:t>TBD</a:t>
            </a:r>
            <a:endParaRPr lang="en-US" altLang="ko-KR" sz="2000" dirty="0"/>
          </a:p>
          <a:p>
            <a:pPr marL="715926" lvl="1" indent="-357188"/>
            <a:endParaRPr lang="en-US" altLang="ko-KR" sz="2000" dirty="0" smtClean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20063</TotalTime>
  <Words>203</Words>
  <Application>Microsoft Office PowerPoint</Application>
  <PresentationFormat>와이드스크린</PresentationFormat>
  <Paragraphs>34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3" baseType="lpstr">
      <vt:lpstr>굴림</vt:lpstr>
      <vt:lpstr>맑은 고딕</vt:lpstr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8.13 NB-IoT/eMTC GTW session</vt:lpstr>
      <vt:lpstr>8.10 IAB GTW session</vt:lpstr>
      <vt:lpstr>8.13 DSS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김윤선/표준연구팀(SR)/Master/삼성전자</cp:lastModifiedBy>
  <cp:revision>220</cp:revision>
  <dcterms:created xsi:type="dcterms:W3CDTF">2019-02-14T07:06:45Z</dcterms:created>
  <dcterms:modified xsi:type="dcterms:W3CDTF">2021-04-08T06:22:58Z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D:\Documents\SEC Documents\2019 documents\PPT template.pptx</vt:lpwstr>
  </property>
</Properties>
</file>