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notesMasterIdLst>
    <p:notesMasterId r:id="rId4"/>
  </p:notesMasterIdLst>
  <p:handoutMasterIdLst>
    <p:handoutMasterId r:id="rId5"/>
  </p:handoutMasterIdLst>
  <p:sldIdLst>
    <p:sldId id="833" r:id="rId2"/>
    <p:sldId id="834" r:id="rId3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86">
          <p15:clr>
            <a:srgbClr val="A4A3A4"/>
          </p15:clr>
        </p15:guide>
        <p15:guide id="2" orient="horz" pos="2621">
          <p15:clr>
            <a:srgbClr val="A4A3A4"/>
          </p15:clr>
        </p15:guide>
        <p15:guide id="3" orient="horz" pos="3903">
          <p15:clr>
            <a:srgbClr val="A4A3A4"/>
          </p15:clr>
        </p15:guide>
        <p15:guide id="4" orient="horz" pos="288">
          <p15:clr>
            <a:srgbClr val="A4A3A4"/>
          </p15:clr>
        </p15:guide>
        <p15:guide id="5" orient="horz" pos="2945">
          <p15:clr>
            <a:srgbClr val="A4A3A4"/>
          </p15:clr>
        </p15:guide>
        <p15:guide id="6" orient="horz" pos="1773">
          <p15:clr>
            <a:srgbClr val="A4A3A4"/>
          </p15:clr>
        </p15:guide>
        <p15:guide id="7" orient="horz" pos="4203">
          <p15:clr>
            <a:srgbClr val="A4A3A4"/>
          </p15:clr>
        </p15:guide>
        <p15:guide id="8" pos="7677">
          <p15:clr>
            <a:srgbClr val="A4A3A4"/>
          </p15:clr>
        </p15:guide>
        <p15:guide id="9" pos="9">
          <p15:clr>
            <a:srgbClr val="A4A3A4"/>
          </p15:clr>
        </p15:guide>
        <p15:guide id="10" pos="578">
          <p15:clr>
            <a:srgbClr val="A4A3A4"/>
          </p15:clr>
        </p15:guide>
        <p15:guide id="11" pos="3037">
          <p15:clr>
            <a:srgbClr val="A4A3A4"/>
          </p15:clr>
        </p15:guide>
        <p15:guide id="12" pos="7325">
          <p15:clr>
            <a:srgbClr val="A4A3A4"/>
          </p15:clr>
        </p15:guide>
        <p15:guide id="13">
          <p15:clr>
            <a:srgbClr val="A4A3A4"/>
          </p15:clr>
        </p15:guide>
        <p15:guide id="14" pos="4238">
          <p15:clr>
            <a:srgbClr val="A4A3A4"/>
          </p15:clr>
        </p15:guide>
        <p15:guide id="15" pos="5629">
          <p15:clr>
            <a:srgbClr val="A4A3A4"/>
          </p15:clr>
        </p15:guide>
        <p15:guide id="16" pos="147">
          <p15:clr>
            <a:srgbClr val="A4A3A4"/>
          </p15:clr>
        </p15:guide>
        <p15:guide id="17" pos="75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anshi Chen" initials="WC" lastIdx="1" clrIdx="0">
    <p:extLst>
      <p:ext uri="{19B8F6BF-5375-455C-9EA6-DF929625EA0E}">
        <p15:presenceInfo xmlns:p15="http://schemas.microsoft.com/office/powerpoint/2012/main" userId="S-1-5-21-945540591-4024260831-3861152641-13654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141A"/>
    <a:srgbClr val="005392"/>
    <a:srgbClr val="FDF055"/>
    <a:srgbClr val="003B66"/>
    <a:srgbClr val="404040"/>
    <a:srgbClr val="8F297D"/>
    <a:srgbClr val="00ACBD"/>
    <a:srgbClr val="008D95"/>
    <a:srgbClr val="7F7F7F"/>
    <a:srgbClr val="8F29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B37A817-4BDB-4656-A3DC-6E2A595DFECC}" v="15" dt="2021-03-31T21:49:33.862"/>
    <p1510:client id="{D25458ED-6CD8-45C4-B17B-89D6D5CFA739}" v="10" dt="2021-03-31T23:45:04.25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95" autoAdjust="0"/>
    <p:restoredTop sz="94145" autoAdjust="0"/>
  </p:normalViewPr>
  <p:slideViewPr>
    <p:cSldViewPr snapToGrid="0" snapToObjects="1">
      <p:cViewPr varScale="1">
        <p:scale>
          <a:sx n="107" d="100"/>
          <a:sy n="107" d="100"/>
        </p:scale>
        <p:origin x="1086" y="108"/>
      </p:cViewPr>
      <p:guideLst>
        <p:guide orient="horz" pos="1986"/>
        <p:guide orient="horz" pos="2621"/>
        <p:guide orient="horz" pos="3903"/>
        <p:guide orient="horz" pos="288"/>
        <p:guide orient="horz" pos="2945"/>
        <p:guide orient="horz" pos="1773"/>
        <p:guide orient="horz" pos="4203"/>
        <p:guide pos="7677"/>
        <p:guide pos="9"/>
        <p:guide pos="578"/>
        <p:guide pos="3037"/>
        <p:guide pos="7325"/>
        <p:guide/>
        <p:guide pos="4238"/>
        <p:guide pos="5629"/>
        <p:guide pos="147"/>
        <p:guide pos="75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6" d="100"/>
        <a:sy n="106" d="100"/>
      </p:scale>
      <p:origin x="0" y="13344"/>
    </p:cViewPr>
  </p:sorterViewPr>
  <p:notesViewPr>
    <p:cSldViewPr snapToGrid="0" snapToObjects="1" showGuides="1">
      <p:cViewPr varScale="1">
        <p:scale>
          <a:sx n="95" d="100"/>
          <a:sy n="95" d="100"/>
        </p:scale>
        <p:origin x="-3630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nshi Chen" userId="3a7dbef4-3474-47c6-9897-007f5734efb0" providerId="ADAL" clId="{D25458ED-6CD8-45C4-B17B-89D6D5CFA739}"/>
    <pc:docChg chg="modSld">
      <pc:chgData name="Wanshi Chen" userId="3a7dbef4-3474-47c6-9897-007f5734efb0" providerId="ADAL" clId="{D25458ED-6CD8-45C4-B17B-89D6D5CFA739}" dt="2021-03-31T23:45:04.249" v="8" actId="20578"/>
      <pc:docMkLst>
        <pc:docMk/>
      </pc:docMkLst>
      <pc:sldChg chg="modSp mod">
        <pc:chgData name="Wanshi Chen" userId="3a7dbef4-3474-47c6-9897-007f5734efb0" providerId="ADAL" clId="{D25458ED-6CD8-45C4-B17B-89D6D5CFA739}" dt="2021-03-31T23:45:04.249" v="8" actId="20578"/>
        <pc:sldMkLst>
          <pc:docMk/>
          <pc:sldMk cId="3676270616" sldId="833"/>
        </pc:sldMkLst>
        <pc:spChg chg="mod">
          <ac:chgData name="Wanshi Chen" userId="3a7dbef4-3474-47c6-9897-007f5734efb0" providerId="ADAL" clId="{D25458ED-6CD8-45C4-B17B-89D6D5CFA739}" dt="2021-03-31T23:43:39.557" v="2" actId="20577"/>
          <ac:spMkLst>
            <pc:docMk/>
            <pc:sldMk cId="3676270616" sldId="833"/>
            <ac:spMk id="29" creationId="{033623F3-24DE-4577-94BD-F1B524FC978D}"/>
          </ac:spMkLst>
        </pc:spChg>
        <pc:spChg chg="mod">
          <ac:chgData name="Wanshi Chen" userId="3a7dbef4-3474-47c6-9897-007f5734efb0" providerId="ADAL" clId="{D25458ED-6CD8-45C4-B17B-89D6D5CFA739}" dt="2021-03-31T23:45:04.249" v="8" actId="20578"/>
          <ac:spMkLst>
            <pc:docMk/>
            <pc:sldMk cId="3676270616" sldId="833"/>
            <ac:spMk id="45" creationId="{8A1ED507-6C40-42C7-A77A-E9275E36A68D}"/>
          </ac:spMkLst>
        </pc:spChg>
        <pc:spChg chg="mod">
          <ac:chgData name="Wanshi Chen" userId="3a7dbef4-3474-47c6-9897-007f5734efb0" providerId="ADAL" clId="{D25458ED-6CD8-45C4-B17B-89D6D5CFA739}" dt="2021-03-31T23:44:41.648" v="5" actId="20578"/>
          <ac:spMkLst>
            <pc:docMk/>
            <pc:sldMk cId="3676270616" sldId="833"/>
            <ac:spMk id="51" creationId="{608C93F8-20D6-4816-9062-FEF946F132B9}"/>
          </ac:spMkLst>
        </pc:spChg>
      </pc:sldChg>
    </pc:docChg>
  </pc:docChgLst>
  <pc:docChgLst>
    <pc:chgData name="Wanshi Chen" userId="3a7dbef4-3474-47c6-9897-007f5734efb0" providerId="ADAL" clId="{4B37A817-4BDB-4656-A3DC-6E2A595DFECC}"/>
    <pc:docChg chg="undo custSel modSld">
      <pc:chgData name="Wanshi Chen" userId="3a7dbef4-3474-47c6-9897-007f5734efb0" providerId="ADAL" clId="{4B37A817-4BDB-4656-A3DC-6E2A595DFECC}" dt="2021-03-31T21:49:33.862" v="755" actId="20578"/>
      <pc:docMkLst>
        <pc:docMk/>
      </pc:docMkLst>
      <pc:sldChg chg="addSp delSp modSp mod">
        <pc:chgData name="Wanshi Chen" userId="3a7dbef4-3474-47c6-9897-007f5734efb0" providerId="ADAL" clId="{4B37A817-4BDB-4656-A3DC-6E2A595DFECC}" dt="2021-03-31T21:49:33.862" v="755" actId="20578"/>
        <pc:sldMkLst>
          <pc:docMk/>
          <pc:sldMk cId="3676270616" sldId="833"/>
        </pc:sldMkLst>
        <pc:spChg chg="mod">
          <ac:chgData name="Wanshi Chen" userId="3a7dbef4-3474-47c6-9897-007f5734efb0" providerId="ADAL" clId="{4B37A817-4BDB-4656-A3DC-6E2A595DFECC}" dt="2021-03-30T17:39:44.283" v="90" actId="20577"/>
          <ac:spMkLst>
            <pc:docMk/>
            <pc:sldMk cId="3676270616" sldId="833"/>
            <ac:spMk id="24" creationId="{AB7083C8-617B-4903-A700-192EC5C14864}"/>
          </ac:spMkLst>
        </pc:spChg>
        <pc:spChg chg="mod">
          <ac:chgData name="Wanshi Chen" userId="3a7dbef4-3474-47c6-9897-007f5734efb0" providerId="ADAL" clId="{4B37A817-4BDB-4656-A3DC-6E2A595DFECC}" dt="2021-03-31T20:52:34.726" v="746" actId="20577"/>
          <ac:spMkLst>
            <pc:docMk/>
            <pc:sldMk cId="3676270616" sldId="833"/>
            <ac:spMk id="28" creationId="{5E8649D8-0518-4631-BC71-07F9231A2FF3}"/>
          </ac:spMkLst>
        </pc:spChg>
        <pc:spChg chg="mod">
          <ac:chgData name="Wanshi Chen" userId="3a7dbef4-3474-47c6-9897-007f5734efb0" providerId="ADAL" clId="{4B37A817-4BDB-4656-A3DC-6E2A595DFECC}" dt="2021-03-30T18:05:11.420" v="613" actId="20578"/>
          <ac:spMkLst>
            <pc:docMk/>
            <pc:sldMk cId="3676270616" sldId="833"/>
            <ac:spMk id="29" creationId="{033623F3-24DE-4577-94BD-F1B524FC978D}"/>
          </ac:spMkLst>
        </pc:spChg>
        <pc:spChg chg="mod">
          <ac:chgData name="Wanshi Chen" userId="3a7dbef4-3474-47c6-9897-007f5734efb0" providerId="ADAL" clId="{4B37A817-4BDB-4656-A3DC-6E2A595DFECC}" dt="2021-03-31T21:48:51.477" v="751" actId="20578"/>
          <ac:spMkLst>
            <pc:docMk/>
            <pc:sldMk cId="3676270616" sldId="833"/>
            <ac:spMk id="30" creationId="{55BAE88A-A2E5-445F-9E03-E0138D6B15F5}"/>
          </ac:spMkLst>
        </pc:spChg>
        <pc:spChg chg="mod">
          <ac:chgData name="Wanshi Chen" userId="3a7dbef4-3474-47c6-9897-007f5734efb0" providerId="ADAL" clId="{4B37A817-4BDB-4656-A3DC-6E2A595DFECC}" dt="2021-03-30T17:40:35.047" v="164" actId="20577"/>
          <ac:spMkLst>
            <pc:docMk/>
            <pc:sldMk cId="3676270616" sldId="833"/>
            <ac:spMk id="37" creationId="{1B25D8B2-F51A-4723-A8DD-FADCB038E091}"/>
          </ac:spMkLst>
        </pc:spChg>
        <pc:spChg chg="mod">
          <ac:chgData name="Wanshi Chen" userId="3a7dbef4-3474-47c6-9897-007f5734efb0" providerId="ADAL" clId="{4B37A817-4BDB-4656-A3DC-6E2A595DFECC}" dt="2021-03-30T17:40:43.997" v="167"/>
          <ac:spMkLst>
            <pc:docMk/>
            <pc:sldMk cId="3676270616" sldId="833"/>
            <ac:spMk id="38" creationId="{1DAC5838-EADB-41FE-92DB-3D208FB5D574}"/>
          </ac:spMkLst>
        </pc:spChg>
        <pc:spChg chg="mod">
          <ac:chgData name="Wanshi Chen" userId="3a7dbef4-3474-47c6-9897-007f5734efb0" providerId="ADAL" clId="{4B37A817-4BDB-4656-A3DC-6E2A595DFECC}" dt="2021-03-30T17:40:46.700" v="168"/>
          <ac:spMkLst>
            <pc:docMk/>
            <pc:sldMk cId="3676270616" sldId="833"/>
            <ac:spMk id="39" creationId="{870EF395-6B0A-452D-8A22-7999D448BFE8}"/>
          </ac:spMkLst>
        </pc:spChg>
        <pc:spChg chg="mod">
          <ac:chgData name="Wanshi Chen" userId="3a7dbef4-3474-47c6-9897-007f5734efb0" providerId="ADAL" clId="{4B37A817-4BDB-4656-A3DC-6E2A595DFECC}" dt="2021-03-30T17:40:48.349" v="169"/>
          <ac:spMkLst>
            <pc:docMk/>
            <pc:sldMk cId="3676270616" sldId="833"/>
            <ac:spMk id="40" creationId="{B5828EDC-DAC7-4C17-8995-77E2CFB3624E}"/>
          </ac:spMkLst>
        </pc:spChg>
        <pc:spChg chg="mod">
          <ac:chgData name="Wanshi Chen" userId="3a7dbef4-3474-47c6-9897-007f5734efb0" providerId="ADAL" clId="{4B37A817-4BDB-4656-A3DC-6E2A595DFECC}" dt="2021-03-30T18:05:33.066" v="617" actId="1076"/>
          <ac:spMkLst>
            <pc:docMk/>
            <pc:sldMk cId="3676270616" sldId="833"/>
            <ac:spMk id="42" creationId="{1D0ED901-5856-430E-AF42-5CBE122BFDBC}"/>
          </ac:spMkLst>
        </pc:spChg>
        <pc:spChg chg="mod">
          <ac:chgData name="Wanshi Chen" userId="3a7dbef4-3474-47c6-9897-007f5734efb0" providerId="ADAL" clId="{4B37A817-4BDB-4656-A3DC-6E2A595DFECC}" dt="2021-03-31T20:52:43.533" v="748" actId="20577"/>
          <ac:spMkLst>
            <pc:docMk/>
            <pc:sldMk cId="3676270616" sldId="833"/>
            <ac:spMk id="43" creationId="{8A9A1A4E-B461-4C2F-957E-61D2E054AF74}"/>
          </ac:spMkLst>
        </pc:spChg>
        <pc:spChg chg="mod">
          <ac:chgData name="Wanshi Chen" userId="3a7dbef4-3474-47c6-9897-007f5734efb0" providerId="ADAL" clId="{4B37A817-4BDB-4656-A3DC-6E2A595DFECC}" dt="2021-03-30T18:06:58.313" v="663" actId="20577"/>
          <ac:spMkLst>
            <pc:docMk/>
            <pc:sldMk cId="3676270616" sldId="833"/>
            <ac:spMk id="44" creationId="{1BDC13AB-02E6-4EAE-8ABD-9BFFE68A5046}"/>
          </ac:spMkLst>
        </pc:spChg>
        <pc:spChg chg="mod">
          <ac:chgData name="Wanshi Chen" userId="3a7dbef4-3474-47c6-9897-007f5734efb0" providerId="ADAL" clId="{4B37A817-4BDB-4656-A3DC-6E2A595DFECC}" dt="2021-03-30T18:07:52.644" v="681"/>
          <ac:spMkLst>
            <pc:docMk/>
            <pc:sldMk cId="3676270616" sldId="833"/>
            <ac:spMk id="45" creationId="{8A1ED507-6C40-42C7-A77A-E9275E36A68D}"/>
          </ac:spMkLst>
        </pc:spChg>
        <pc:spChg chg="mod">
          <ac:chgData name="Wanshi Chen" userId="3a7dbef4-3474-47c6-9897-007f5734efb0" providerId="ADAL" clId="{4B37A817-4BDB-4656-A3DC-6E2A595DFECC}" dt="2021-03-31T21:49:33.862" v="755" actId="20578"/>
          <ac:spMkLst>
            <pc:docMk/>
            <pc:sldMk cId="3676270616" sldId="833"/>
            <ac:spMk id="47" creationId="{23DA04E4-3C50-4F2B-8BA3-C2160CC5084C}"/>
          </ac:spMkLst>
        </pc:spChg>
        <pc:spChg chg="mod">
          <ac:chgData name="Wanshi Chen" userId="3a7dbef4-3474-47c6-9897-007f5734efb0" providerId="ADAL" clId="{4B37A817-4BDB-4656-A3DC-6E2A595DFECC}" dt="2021-03-30T18:07:16.249" v="677" actId="20577"/>
          <ac:spMkLst>
            <pc:docMk/>
            <pc:sldMk cId="3676270616" sldId="833"/>
            <ac:spMk id="48" creationId="{1C0FC4E9-5575-4593-9417-9CA4D209A0E3}"/>
          </ac:spMkLst>
        </pc:spChg>
        <pc:spChg chg="mod">
          <ac:chgData name="Wanshi Chen" userId="3a7dbef4-3474-47c6-9897-007f5734efb0" providerId="ADAL" clId="{4B37A817-4BDB-4656-A3DC-6E2A595DFECC}" dt="2021-03-31T20:52:36.494" v="747" actId="20577"/>
          <ac:spMkLst>
            <pc:docMk/>
            <pc:sldMk cId="3676270616" sldId="833"/>
            <ac:spMk id="49" creationId="{7A6EFEBA-39C7-4E16-BFB4-8D45E41C112F}"/>
          </ac:spMkLst>
        </pc:spChg>
        <pc:spChg chg="mod">
          <ac:chgData name="Wanshi Chen" userId="3a7dbef4-3474-47c6-9897-007f5734efb0" providerId="ADAL" clId="{4B37A817-4BDB-4656-A3DC-6E2A595DFECC}" dt="2021-03-30T18:05:22.724" v="615" actId="20578"/>
          <ac:spMkLst>
            <pc:docMk/>
            <pc:sldMk cId="3676270616" sldId="833"/>
            <ac:spMk id="51" creationId="{608C93F8-20D6-4816-9062-FEF946F132B9}"/>
          </ac:spMkLst>
        </pc:spChg>
        <pc:spChg chg="mod">
          <ac:chgData name="Wanshi Chen" userId="3a7dbef4-3474-47c6-9897-007f5734efb0" providerId="ADAL" clId="{4B37A817-4BDB-4656-A3DC-6E2A595DFECC}" dt="2021-03-30T17:50:19.695" v="395" actId="20577"/>
          <ac:spMkLst>
            <pc:docMk/>
            <pc:sldMk cId="3676270616" sldId="833"/>
            <ac:spMk id="52" creationId="{8995E6CE-5D31-4131-ADF8-46D24FFBE48D}"/>
          </ac:spMkLst>
        </pc:spChg>
        <pc:spChg chg="del mod">
          <ac:chgData name="Wanshi Chen" userId="3a7dbef4-3474-47c6-9897-007f5734efb0" providerId="ADAL" clId="{4B37A817-4BDB-4656-A3DC-6E2A595DFECC}" dt="2021-03-30T18:04:57.544" v="612" actId="478"/>
          <ac:spMkLst>
            <pc:docMk/>
            <pc:sldMk cId="3676270616" sldId="833"/>
            <ac:spMk id="53" creationId="{B56A2B88-FD7D-4219-B64B-409F3BC1F9BC}"/>
          </ac:spMkLst>
        </pc:spChg>
        <pc:spChg chg="mod">
          <ac:chgData name="Wanshi Chen" userId="3a7dbef4-3474-47c6-9897-007f5734efb0" providerId="ADAL" clId="{4B37A817-4BDB-4656-A3DC-6E2A595DFECC}" dt="2021-03-31T21:49:21.857" v="754" actId="20578"/>
          <ac:spMkLst>
            <pc:docMk/>
            <pc:sldMk cId="3676270616" sldId="833"/>
            <ac:spMk id="54" creationId="{7F8F423C-36F1-46FD-AB84-BF61CB44B662}"/>
          </ac:spMkLst>
        </pc:spChg>
        <pc:spChg chg="mod">
          <ac:chgData name="Wanshi Chen" userId="3a7dbef4-3474-47c6-9897-007f5734efb0" providerId="ADAL" clId="{4B37A817-4BDB-4656-A3DC-6E2A595DFECC}" dt="2021-03-30T18:12:39.245" v="702" actId="20577"/>
          <ac:spMkLst>
            <pc:docMk/>
            <pc:sldMk cId="3676270616" sldId="833"/>
            <ac:spMk id="55" creationId="{1DC03F80-FA25-423E-8377-15ADFECD7975}"/>
          </ac:spMkLst>
        </pc:spChg>
        <pc:spChg chg="add mod">
          <ac:chgData name="Wanshi Chen" userId="3a7dbef4-3474-47c6-9897-007f5734efb0" providerId="ADAL" clId="{4B37A817-4BDB-4656-A3DC-6E2A595DFECC}" dt="2021-03-30T18:14:13.039" v="738" actId="20577"/>
          <ac:spMkLst>
            <pc:docMk/>
            <pc:sldMk cId="3676270616" sldId="833"/>
            <ac:spMk id="57" creationId="{152984A8-6E9D-4BBD-8B09-B2D26D45534B}"/>
          </ac:spMkLst>
        </pc:spChg>
        <pc:spChg chg="mod">
          <ac:chgData name="Wanshi Chen" userId="3a7dbef4-3474-47c6-9897-007f5734efb0" providerId="ADAL" clId="{4B37A817-4BDB-4656-A3DC-6E2A595DFECC}" dt="2021-03-30T17:40:28.400" v="153" actId="14100"/>
          <ac:spMkLst>
            <pc:docMk/>
            <pc:sldMk cId="3676270616" sldId="833"/>
            <ac:spMk id="112" creationId="{A0E8E100-EBB7-4B4F-AEEB-CA833A42525C}"/>
          </ac:spMkLst>
        </pc:spChg>
      </pc:sldChg>
      <pc:sldChg chg="delSp modSp mod">
        <pc:chgData name="Wanshi Chen" userId="3a7dbef4-3474-47c6-9897-007f5734efb0" providerId="ADAL" clId="{4B37A817-4BDB-4656-A3DC-6E2A595DFECC}" dt="2021-03-31T20:52:48.685" v="749" actId="20577"/>
        <pc:sldMkLst>
          <pc:docMk/>
          <pc:sldMk cId="2628997064" sldId="834"/>
        </pc:sldMkLst>
        <pc:spChg chg="mod">
          <ac:chgData name="Wanshi Chen" userId="3a7dbef4-3474-47c6-9897-007f5734efb0" providerId="ADAL" clId="{4B37A817-4BDB-4656-A3DC-6E2A595DFECC}" dt="2021-03-30T17:39:36.059" v="66" actId="20577"/>
          <ac:spMkLst>
            <pc:docMk/>
            <pc:sldMk cId="2628997064" sldId="834"/>
            <ac:spMk id="24" creationId="{AB7083C8-617B-4903-A700-192EC5C14864}"/>
          </ac:spMkLst>
        </pc:spChg>
        <pc:spChg chg="mod">
          <ac:chgData name="Wanshi Chen" userId="3a7dbef4-3474-47c6-9897-007f5734efb0" providerId="ADAL" clId="{4B37A817-4BDB-4656-A3DC-6E2A595DFECC}" dt="2021-03-30T18:07:36.048" v="679"/>
          <ac:spMkLst>
            <pc:docMk/>
            <pc:sldMk cId="2628997064" sldId="834"/>
            <ac:spMk id="28" creationId="{5E8649D8-0518-4631-BC71-07F9231A2FF3}"/>
          </ac:spMkLst>
        </pc:spChg>
        <pc:spChg chg="mod">
          <ac:chgData name="Wanshi Chen" userId="3a7dbef4-3474-47c6-9897-007f5734efb0" providerId="ADAL" clId="{4B37A817-4BDB-4656-A3DC-6E2A595DFECC}" dt="2021-03-31T20:52:48.685" v="749" actId="20577"/>
          <ac:spMkLst>
            <pc:docMk/>
            <pc:sldMk cId="2628997064" sldId="834"/>
            <ac:spMk id="29" creationId="{033623F3-24DE-4577-94BD-F1B524FC978D}"/>
          </ac:spMkLst>
        </pc:spChg>
        <pc:spChg chg="mod">
          <ac:chgData name="Wanshi Chen" userId="3a7dbef4-3474-47c6-9897-007f5734efb0" providerId="ADAL" clId="{4B37A817-4BDB-4656-A3DC-6E2A595DFECC}" dt="2021-03-30T18:13:54.144" v="732" actId="20577"/>
          <ac:spMkLst>
            <pc:docMk/>
            <pc:sldMk cId="2628997064" sldId="834"/>
            <ac:spMk id="30" creationId="{55BAE88A-A2E5-445F-9E03-E0138D6B15F5}"/>
          </ac:spMkLst>
        </pc:spChg>
        <pc:spChg chg="mod">
          <ac:chgData name="Wanshi Chen" userId="3a7dbef4-3474-47c6-9897-007f5734efb0" providerId="ADAL" clId="{4B37A817-4BDB-4656-A3DC-6E2A595DFECC}" dt="2021-03-30T17:40:07.815" v="132" actId="20577"/>
          <ac:spMkLst>
            <pc:docMk/>
            <pc:sldMk cId="2628997064" sldId="834"/>
            <ac:spMk id="37" creationId="{1B25D8B2-F51A-4723-A8DD-FADCB038E091}"/>
          </ac:spMkLst>
        </pc:spChg>
        <pc:spChg chg="del">
          <ac:chgData name="Wanshi Chen" userId="3a7dbef4-3474-47c6-9897-007f5734efb0" providerId="ADAL" clId="{4B37A817-4BDB-4656-A3DC-6E2A595DFECC}" dt="2021-03-30T17:39:02.838" v="37" actId="478"/>
          <ac:spMkLst>
            <pc:docMk/>
            <pc:sldMk cId="2628997064" sldId="834"/>
            <ac:spMk id="38" creationId="{1DAC5838-EADB-41FE-92DB-3D208FB5D574}"/>
          </ac:spMkLst>
        </pc:spChg>
        <pc:spChg chg="del">
          <ac:chgData name="Wanshi Chen" userId="3a7dbef4-3474-47c6-9897-007f5734efb0" providerId="ADAL" clId="{4B37A817-4BDB-4656-A3DC-6E2A595DFECC}" dt="2021-03-30T17:39:11.590" v="38" actId="478"/>
          <ac:spMkLst>
            <pc:docMk/>
            <pc:sldMk cId="2628997064" sldId="834"/>
            <ac:spMk id="39" creationId="{870EF395-6B0A-452D-8A22-7999D448BFE8}"/>
          </ac:spMkLst>
        </pc:spChg>
        <pc:spChg chg="del">
          <ac:chgData name="Wanshi Chen" userId="3a7dbef4-3474-47c6-9897-007f5734efb0" providerId="ADAL" clId="{4B37A817-4BDB-4656-A3DC-6E2A595DFECC}" dt="2021-03-30T17:39:26.726" v="42" actId="478"/>
          <ac:spMkLst>
            <pc:docMk/>
            <pc:sldMk cId="2628997064" sldId="834"/>
            <ac:spMk id="44" creationId="{1BDC13AB-02E6-4EAE-8ABD-9BFFE68A5046}"/>
          </ac:spMkLst>
        </pc:spChg>
        <pc:spChg chg="del">
          <ac:chgData name="Wanshi Chen" userId="3a7dbef4-3474-47c6-9897-007f5734efb0" providerId="ADAL" clId="{4B37A817-4BDB-4656-A3DC-6E2A595DFECC}" dt="2021-03-30T17:39:27.367" v="43" actId="478"/>
          <ac:spMkLst>
            <pc:docMk/>
            <pc:sldMk cId="2628997064" sldId="834"/>
            <ac:spMk id="48" creationId="{1C0FC4E9-5575-4593-9417-9CA4D209A0E3}"/>
          </ac:spMkLst>
        </pc:spChg>
        <pc:spChg chg="del">
          <ac:chgData name="Wanshi Chen" userId="3a7dbef4-3474-47c6-9897-007f5734efb0" providerId="ADAL" clId="{4B37A817-4BDB-4656-A3DC-6E2A595DFECC}" dt="2021-03-30T17:39:28.071" v="44" actId="478"/>
          <ac:spMkLst>
            <pc:docMk/>
            <pc:sldMk cId="2628997064" sldId="834"/>
            <ac:spMk id="51" creationId="{608C93F8-20D6-4816-9062-FEF946F132B9}"/>
          </ac:spMkLst>
        </pc:spChg>
        <pc:spChg chg="del">
          <ac:chgData name="Wanshi Chen" userId="3a7dbef4-3474-47c6-9897-007f5734efb0" providerId="ADAL" clId="{4B37A817-4BDB-4656-A3DC-6E2A595DFECC}" dt="2021-03-30T17:39:25.046" v="41" actId="478"/>
          <ac:spMkLst>
            <pc:docMk/>
            <pc:sldMk cId="2628997064" sldId="834"/>
            <ac:spMk id="52" creationId="{8995E6CE-5D31-4131-ADF8-46D24FFBE48D}"/>
          </ac:spMkLst>
        </pc:spChg>
        <pc:spChg chg="del">
          <ac:chgData name="Wanshi Chen" userId="3a7dbef4-3474-47c6-9897-007f5734efb0" providerId="ADAL" clId="{4B37A817-4BDB-4656-A3DC-6E2A595DFECC}" dt="2021-03-30T17:39:24.007" v="39" actId="478"/>
          <ac:spMkLst>
            <pc:docMk/>
            <pc:sldMk cId="2628997064" sldId="834"/>
            <ac:spMk id="54" creationId="{7F8F423C-36F1-46FD-AB84-BF61CB44B662}"/>
          </ac:spMkLst>
        </pc:spChg>
        <pc:spChg chg="del">
          <ac:chgData name="Wanshi Chen" userId="3a7dbef4-3474-47c6-9897-007f5734efb0" providerId="ADAL" clId="{4B37A817-4BDB-4656-A3DC-6E2A595DFECC}" dt="2021-03-30T17:39:24.550" v="40" actId="478"/>
          <ac:spMkLst>
            <pc:docMk/>
            <pc:sldMk cId="2628997064" sldId="834"/>
            <ac:spMk id="55" creationId="{1DC03F80-FA25-423E-8377-15ADFECD7975}"/>
          </ac:spMkLst>
        </pc:spChg>
        <pc:spChg chg="mod">
          <ac:chgData name="Wanshi Chen" userId="3a7dbef4-3474-47c6-9897-007f5734efb0" providerId="ADAL" clId="{4B37A817-4BDB-4656-A3DC-6E2A595DFECC}" dt="2021-03-30T17:40:16.807" v="146" actId="20577"/>
          <ac:spMkLst>
            <pc:docMk/>
            <pc:sldMk cId="2628997064" sldId="834"/>
            <ac:spMk id="112" creationId="{A0E8E100-EBB7-4B4F-AEEB-CA833A42525C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2B4C68-02D4-43B7-82D0-CC0F31ADA7D5}" type="datetimeFigureOut">
              <a:rPr lang="en-US" smtClean="0">
                <a:latin typeface="Qualcomm Office Regular" pitchFamily="34" charset="0"/>
              </a:rPr>
              <a:t>3/31/2021</a:t>
            </a:fld>
            <a:endParaRPr lang="en-US" dirty="0">
              <a:latin typeface="Qualcomm Office Regular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Qualcomm Office Regular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E8D803-E2CE-43E6-BB9D-83A503D767A5}" type="slidenum">
              <a:rPr lang="en-US" smtClean="0">
                <a:latin typeface="Qualcomm Office Regular" pitchFamily="34" charset="0"/>
              </a:rPr>
              <a:t>‹#›</a:t>
            </a:fld>
            <a:endParaRPr lang="en-US" dirty="0">
              <a:latin typeface="Qualcomm Office Regular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4888" y="8400641"/>
            <a:ext cx="980122" cy="207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5428951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7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382587" y="4343400"/>
            <a:ext cx="6092825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287587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100">
                <a:latin typeface="Qualcomm Office Regular" pitchFamily="34" charset="0"/>
              </a:defRPr>
            </a:lvl1pPr>
          </a:lstStyle>
          <a:p>
            <a:fld id="{928A2613-ABFE-468A-A021-82F251360FB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8892993"/>
            <a:ext cx="980122" cy="207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886022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Font typeface="Arial" pitchFamily="34" charset="0"/>
      <a:buChar char="•"/>
      <a:defRPr sz="1600" kern="1200">
        <a:solidFill>
          <a:schemeClr val="tx1"/>
        </a:solidFill>
        <a:latin typeface="Qualcomm Office Regular" pitchFamily="34" charset="0"/>
        <a:ea typeface="+mn-ea"/>
        <a:cs typeface="+mn-cs"/>
      </a:defRPr>
    </a:lvl1pPr>
    <a:lvl2pPr marL="628650" indent="-171450" algn="l" defTabSz="914400" rtl="0" eaLnBrk="1" latinLnBrk="0" hangingPunct="1">
      <a:buFont typeface="Arial" pitchFamily="34" charset="0"/>
      <a:buChar char="•"/>
      <a:defRPr sz="1200" kern="1200">
        <a:solidFill>
          <a:schemeClr val="tx1"/>
        </a:solidFill>
        <a:latin typeface="Qualcomm Office Regular" pitchFamily="34" charset="0"/>
        <a:ea typeface="+mn-ea"/>
        <a:cs typeface="+mn-cs"/>
      </a:defRPr>
    </a:lvl2pPr>
    <a:lvl3pPr marL="1085850" indent="-171450" algn="l" defTabSz="914400" rtl="0" eaLnBrk="1" latinLnBrk="0" hangingPunct="1">
      <a:buFont typeface="Arial" pitchFamily="34" charset="0"/>
      <a:buChar char="•"/>
      <a:defRPr sz="1200" kern="1200" baseline="0">
        <a:solidFill>
          <a:schemeClr val="tx1"/>
        </a:solidFill>
        <a:latin typeface="Qualcomm Office Regular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A2613-ABFE-468A-A021-82F251360FB0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6762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A2613-ABFE-468A-A021-82F251360FB0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031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1870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1004" y="1933395"/>
            <a:ext cx="11430000" cy="1398844"/>
          </a:xfrm>
        </p:spPr>
        <p:txBody>
          <a:bodyPr/>
          <a:lstStyle>
            <a:lvl1pPr marL="342900" indent="-342900">
              <a:buFontTx/>
              <a:buBlip>
                <a:blip r:embed="rId2"/>
              </a:buBlip>
              <a:defRPr/>
            </a:lvl1pPr>
            <a:lvl2pPr>
              <a:buClr>
                <a:schemeClr val="accent2"/>
              </a:buClr>
              <a:defRPr/>
            </a:lvl2pPr>
            <a:lvl3pPr>
              <a:buClr>
                <a:schemeClr val="accent2"/>
              </a:buClr>
              <a:defRPr/>
            </a:lvl3pPr>
            <a:lvl4pPr>
              <a:buClr>
                <a:schemeClr val="accent2"/>
              </a:buCl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600200" indent="-347472">
              <a:buFont typeface="Qualcomm Regular" pitchFamily="34" charset="0"/>
              <a:buChar char="−"/>
              <a:defRPr/>
            </a:lvl5pPr>
            <a:lvl6pPr marL="2171700" indent="0">
              <a:buNone/>
              <a:defRPr sz="1600"/>
            </a:lvl6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283464" y="736616"/>
            <a:ext cx="11430000" cy="50783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3"/>
          </p:nvPr>
        </p:nvSpPr>
        <p:spPr>
          <a:xfrm>
            <a:off x="283464" y="1426464"/>
            <a:ext cx="11430000" cy="350865"/>
          </a:xfrm>
        </p:spPr>
        <p:txBody>
          <a:bodyPr tIns="0" bIns="0" anchor="t"/>
          <a:lstStyle>
            <a:lvl1pPr marL="0" indent="0">
              <a:buNone/>
              <a:defRPr sz="2400" b="0">
                <a:solidFill>
                  <a:schemeClr val="accent3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81273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 bwMode="gray">
          <a:xfrm>
            <a:off x="11520551" y="6525737"/>
            <a:ext cx="28886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l" defTabSz="914400" rtl="0" eaLnBrk="1" latinLnBrk="0" hangingPunct="1"/>
            <a:fld id="{0A607DED-8B1E-49A6-A07A-F6DE68304C82}" type="slidenum">
              <a:rPr lang="en-US" sz="800" kern="1200" smtClean="0">
                <a:solidFill>
                  <a:schemeClr val="bg1">
                    <a:lumMod val="75000"/>
                  </a:schemeClr>
                </a:solidFill>
                <a:latin typeface="Qualcomm Office Regular" pitchFamily="34" charset="0"/>
                <a:ea typeface="+mn-ea"/>
                <a:cs typeface="Arial" pitchFamily="34" charset="0"/>
              </a:rPr>
              <a:pPr marL="0" algn="l" defTabSz="914400" rtl="0" eaLnBrk="1" latinLnBrk="0" hangingPunct="1"/>
              <a:t>‹#›</a:t>
            </a:fld>
            <a:endParaRPr lang="en-US" sz="800" kern="1200" dirty="0">
              <a:solidFill>
                <a:schemeClr val="bg1">
                  <a:lumMod val="75000"/>
                </a:schemeClr>
              </a:solidFill>
              <a:latin typeface="Qualcomm Office Regular" pitchFamily="34" charset="0"/>
              <a:ea typeface="+mn-ea"/>
              <a:cs typeface="Arial" pitchFamily="34" charset="0"/>
            </a:endParaRPr>
          </a:p>
        </p:txBody>
      </p:sp>
      <p:grpSp>
        <p:nvGrpSpPr>
          <p:cNvPr id="6" name="Group 5"/>
          <p:cNvGrpSpPr>
            <a:grpSpLocks noChangeAspect="1"/>
          </p:cNvGrpSpPr>
          <p:nvPr userDrawn="1"/>
        </p:nvGrpSpPr>
        <p:grpSpPr>
          <a:xfrm>
            <a:off x="9717597" y="327382"/>
            <a:ext cx="1802954" cy="393192"/>
            <a:chOff x="187326" y="5085556"/>
            <a:chExt cx="8393112" cy="1830388"/>
          </a:xfrm>
          <a:solidFill>
            <a:schemeClr val="bg1"/>
          </a:solidFill>
        </p:grpSpPr>
        <p:sp>
          <p:nvSpPr>
            <p:cNvPr id="7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8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0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1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2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3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4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5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</p:grpSp>
      <p:grpSp>
        <p:nvGrpSpPr>
          <p:cNvPr id="16" name="Group 15"/>
          <p:cNvGrpSpPr>
            <a:grpSpLocks noChangeAspect="1"/>
          </p:cNvGrpSpPr>
          <p:nvPr userDrawn="1"/>
        </p:nvGrpSpPr>
        <p:grpSpPr>
          <a:xfrm>
            <a:off x="391276" y="3809824"/>
            <a:ext cx="2096458" cy="457200"/>
            <a:chOff x="187326" y="5085556"/>
            <a:chExt cx="8393112" cy="1830388"/>
          </a:xfrm>
          <a:solidFill>
            <a:schemeClr val="bg1"/>
          </a:solidFill>
        </p:grpSpPr>
        <p:sp>
          <p:nvSpPr>
            <p:cNvPr id="17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18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19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0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1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2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3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4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</p:grpSp>
      <p:grpSp>
        <p:nvGrpSpPr>
          <p:cNvPr id="44" name="Group 43"/>
          <p:cNvGrpSpPr>
            <a:grpSpLocks noChangeAspect="1"/>
          </p:cNvGrpSpPr>
          <p:nvPr userDrawn="1"/>
        </p:nvGrpSpPr>
        <p:grpSpPr>
          <a:xfrm>
            <a:off x="9860525" y="203866"/>
            <a:ext cx="1596214" cy="348106"/>
            <a:chOff x="187326" y="5085556"/>
            <a:chExt cx="8393112" cy="1830388"/>
          </a:xfrm>
          <a:solidFill>
            <a:srgbClr val="00ACBD"/>
          </a:solidFill>
        </p:grpSpPr>
        <p:sp>
          <p:nvSpPr>
            <p:cNvPr id="45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46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47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48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49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50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51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52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</p:grpSp>
      <p:cxnSp>
        <p:nvCxnSpPr>
          <p:cNvPr id="53" name="Straight Connector 52"/>
          <p:cNvCxnSpPr/>
          <p:nvPr userDrawn="1"/>
        </p:nvCxnSpPr>
        <p:spPr>
          <a:xfrm>
            <a:off x="370268" y="600251"/>
            <a:ext cx="11448288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4149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</p:sldLayoutIdLst>
  <p:txStyles>
    <p:titleStyle>
      <a:lvl1pPr algn="l" defTabSz="914400" rtl="0" eaLnBrk="1" latinLnBrk="0" hangingPunct="1">
        <a:lnSpc>
          <a:spcPct val="75000"/>
        </a:lnSpc>
        <a:spcBef>
          <a:spcPct val="0"/>
        </a:spcBef>
        <a:buNone/>
        <a:defRPr lang="en-US" sz="3600" kern="1200" baseline="0" dirty="0">
          <a:solidFill>
            <a:schemeClr val="tx1">
              <a:lumMod val="65000"/>
              <a:lumOff val="35000"/>
            </a:schemeClr>
          </a:solidFill>
          <a:latin typeface="Qualcomm Office Regular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lnSpc>
          <a:spcPct val="95000"/>
        </a:lnSpc>
        <a:spcBef>
          <a:spcPct val="20000"/>
        </a:spcBef>
        <a:buFontTx/>
        <a:buBlip>
          <a:blip r:embed="rId4"/>
        </a:buBlip>
        <a:defRPr lang="en-US" sz="2400" kern="1200" dirty="0" smtClean="0">
          <a:solidFill>
            <a:prstClr val="black">
              <a:lumMod val="75000"/>
              <a:lumOff val="25000"/>
            </a:prstClr>
          </a:solidFill>
          <a:latin typeface="Qualcomm Office Regular" pitchFamily="34" charset="0"/>
          <a:ea typeface="+mn-ea"/>
          <a:cs typeface="Arial" pitchFamily="34" charset="0"/>
        </a:defRPr>
      </a:lvl1pPr>
      <a:lvl2pPr marL="742950" indent="-342900" algn="l" defTabSz="914400" rtl="0" eaLnBrk="1" latinLnBrk="0" hangingPunct="1">
        <a:lnSpc>
          <a:spcPct val="95000"/>
        </a:lnSpc>
        <a:spcBef>
          <a:spcPct val="20000"/>
        </a:spcBef>
        <a:buClr>
          <a:schemeClr val="accent5"/>
        </a:buClr>
        <a:buFont typeface="Calibre Regular" pitchFamily="34" charset="0"/>
        <a:buChar char="−"/>
        <a:defRPr lang="en-US" sz="2000" kern="1200" dirty="0" smtClean="0">
          <a:solidFill>
            <a:prstClr val="black">
              <a:lumMod val="75000"/>
              <a:lumOff val="25000"/>
            </a:prstClr>
          </a:solidFill>
          <a:latin typeface="Qualcomm Office Regular" pitchFamily="34" charset="0"/>
          <a:ea typeface="+mn-ea"/>
          <a:cs typeface="Arial" pitchFamily="34" charset="0"/>
        </a:defRPr>
      </a:lvl2pPr>
      <a:lvl3pPr marL="1028700" indent="-342900" algn="l" defTabSz="914400" rtl="0" eaLnBrk="1" latinLnBrk="0" hangingPunct="1">
        <a:lnSpc>
          <a:spcPct val="95000"/>
        </a:lnSpc>
        <a:spcBef>
          <a:spcPct val="20000"/>
        </a:spcBef>
        <a:buClr>
          <a:schemeClr val="accent5"/>
        </a:buClr>
        <a:buFont typeface="Calibre Regular" pitchFamily="34" charset="0"/>
        <a:buChar char="−"/>
        <a:defRPr lang="en-US" sz="1800" kern="1200" dirty="0" smtClean="0">
          <a:solidFill>
            <a:prstClr val="black">
              <a:lumMod val="75000"/>
              <a:lumOff val="25000"/>
            </a:prstClr>
          </a:solidFill>
          <a:latin typeface="Qualcomm Office Regular" pitchFamily="34" charset="0"/>
          <a:ea typeface="+mn-ea"/>
          <a:cs typeface="Arial" pitchFamily="34" charset="0"/>
        </a:defRPr>
      </a:lvl3pPr>
      <a:lvl4pPr marL="1314450" indent="-342900" algn="l" defTabSz="914400" rtl="0" eaLnBrk="1" latinLnBrk="0" hangingPunct="1">
        <a:lnSpc>
          <a:spcPct val="95000"/>
        </a:lnSpc>
        <a:spcBef>
          <a:spcPct val="20000"/>
        </a:spcBef>
        <a:buClr>
          <a:schemeClr val="accent5"/>
        </a:buClr>
        <a:buFont typeface="Calibre Regular" pitchFamily="34" charset="0"/>
        <a:buChar char="−"/>
        <a:defRPr lang="en-US" sz="1600" kern="1200" dirty="0" smtClean="0">
          <a:solidFill>
            <a:prstClr val="black">
              <a:lumMod val="75000"/>
              <a:lumOff val="25000"/>
            </a:prstClr>
          </a:solidFill>
          <a:latin typeface="Qualcomm Office Regular" pitchFamily="34" charset="0"/>
          <a:ea typeface="+mn-ea"/>
          <a:cs typeface="Arial" pitchFamily="34" charset="0"/>
        </a:defRPr>
      </a:lvl4pPr>
      <a:lvl5pPr marL="1600200" indent="-342900" algn="l" defTabSz="914400" rtl="0" eaLnBrk="1" latinLnBrk="0" hangingPunct="1">
        <a:lnSpc>
          <a:spcPct val="95000"/>
        </a:lnSpc>
        <a:spcBef>
          <a:spcPct val="20000"/>
        </a:spcBef>
        <a:buClr>
          <a:schemeClr val="accent5"/>
        </a:buClr>
        <a:buFont typeface="Calibre Regular" pitchFamily="34" charset="0"/>
        <a:buChar char="−"/>
        <a:defRPr lang="en-US" sz="1400" kern="1200" baseline="0" dirty="0" smtClean="0">
          <a:solidFill>
            <a:prstClr val="black">
              <a:lumMod val="75000"/>
              <a:lumOff val="25000"/>
            </a:prstClr>
          </a:solidFill>
          <a:latin typeface="Qualcomm Regular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6"/>
          <p:cNvSpPr>
            <a:spLocks noChangeArrowheads="1"/>
          </p:cNvSpPr>
          <p:nvPr/>
        </p:nvSpPr>
        <p:spPr bwMode="auto">
          <a:xfrm>
            <a:off x="1461124" y="850901"/>
            <a:ext cx="10361580" cy="5353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ja-JP" sz="2800" b="1"/>
          </a:p>
        </p:txBody>
      </p:sp>
      <p:sp>
        <p:nvSpPr>
          <p:cNvPr id="8" name="Rectangle 57"/>
          <p:cNvSpPr>
            <a:spLocks noChangeArrowheads="1"/>
          </p:cNvSpPr>
          <p:nvPr/>
        </p:nvSpPr>
        <p:spPr bwMode="auto">
          <a:xfrm>
            <a:off x="1302891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Monday</a:t>
            </a:r>
            <a:endParaRPr kumimoji="0" lang="en-US" altLang="ja-JP" sz="2400" b="1"/>
          </a:p>
        </p:txBody>
      </p:sp>
      <p:sp>
        <p:nvSpPr>
          <p:cNvPr id="9" name="Rectangle 58"/>
          <p:cNvSpPr>
            <a:spLocks noChangeArrowheads="1"/>
          </p:cNvSpPr>
          <p:nvPr/>
        </p:nvSpPr>
        <p:spPr bwMode="auto">
          <a:xfrm>
            <a:off x="3376815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Tuesday</a:t>
            </a:r>
            <a:endParaRPr kumimoji="0" lang="en-US" altLang="ja-JP" sz="2400" b="1"/>
          </a:p>
        </p:txBody>
      </p:sp>
      <p:sp>
        <p:nvSpPr>
          <p:cNvPr id="10" name="Rectangle 59"/>
          <p:cNvSpPr>
            <a:spLocks noChangeArrowheads="1"/>
          </p:cNvSpPr>
          <p:nvPr/>
        </p:nvSpPr>
        <p:spPr bwMode="auto">
          <a:xfrm>
            <a:off x="5446718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Wednesday</a:t>
            </a:r>
            <a:endParaRPr kumimoji="0" lang="en-US" altLang="ja-JP" sz="2400" b="1"/>
          </a:p>
        </p:txBody>
      </p:sp>
      <p:sp>
        <p:nvSpPr>
          <p:cNvPr id="11" name="Rectangle 60"/>
          <p:cNvSpPr>
            <a:spLocks noChangeArrowheads="1"/>
          </p:cNvSpPr>
          <p:nvPr/>
        </p:nvSpPr>
        <p:spPr bwMode="auto">
          <a:xfrm>
            <a:off x="7520642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 dirty="0"/>
              <a:t>Thursday</a:t>
            </a:r>
            <a:endParaRPr kumimoji="0" lang="en-US" altLang="ja-JP" sz="2400" b="1" dirty="0"/>
          </a:p>
        </p:txBody>
      </p:sp>
      <p:sp>
        <p:nvSpPr>
          <p:cNvPr id="12" name="Rectangle 61"/>
          <p:cNvSpPr>
            <a:spLocks noChangeArrowheads="1"/>
          </p:cNvSpPr>
          <p:nvPr/>
        </p:nvSpPr>
        <p:spPr bwMode="auto">
          <a:xfrm>
            <a:off x="9592556" y="785812"/>
            <a:ext cx="2073926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Friday</a:t>
            </a:r>
            <a:endParaRPr kumimoji="0" lang="en-US" altLang="ja-JP" sz="2400" b="1"/>
          </a:p>
        </p:txBody>
      </p:sp>
      <p:sp>
        <p:nvSpPr>
          <p:cNvPr id="13" name="Line 62"/>
          <p:cNvSpPr>
            <a:spLocks noChangeShapeType="1"/>
          </p:cNvSpPr>
          <p:nvPr/>
        </p:nvSpPr>
        <p:spPr bwMode="auto">
          <a:xfrm>
            <a:off x="3376814" y="1068386"/>
            <a:ext cx="17393" cy="520065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4" name="Line 63"/>
          <p:cNvSpPr>
            <a:spLocks noChangeShapeType="1"/>
          </p:cNvSpPr>
          <p:nvPr/>
        </p:nvSpPr>
        <p:spPr bwMode="auto">
          <a:xfrm>
            <a:off x="5501474" y="1068386"/>
            <a:ext cx="13865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5" name="Line 64"/>
          <p:cNvSpPr>
            <a:spLocks noChangeShapeType="1"/>
          </p:cNvSpPr>
          <p:nvPr/>
        </p:nvSpPr>
        <p:spPr bwMode="auto">
          <a:xfrm>
            <a:off x="7520642" y="1068387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6" name="AutoShape 71"/>
          <p:cNvSpPr>
            <a:spLocks noChangeArrowheads="1"/>
          </p:cNvSpPr>
          <p:nvPr/>
        </p:nvSpPr>
        <p:spPr bwMode="auto">
          <a:xfrm>
            <a:off x="3407739" y="6319114"/>
            <a:ext cx="2149094" cy="451907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GB" altLang="ja-JP" sz="1400" b="1" dirty="0"/>
              <a:t>GTW2</a:t>
            </a:r>
          </a:p>
        </p:txBody>
      </p:sp>
      <p:sp>
        <p:nvSpPr>
          <p:cNvPr id="50" name="AutoShape 71"/>
          <p:cNvSpPr>
            <a:spLocks noChangeArrowheads="1"/>
          </p:cNvSpPr>
          <p:nvPr/>
        </p:nvSpPr>
        <p:spPr bwMode="auto">
          <a:xfrm>
            <a:off x="5646597" y="6280135"/>
            <a:ext cx="1937167" cy="509228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GTW3</a:t>
            </a:r>
          </a:p>
        </p:txBody>
      </p:sp>
      <p:sp>
        <p:nvSpPr>
          <p:cNvPr id="81" name="AutoShape 71">
            <a:extLst>
              <a:ext uri="{FF2B5EF4-FFF2-40B4-BE49-F238E27FC236}">
                <a16:creationId xmlns:a16="http://schemas.microsoft.com/office/drawing/2014/main" id="{2227C775-905C-4CD5-85EB-947782417E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2427" y="6306159"/>
            <a:ext cx="2145003" cy="451907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GTW1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4D3603A-A3CB-40F3-A3A1-8FCD2E6A4AE5}"/>
              </a:ext>
            </a:extLst>
          </p:cNvPr>
          <p:cNvCxnSpPr>
            <a:cxnSpLocks/>
          </p:cNvCxnSpPr>
          <p:nvPr/>
        </p:nvCxnSpPr>
        <p:spPr>
          <a:xfrm flipV="1">
            <a:off x="1039906" y="2733166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41544F97-4CD4-4CEA-999D-EBF5C0835ABC}"/>
              </a:ext>
            </a:extLst>
          </p:cNvPr>
          <p:cNvCxnSpPr>
            <a:cxnSpLocks/>
          </p:cNvCxnSpPr>
          <p:nvPr/>
        </p:nvCxnSpPr>
        <p:spPr>
          <a:xfrm flipV="1">
            <a:off x="1099027" y="4568433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AB7083C8-617B-4903-A700-192EC5C14864}"/>
              </a:ext>
            </a:extLst>
          </p:cNvPr>
          <p:cNvSpPr txBox="1"/>
          <p:nvPr/>
        </p:nvSpPr>
        <p:spPr>
          <a:xfrm>
            <a:off x="1803438" y="56973"/>
            <a:ext cx="6856468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Week 1 (April 12</a:t>
            </a:r>
            <a:r>
              <a:rPr lang="en-US" sz="2400" b="1" u="sng" baseline="30000" dirty="0">
                <a:solidFill>
                  <a:srgbClr val="FF0000"/>
                </a:solidFill>
                <a:latin typeface="Calibre Semibold" pitchFamily="34" charset="0"/>
              </a:rPr>
              <a:t>th</a:t>
            </a: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 – 16</a:t>
            </a:r>
            <a:r>
              <a:rPr lang="en-US" sz="2400" b="1" u="sng" baseline="30000" dirty="0">
                <a:solidFill>
                  <a:srgbClr val="FF0000"/>
                </a:solidFill>
                <a:latin typeface="Calibre Semibold" pitchFamily="34" charset="0"/>
              </a:rPr>
              <a:t>th</a:t>
            </a: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, 2021)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B490E9E-9C79-4ADA-B1B0-4ED67BF4411E}"/>
              </a:ext>
            </a:extLst>
          </p:cNvPr>
          <p:cNvSpPr txBox="1"/>
          <p:nvPr/>
        </p:nvSpPr>
        <p:spPr>
          <a:xfrm>
            <a:off x="-57915" y="3436176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GTW2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DFFC56E-FF4B-43E2-929A-86653C5CC9E5}"/>
              </a:ext>
            </a:extLst>
          </p:cNvPr>
          <p:cNvSpPr txBox="1"/>
          <p:nvPr/>
        </p:nvSpPr>
        <p:spPr>
          <a:xfrm>
            <a:off x="-68620" y="5298337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GTW3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8" name="AutoShape 71">
            <a:extLst>
              <a:ext uri="{FF2B5EF4-FFF2-40B4-BE49-F238E27FC236}">
                <a16:creationId xmlns:a16="http://schemas.microsoft.com/office/drawing/2014/main" id="{5E8649D8-0518-4631-BC71-07F9231A2F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1546406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PowerS</a:t>
            </a:r>
            <a:r>
              <a:rPr lang="en-US" altLang="ja-JP" sz="1400" b="1" dirty="0"/>
              <a:t>: 20m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IIoT</a:t>
            </a:r>
            <a:r>
              <a:rPr lang="en-US" altLang="ja-JP" sz="1400" b="1" dirty="0"/>
              <a:t>/URLLC: 2hr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40m</a:t>
            </a:r>
          </a:p>
        </p:txBody>
      </p:sp>
      <p:sp>
        <p:nvSpPr>
          <p:cNvPr id="29" name="AutoShape 71">
            <a:extLst>
              <a:ext uri="{FF2B5EF4-FFF2-40B4-BE49-F238E27FC236}">
                <a16:creationId xmlns:a16="http://schemas.microsoft.com/office/drawing/2014/main" id="{033623F3-24DE-4577-94BD-F1B524FC97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3084602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eMIMO</a:t>
            </a:r>
            <a:r>
              <a:rPr lang="en-US" altLang="ja-JP" sz="1400" b="1" dirty="0"/>
              <a:t>: 108m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NB-IoT/</a:t>
            </a:r>
            <a:r>
              <a:rPr lang="en-US" altLang="ja-JP" sz="1400" b="1" dirty="0" err="1"/>
              <a:t>eMTC</a:t>
            </a:r>
            <a:r>
              <a:rPr lang="en-US" altLang="ja-JP" sz="1400" b="1" dirty="0"/>
              <a:t>: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  24m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DSS: 24m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IAB: 24m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30" name="AutoShape 71">
            <a:extLst>
              <a:ext uri="{FF2B5EF4-FFF2-40B4-BE49-F238E27FC236}">
                <a16:creationId xmlns:a16="http://schemas.microsoft.com/office/drawing/2014/main" id="{55BAE88A-A2E5-445F-9E03-E0138D6B15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2091" y="4743551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NR NTN: 30m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XR: 50m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IoT NTN: 50m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</a:t>
            </a:r>
            <a:r>
              <a:rPr lang="en-GB" altLang="ja-JP" sz="1400" b="1" dirty="0" err="1"/>
              <a:t>ePos</a:t>
            </a:r>
            <a:r>
              <a:rPr lang="en-GB" altLang="ja-JP" sz="1400" b="1" dirty="0"/>
              <a:t>: 50m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8A9205A-C5A0-41C2-8F7C-83697BE5D514}"/>
              </a:ext>
            </a:extLst>
          </p:cNvPr>
          <p:cNvSpPr txBox="1"/>
          <p:nvPr/>
        </p:nvSpPr>
        <p:spPr>
          <a:xfrm>
            <a:off x="-57915" y="1868939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GTW1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A0E8E100-EBB7-4B4F-AEEB-CA833A42525C}"/>
              </a:ext>
            </a:extLst>
          </p:cNvPr>
          <p:cNvSpPr txBox="1"/>
          <p:nvPr/>
        </p:nvSpPr>
        <p:spPr>
          <a:xfrm>
            <a:off x="1492668" y="1100443"/>
            <a:ext cx="192640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12:00 – 15:00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5439E7B1-80F0-4F7E-9C01-91B05784ACFE}"/>
              </a:ext>
            </a:extLst>
          </p:cNvPr>
          <p:cNvCxnSpPr>
            <a:cxnSpLocks/>
          </p:cNvCxnSpPr>
          <p:nvPr/>
        </p:nvCxnSpPr>
        <p:spPr>
          <a:xfrm flipV="1">
            <a:off x="1192306" y="1406287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1B25D8B2-F51A-4723-A8DD-FADCB038E091}"/>
              </a:ext>
            </a:extLst>
          </p:cNvPr>
          <p:cNvSpPr txBox="1"/>
          <p:nvPr/>
        </p:nvSpPr>
        <p:spPr>
          <a:xfrm>
            <a:off x="3486470" y="108342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3:00-6:00am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DAC5838-EADB-41FE-92DB-3D208FB5D574}"/>
              </a:ext>
            </a:extLst>
          </p:cNvPr>
          <p:cNvSpPr txBox="1"/>
          <p:nvPr/>
        </p:nvSpPr>
        <p:spPr>
          <a:xfrm>
            <a:off x="5588924" y="106343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3:00-6:00am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70EF395-6B0A-452D-8A22-7999D448BFE8}"/>
              </a:ext>
            </a:extLst>
          </p:cNvPr>
          <p:cNvSpPr txBox="1"/>
          <p:nvPr/>
        </p:nvSpPr>
        <p:spPr>
          <a:xfrm>
            <a:off x="7710343" y="103709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3:00-6:00am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Line 64">
            <a:extLst>
              <a:ext uri="{FF2B5EF4-FFF2-40B4-BE49-F238E27FC236}">
                <a16:creationId xmlns:a16="http://schemas.microsoft.com/office/drawing/2014/main" id="{3EC188A3-85DD-4828-B846-8AC237E51279}"/>
              </a:ext>
            </a:extLst>
          </p:cNvPr>
          <p:cNvSpPr>
            <a:spLocks noChangeShapeType="1"/>
          </p:cNvSpPr>
          <p:nvPr/>
        </p:nvSpPr>
        <p:spPr bwMode="auto">
          <a:xfrm>
            <a:off x="9619770" y="1037091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D0ED901-5856-430E-AF42-5CBE122BFD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9656" y="1510991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SL: 135m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45m</a:t>
            </a:r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BDC13AB-02E6-4EAE-8ABD-9BFFE68A50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22009" y="1484788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IIoT</a:t>
            </a:r>
            <a:r>
              <a:rPr lang="en-US" altLang="ja-JP" sz="1400" b="1" dirty="0"/>
              <a:t>/URLLC: 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135m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45m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9631" y="1499529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PowerS</a:t>
            </a:r>
            <a:r>
              <a:rPr lang="en-US" altLang="ja-JP" sz="1400" b="1" dirty="0"/>
              <a:t>: 20m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SL: 120m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40m</a:t>
            </a: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7A6EFEBA-39C7-4E16-BFB4-8D45E41C11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2292" y="3095298"/>
            <a:ext cx="1866435" cy="1436781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eMIMO</a:t>
            </a:r>
            <a:r>
              <a:rPr lang="en-US" altLang="ja-JP" sz="1400" b="1" dirty="0"/>
              <a:t>: 3hr</a:t>
            </a:r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608C93F8-20D6-4816-9062-FEF946F132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9496" y="3068405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eMIMO</a:t>
            </a:r>
            <a:r>
              <a:rPr lang="en-US" altLang="ja-JP" sz="1400" b="1" dirty="0"/>
              <a:t>: 80m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NB-IoT/</a:t>
            </a:r>
            <a:r>
              <a:rPr lang="en-US" altLang="ja-JP" sz="1400" b="1" dirty="0" err="1"/>
              <a:t>eMTC</a:t>
            </a:r>
            <a:r>
              <a:rPr lang="en-US" altLang="ja-JP" sz="1400" b="1" dirty="0"/>
              <a:t>: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  20m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DSS: 20m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IAB: 20m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IoT NTN: 40m</a:t>
            </a:r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8995E6CE-5D31-4131-ADF8-46D24FFBE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4343" y="3026964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eMIMO</a:t>
            </a:r>
            <a:r>
              <a:rPr lang="en-US" altLang="ja-JP" sz="1400" b="1" dirty="0"/>
              <a:t>: 3hr</a:t>
            </a:r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7F8F423C-36F1-46FD-AB84-BF61CB44B6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1429" y="4752031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GB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XR: 60m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</a:t>
            </a:r>
            <a:r>
              <a:rPr lang="en-GB" altLang="ja-JP" sz="1400" b="1" dirty="0" err="1"/>
              <a:t>ePos</a:t>
            </a:r>
            <a:r>
              <a:rPr lang="en-GB" altLang="ja-JP" sz="1400" b="1" dirty="0"/>
              <a:t>: 60m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R16 UE feature: 60m</a:t>
            </a:r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DC03F80-FA25-423E-8377-15ADFECD79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0343" y="4713438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NR NTN: 25m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MBS: 25m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60GHz: 130m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3AB45F91-7461-471F-B180-526478868CB7}"/>
              </a:ext>
            </a:extLst>
          </p:cNvPr>
          <p:cNvSpPr txBox="1"/>
          <p:nvPr/>
        </p:nvSpPr>
        <p:spPr>
          <a:xfrm>
            <a:off x="45719" y="1122522"/>
            <a:ext cx="1496372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GTW Time 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  <a:sym typeface="Wingdings" panose="05000000000000000000" pitchFamily="2" charset="2"/>
              </a:rPr>
              <a:t>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 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5828EDC-DAC7-4C17-8995-77E2CFB3624E}"/>
              </a:ext>
            </a:extLst>
          </p:cNvPr>
          <p:cNvSpPr txBox="1"/>
          <p:nvPr/>
        </p:nvSpPr>
        <p:spPr>
          <a:xfrm>
            <a:off x="9954652" y="103709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3:00-6:00am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3" name="AutoShape 71">
            <a:extLst>
              <a:ext uri="{FF2B5EF4-FFF2-40B4-BE49-F238E27FC236}">
                <a16:creationId xmlns:a16="http://schemas.microsoft.com/office/drawing/2014/main" id="{8A9A1A4E-B461-4C2F-957E-61D2E054AF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10504" y="1464154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PowerS</a:t>
            </a:r>
            <a:r>
              <a:rPr lang="en-US" altLang="ja-JP" sz="1400" b="1" dirty="0"/>
              <a:t>: 20m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IIoT</a:t>
            </a:r>
            <a:r>
              <a:rPr lang="en-US" altLang="ja-JP" sz="1400" b="1" dirty="0"/>
              <a:t>/URLLC: 2hr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40m</a:t>
            </a:r>
          </a:p>
        </p:txBody>
      </p:sp>
      <p:sp>
        <p:nvSpPr>
          <p:cNvPr id="45" name="AutoShape 71">
            <a:extLst>
              <a:ext uri="{FF2B5EF4-FFF2-40B4-BE49-F238E27FC236}">
                <a16:creationId xmlns:a16="http://schemas.microsoft.com/office/drawing/2014/main" id="{8A1ED507-6C40-42C7-A77A-E9275E36A6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88589" y="3048045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eMIMO</a:t>
            </a:r>
            <a:r>
              <a:rPr lang="en-US" altLang="ja-JP" sz="1400" b="1" dirty="0"/>
              <a:t>: 80m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NB-IoT/</a:t>
            </a:r>
            <a:r>
              <a:rPr lang="en-US" altLang="ja-JP" sz="1400" b="1" dirty="0" err="1"/>
              <a:t>eMTC</a:t>
            </a:r>
            <a:r>
              <a:rPr lang="en-US" altLang="ja-JP" sz="1400" b="1" dirty="0"/>
              <a:t>: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  20m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DSS: 20m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IAB: 20m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IoT NTN: 40m</a:t>
            </a:r>
          </a:p>
        </p:txBody>
      </p:sp>
      <p:sp>
        <p:nvSpPr>
          <p:cNvPr id="47" name="AutoShape 71">
            <a:extLst>
              <a:ext uri="{FF2B5EF4-FFF2-40B4-BE49-F238E27FC236}">
                <a16:creationId xmlns:a16="http://schemas.microsoft.com/office/drawing/2014/main" id="{23DA04E4-3C50-4F2B-8BA3-C2160CC508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75788" y="4667539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XR: 60m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</a:t>
            </a:r>
            <a:r>
              <a:rPr lang="en-GB" altLang="ja-JP" sz="1400" b="1" dirty="0" err="1"/>
              <a:t>ePos</a:t>
            </a:r>
            <a:r>
              <a:rPr lang="en-GB" altLang="ja-JP" sz="1400" b="1" dirty="0"/>
              <a:t>: 60m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R16 UE feature: 60m</a:t>
            </a:r>
          </a:p>
        </p:txBody>
      </p:sp>
      <p:sp>
        <p:nvSpPr>
          <p:cNvPr id="57" name="AutoShape 71">
            <a:extLst>
              <a:ext uri="{FF2B5EF4-FFF2-40B4-BE49-F238E27FC236}">
                <a16:creationId xmlns:a16="http://schemas.microsoft.com/office/drawing/2014/main" id="{152984A8-6E9D-4BBD-8B09-B2D26D4553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5225" y="4713438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MBS: 25m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60GHz: 155m</a:t>
            </a:r>
          </a:p>
        </p:txBody>
      </p:sp>
    </p:spTree>
    <p:extLst>
      <p:ext uri="{BB962C8B-B14F-4D97-AF65-F5344CB8AC3E}">
        <p14:creationId xmlns:p14="http://schemas.microsoft.com/office/powerpoint/2010/main" val="3676270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6"/>
          <p:cNvSpPr>
            <a:spLocks noChangeArrowheads="1"/>
          </p:cNvSpPr>
          <p:nvPr/>
        </p:nvSpPr>
        <p:spPr bwMode="auto">
          <a:xfrm>
            <a:off x="1461124" y="850901"/>
            <a:ext cx="10361580" cy="5353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ja-JP" sz="2800" b="1"/>
          </a:p>
        </p:txBody>
      </p:sp>
      <p:sp>
        <p:nvSpPr>
          <p:cNvPr id="8" name="Rectangle 57"/>
          <p:cNvSpPr>
            <a:spLocks noChangeArrowheads="1"/>
          </p:cNvSpPr>
          <p:nvPr/>
        </p:nvSpPr>
        <p:spPr bwMode="auto">
          <a:xfrm>
            <a:off x="1302891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Monday</a:t>
            </a:r>
            <a:endParaRPr kumimoji="0" lang="en-US" altLang="ja-JP" sz="2400" b="1"/>
          </a:p>
        </p:txBody>
      </p:sp>
      <p:sp>
        <p:nvSpPr>
          <p:cNvPr id="9" name="Rectangle 58"/>
          <p:cNvSpPr>
            <a:spLocks noChangeArrowheads="1"/>
          </p:cNvSpPr>
          <p:nvPr/>
        </p:nvSpPr>
        <p:spPr bwMode="auto">
          <a:xfrm>
            <a:off x="3376815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Tuesday</a:t>
            </a:r>
            <a:endParaRPr kumimoji="0" lang="en-US" altLang="ja-JP" sz="2400" b="1"/>
          </a:p>
        </p:txBody>
      </p:sp>
      <p:sp>
        <p:nvSpPr>
          <p:cNvPr id="10" name="Rectangle 59"/>
          <p:cNvSpPr>
            <a:spLocks noChangeArrowheads="1"/>
          </p:cNvSpPr>
          <p:nvPr/>
        </p:nvSpPr>
        <p:spPr bwMode="auto">
          <a:xfrm>
            <a:off x="5446718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Wednesday</a:t>
            </a:r>
            <a:endParaRPr kumimoji="0" lang="en-US" altLang="ja-JP" sz="2400" b="1"/>
          </a:p>
        </p:txBody>
      </p:sp>
      <p:sp>
        <p:nvSpPr>
          <p:cNvPr id="11" name="Rectangle 60"/>
          <p:cNvSpPr>
            <a:spLocks noChangeArrowheads="1"/>
          </p:cNvSpPr>
          <p:nvPr/>
        </p:nvSpPr>
        <p:spPr bwMode="auto">
          <a:xfrm>
            <a:off x="7520642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 dirty="0"/>
              <a:t>Thursday</a:t>
            </a:r>
            <a:endParaRPr kumimoji="0" lang="en-US" altLang="ja-JP" sz="2400" b="1" dirty="0"/>
          </a:p>
        </p:txBody>
      </p:sp>
      <p:sp>
        <p:nvSpPr>
          <p:cNvPr id="12" name="Rectangle 61"/>
          <p:cNvSpPr>
            <a:spLocks noChangeArrowheads="1"/>
          </p:cNvSpPr>
          <p:nvPr/>
        </p:nvSpPr>
        <p:spPr bwMode="auto">
          <a:xfrm>
            <a:off x="9592556" y="785812"/>
            <a:ext cx="2073926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Friday</a:t>
            </a:r>
            <a:endParaRPr kumimoji="0" lang="en-US" altLang="ja-JP" sz="2400" b="1"/>
          </a:p>
        </p:txBody>
      </p:sp>
      <p:sp>
        <p:nvSpPr>
          <p:cNvPr id="13" name="Line 62"/>
          <p:cNvSpPr>
            <a:spLocks noChangeShapeType="1"/>
          </p:cNvSpPr>
          <p:nvPr/>
        </p:nvSpPr>
        <p:spPr bwMode="auto">
          <a:xfrm>
            <a:off x="3376814" y="1068386"/>
            <a:ext cx="17393" cy="520065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4" name="Line 63"/>
          <p:cNvSpPr>
            <a:spLocks noChangeShapeType="1"/>
          </p:cNvSpPr>
          <p:nvPr/>
        </p:nvSpPr>
        <p:spPr bwMode="auto">
          <a:xfrm>
            <a:off x="5501474" y="1068386"/>
            <a:ext cx="13865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5" name="Line 64"/>
          <p:cNvSpPr>
            <a:spLocks noChangeShapeType="1"/>
          </p:cNvSpPr>
          <p:nvPr/>
        </p:nvSpPr>
        <p:spPr bwMode="auto">
          <a:xfrm>
            <a:off x="7520642" y="1068387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6" name="AutoShape 71"/>
          <p:cNvSpPr>
            <a:spLocks noChangeArrowheads="1"/>
          </p:cNvSpPr>
          <p:nvPr/>
        </p:nvSpPr>
        <p:spPr bwMode="auto">
          <a:xfrm>
            <a:off x="3407739" y="6319114"/>
            <a:ext cx="2149094" cy="451907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GB" altLang="ja-JP" sz="1400" b="1" dirty="0"/>
              <a:t>GTW2</a:t>
            </a:r>
          </a:p>
        </p:txBody>
      </p:sp>
      <p:sp>
        <p:nvSpPr>
          <p:cNvPr id="50" name="AutoShape 71"/>
          <p:cNvSpPr>
            <a:spLocks noChangeArrowheads="1"/>
          </p:cNvSpPr>
          <p:nvPr/>
        </p:nvSpPr>
        <p:spPr bwMode="auto">
          <a:xfrm>
            <a:off x="5646597" y="6280135"/>
            <a:ext cx="1937167" cy="509228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GTW3</a:t>
            </a:r>
          </a:p>
        </p:txBody>
      </p:sp>
      <p:sp>
        <p:nvSpPr>
          <p:cNvPr id="81" name="AutoShape 71">
            <a:extLst>
              <a:ext uri="{FF2B5EF4-FFF2-40B4-BE49-F238E27FC236}">
                <a16:creationId xmlns:a16="http://schemas.microsoft.com/office/drawing/2014/main" id="{2227C775-905C-4CD5-85EB-947782417E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2427" y="6306159"/>
            <a:ext cx="2145003" cy="451907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GTW1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4D3603A-A3CB-40F3-A3A1-8FCD2E6A4AE5}"/>
              </a:ext>
            </a:extLst>
          </p:cNvPr>
          <p:cNvCxnSpPr>
            <a:cxnSpLocks/>
          </p:cNvCxnSpPr>
          <p:nvPr/>
        </p:nvCxnSpPr>
        <p:spPr>
          <a:xfrm flipV="1">
            <a:off x="1039906" y="2733166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41544F97-4CD4-4CEA-999D-EBF5C0835ABC}"/>
              </a:ext>
            </a:extLst>
          </p:cNvPr>
          <p:cNvCxnSpPr>
            <a:cxnSpLocks/>
          </p:cNvCxnSpPr>
          <p:nvPr/>
        </p:nvCxnSpPr>
        <p:spPr>
          <a:xfrm flipV="1">
            <a:off x="1099027" y="4568433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AB7083C8-617B-4903-A700-192EC5C14864}"/>
              </a:ext>
            </a:extLst>
          </p:cNvPr>
          <p:cNvSpPr txBox="1"/>
          <p:nvPr/>
        </p:nvSpPr>
        <p:spPr>
          <a:xfrm>
            <a:off x="1803438" y="56973"/>
            <a:ext cx="6856468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Week 2 (April 19</a:t>
            </a:r>
            <a:r>
              <a:rPr lang="en-US" sz="2400" b="1" u="sng" baseline="30000" dirty="0">
                <a:solidFill>
                  <a:srgbClr val="FF0000"/>
                </a:solidFill>
                <a:latin typeface="Calibre Semibold" pitchFamily="34" charset="0"/>
              </a:rPr>
              <a:t>th</a:t>
            </a: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 – 20</a:t>
            </a:r>
            <a:r>
              <a:rPr lang="en-US" sz="2400" b="1" u="sng" baseline="30000" dirty="0">
                <a:solidFill>
                  <a:srgbClr val="FF0000"/>
                </a:solidFill>
                <a:latin typeface="Calibre Semibold" pitchFamily="34" charset="0"/>
              </a:rPr>
              <a:t>th</a:t>
            </a: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, 2021)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B490E9E-9C79-4ADA-B1B0-4ED67BF4411E}"/>
              </a:ext>
            </a:extLst>
          </p:cNvPr>
          <p:cNvSpPr txBox="1"/>
          <p:nvPr/>
        </p:nvSpPr>
        <p:spPr>
          <a:xfrm>
            <a:off x="-57915" y="3436176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GTW2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DFFC56E-FF4B-43E2-929A-86653C5CC9E5}"/>
              </a:ext>
            </a:extLst>
          </p:cNvPr>
          <p:cNvSpPr txBox="1"/>
          <p:nvPr/>
        </p:nvSpPr>
        <p:spPr>
          <a:xfrm>
            <a:off x="-68620" y="5298337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GTW3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8" name="AutoShape 71">
            <a:extLst>
              <a:ext uri="{FF2B5EF4-FFF2-40B4-BE49-F238E27FC236}">
                <a16:creationId xmlns:a16="http://schemas.microsoft.com/office/drawing/2014/main" id="{5E8649D8-0518-4631-BC71-07F9231A2F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1546406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SL: 135m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45m</a:t>
            </a:r>
          </a:p>
        </p:txBody>
      </p:sp>
      <p:sp>
        <p:nvSpPr>
          <p:cNvPr id="29" name="AutoShape 71">
            <a:extLst>
              <a:ext uri="{FF2B5EF4-FFF2-40B4-BE49-F238E27FC236}">
                <a16:creationId xmlns:a16="http://schemas.microsoft.com/office/drawing/2014/main" id="{033623F3-24DE-4577-94BD-F1B524FC97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3084602"/>
            <a:ext cx="1779786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eMIMO</a:t>
            </a:r>
            <a:r>
              <a:rPr lang="en-US" altLang="ja-JP" sz="1400" b="1" dirty="0"/>
              <a:t>: 3 </a:t>
            </a:r>
            <a:r>
              <a:rPr lang="en-US" altLang="ja-JP" sz="1400" b="1" dirty="0" err="1"/>
              <a:t>hr</a:t>
            </a:r>
            <a:endParaRPr lang="en-US" altLang="ja-JP" sz="1400" b="1" dirty="0"/>
          </a:p>
        </p:txBody>
      </p:sp>
      <p:sp>
        <p:nvSpPr>
          <p:cNvPr id="30" name="AutoShape 71">
            <a:extLst>
              <a:ext uri="{FF2B5EF4-FFF2-40B4-BE49-F238E27FC236}">
                <a16:creationId xmlns:a16="http://schemas.microsoft.com/office/drawing/2014/main" id="{55BAE88A-A2E5-445F-9E03-E0138D6B15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2091" y="4732629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R17NR NTN: 25m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MBS: 25m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60GHz: 130m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8A9205A-C5A0-41C2-8F7C-83697BE5D514}"/>
              </a:ext>
            </a:extLst>
          </p:cNvPr>
          <p:cNvSpPr txBox="1"/>
          <p:nvPr/>
        </p:nvSpPr>
        <p:spPr>
          <a:xfrm>
            <a:off x="-57915" y="1868939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GTW1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A0E8E100-EBB7-4B4F-AEEB-CA833A42525C}"/>
              </a:ext>
            </a:extLst>
          </p:cNvPr>
          <p:cNvSpPr txBox="1"/>
          <p:nvPr/>
        </p:nvSpPr>
        <p:spPr>
          <a:xfrm>
            <a:off x="1492668" y="1100443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12:00-15:00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5439E7B1-80F0-4F7E-9C01-91B05784ACFE}"/>
              </a:ext>
            </a:extLst>
          </p:cNvPr>
          <p:cNvCxnSpPr>
            <a:cxnSpLocks/>
          </p:cNvCxnSpPr>
          <p:nvPr/>
        </p:nvCxnSpPr>
        <p:spPr>
          <a:xfrm flipV="1">
            <a:off x="1192306" y="1406287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1B25D8B2-F51A-4723-A8DD-FADCB038E091}"/>
              </a:ext>
            </a:extLst>
          </p:cNvPr>
          <p:cNvSpPr txBox="1"/>
          <p:nvPr/>
        </p:nvSpPr>
        <p:spPr>
          <a:xfrm>
            <a:off x="3486470" y="108342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12:00-15:00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Line 64">
            <a:extLst>
              <a:ext uri="{FF2B5EF4-FFF2-40B4-BE49-F238E27FC236}">
                <a16:creationId xmlns:a16="http://schemas.microsoft.com/office/drawing/2014/main" id="{3EC188A3-85DD-4828-B846-8AC237E51279}"/>
              </a:ext>
            </a:extLst>
          </p:cNvPr>
          <p:cNvSpPr>
            <a:spLocks noChangeShapeType="1"/>
          </p:cNvSpPr>
          <p:nvPr/>
        </p:nvSpPr>
        <p:spPr bwMode="auto">
          <a:xfrm>
            <a:off x="9592556" y="1037091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D0ED901-5856-430E-AF42-5CBE122BFD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9656" y="1510991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7A6EFEBA-39C7-4E16-BFB4-8D45E41C11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2293" y="3095299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B56A2B88-FD7D-4219-B64B-409F3BC1F9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76906" y="4722898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TBD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05A3864-068C-4481-AAAD-01772BCF9C66}"/>
              </a:ext>
            </a:extLst>
          </p:cNvPr>
          <p:cNvSpPr txBox="1"/>
          <p:nvPr/>
        </p:nvSpPr>
        <p:spPr>
          <a:xfrm>
            <a:off x="45719" y="1122522"/>
            <a:ext cx="1496372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GTW Time 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  <a:sym typeface="Wingdings" panose="05000000000000000000" pitchFamily="2" charset="2"/>
              </a:rPr>
              <a:t>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28997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Qualcomm_Template_Standard">
  <a:themeElements>
    <a:clrScheme name="Qualcomm Rebrand 2012">
      <a:dk1>
        <a:sysClr val="windowText" lastClr="000000"/>
      </a:dk1>
      <a:lt1>
        <a:srgbClr val="FFFFFF"/>
      </a:lt1>
      <a:dk2>
        <a:srgbClr val="89D1B2"/>
      </a:dk2>
      <a:lt2>
        <a:srgbClr val="00ACBD"/>
      </a:lt2>
      <a:accent1>
        <a:srgbClr val="70CFEE"/>
      </a:accent1>
      <a:accent2>
        <a:srgbClr val="FCB53B"/>
      </a:accent2>
      <a:accent3>
        <a:srgbClr val="153C66"/>
      </a:accent3>
      <a:accent4>
        <a:srgbClr val="FFD939"/>
      </a:accent4>
      <a:accent5>
        <a:srgbClr val="F7921E"/>
      </a:accent5>
      <a:accent6>
        <a:srgbClr val="F15B35"/>
      </a:accent6>
      <a:hlink>
        <a:srgbClr val="E74346"/>
      </a:hlink>
      <a:folHlink>
        <a:srgbClr val="3A3A3A"/>
      </a:folHlink>
    </a:clrScheme>
    <a:fontScheme name="Qualcomm Template">
      <a:majorFont>
        <a:latin typeface="Qualcomm Office Bold"/>
        <a:ea typeface=""/>
        <a:cs typeface=""/>
      </a:majorFont>
      <a:minorFont>
        <a:latin typeface="Qualcomm Office Regular"/>
        <a:ea typeface=""/>
        <a:cs typeface="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2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 algn="ctr">
          <a:defRPr dirty="0" err="1" smtClean="0">
            <a:solidFill>
              <a:schemeClr val="bg1"/>
            </a:solidFill>
          </a:defRPr>
        </a:defPPr>
      </a:lstStyle>
    </a:spDef>
    <a:lnDef>
      <a:spPr>
        <a:ln w="38100">
          <a:gradFill flip="none" rotWithShape="1">
            <a:gsLst>
              <a:gs pos="0">
                <a:srgbClr val="143C66"/>
              </a:gs>
              <a:gs pos="100000">
                <a:srgbClr val="008080"/>
              </a:gs>
            </a:gsLst>
            <a:lin ang="0" scaled="1"/>
            <a:tileRect/>
          </a:gra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spcAft>
            <a:spcPts val="300"/>
          </a:spcAft>
          <a:defRPr dirty="0" err="1" smtClean="0">
            <a:solidFill>
              <a:schemeClr val="tx1">
                <a:lumMod val="75000"/>
                <a:lumOff val="25000"/>
              </a:schemeClr>
            </a:solidFill>
            <a:latin typeface="Calibre Semibold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Qualcomm Rebrand 2012">
      <a:dk1>
        <a:sysClr val="windowText" lastClr="000000"/>
      </a:dk1>
      <a:lt1>
        <a:srgbClr val="FFFFFF"/>
      </a:lt1>
      <a:dk2>
        <a:srgbClr val="89D1B2"/>
      </a:dk2>
      <a:lt2>
        <a:srgbClr val="00ACBD"/>
      </a:lt2>
      <a:accent1>
        <a:srgbClr val="70CFEE"/>
      </a:accent1>
      <a:accent2>
        <a:srgbClr val="FCB53B"/>
      </a:accent2>
      <a:accent3>
        <a:srgbClr val="56C3C6"/>
      </a:accent3>
      <a:accent4>
        <a:srgbClr val="FFD939"/>
      </a:accent4>
      <a:accent5>
        <a:srgbClr val="F7921E"/>
      </a:accent5>
      <a:accent6>
        <a:srgbClr val="F15B35"/>
      </a:accent6>
      <a:hlink>
        <a:srgbClr val="E74346"/>
      </a:hlink>
      <a:folHlink>
        <a:srgbClr val="3A3A3A"/>
      </a:folHlink>
    </a:clrScheme>
    <a:fontScheme name="Qualcomm Rebrand">
      <a:majorFont>
        <a:latin typeface="Calibre Medium"/>
        <a:ea typeface=""/>
        <a:cs typeface=""/>
      </a:majorFont>
      <a:minorFont>
        <a:latin typeface="Calibre Regular"/>
        <a:ea typeface=""/>
        <a:cs typeface="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Qualcomm Rebrand 2012">
      <a:dk1>
        <a:sysClr val="windowText" lastClr="000000"/>
      </a:dk1>
      <a:lt1>
        <a:srgbClr val="FFFFFF"/>
      </a:lt1>
      <a:dk2>
        <a:srgbClr val="89D1B2"/>
      </a:dk2>
      <a:lt2>
        <a:srgbClr val="00ACBD"/>
      </a:lt2>
      <a:accent1>
        <a:srgbClr val="70CFEE"/>
      </a:accent1>
      <a:accent2>
        <a:srgbClr val="FCB53B"/>
      </a:accent2>
      <a:accent3>
        <a:srgbClr val="56C3C6"/>
      </a:accent3>
      <a:accent4>
        <a:srgbClr val="FFD939"/>
      </a:accent4>
      <a:accent5>
        <a:srgbClr val="F7921E"/>
      </a:accent5>
      <a:accent6>
        <a:srgbClr val="F15B35"/>
      </a:accent6>
      <a:hlink>
        <a:srgbClr val="E74346"/>
      </a:hlink>
      <a:folHlink>
        <a:srgbClr val="3A3A3A"/>
      </a:folHlink>
    </a:clrScheme>
    <a:fontScheme name="Qualcomm Rebrand">
      <a:majorFont>
        <a:latin typeface="Calibre Medium"/>
        <a:ea typeface=""/>
        <a:cs typeface=""/>
      </a:majorFont>
      <a:minorFont>
        <a:latin typeface="Calibre Regular"/>
        <a:ea typeface=""/>
        <a:cs typeface="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Qualcomm_Template_Standard</Template>
  <TotalTime>148169</TotalTime>
  <Words>292</Words>
  <Application>Microsoft Office PowerPoint</Application>
  <PresentationFormat>Custom</PresentationFormat>
  <Paragraphs>93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Calibre Regular</vt:lpstr>
      <vt:lpstr>Calibre Semibold</vt:lpstr>
      <vt:lpstr>Calibri</vt:lpstr>
      <vt:lpstr>Qualcomm Office Regular</vt:lpstr>
      <vt:lpstr>Qualcomm Regular</vt:lpstr>
      <vt:lpstr>Qualcomm_Template_Standard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Duarte</dc:creator>
  <cp:lastModifiedBy>Wanshi Chen</cp:lastModifiedBy>
  <cp:revision>2102</cp:revision>
  <cp:lastPrinted>2013-04-02T21:48:58Z</cp:lastPrinted>
  <dcterms:created xsi:type="dcterms:W3CDTF">2013-03-06T00:13:51Z</dcterms:created>
  <dcterms:modified xsi:type="dcterms:W3CDTF">2021-03-31T23:45:13Z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861483511</vt:i4>
  </property>
  <property fmtid="{D5CDD505-2E9C-101B-9397-08002B2CF9AE}" pid="3" name="_NewReviewCycle">
    <vt:lpwstr/>
  </property>
  <property fmtid="{D5CDD505-2E9C-101B-9397-08002B2CF9AE}" pid="4" name="_EmailSubject">
    <vt:lpwstr>Slides for China Trip</vt:lpwstr>
  </property>
  <property fmtid="{D5CDD505-2E9C-101B-9397-08002B2CF9AE}" pid="5" name="_AuthorEmail">
    <vt:lpwstr>albertor@qti.qualcomm.com</vt:lpwstr>
  </property>
  <property fmtid="{D5CDD505-2E9C-101B-9397-08002B2CF9AE}" pid="6" name="_AuthorEmailDisplayName">
    <vt:lpwstr>Rico Alvarino, Alberto</vt:lpwstr>
  </property>
  <property fmtid="{D5CDD505-2E9C-101B-9397-08002B2CF9AE}" pid="7" name="_PreviousAdHocReviewCycleID">
    <vt:i4>-1620110446</vt:i4>
  </property>
</Properties>
</file>