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12"/>
  </p:notesMasterIdLst>
  <p:handoutMasterIdLst>
    <p:handoutMasterId r:id="rId13"/>
  </p:handoutMasterIdLst>
  <p:sldIdLst>
    <p:sldId id="835" r:id="rId2"/>
    <p:sldId id="836" r:id="rId3"/>
    <p:sldId id="844" r:id="rId4"/>
    <p:sldId id="857" r:id="rId5"/>
    <p:sldId id="854" r:id="rId6"/>
    <p:sldId id="856" r:id="rId7"/>
    <p:sldId id="847" r:id="rId8"/>
    <p:sldId id="855" r:id="rId9"/>
    <p:sldId id="858" r:id="rId10"/>
    <p:sldId id="853" r:id="rId11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95"/>
    <a:srgbClr val="00ACBD"/>
    <a:srgbClr val="FDF055"/>
    <a:srgbClr val="8F297C"/>
    <a:srgbClr val="404040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BB9340-90A1-4625-A7D1-0F46A7FCB3D9}" v="29" dt="2021-03-27T00:39:55.0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88014" autoAdjust="0"/>
  </p:normalViewPr>
  <p:slideViewPr>
    <p:cSldViewPr snapToGrid="0" snapToObjects="1">
      <p:cViewPr varScale="1">
        <p:scale>
          <a:sx n="59" d="100"/>
          <a:sy n="59" d="100"/>
        </p:scale>
        <p:origin x="102" y="534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70010792-4475-487A-AD57-EE43902C1123}"/>
    <pc:docChg chg="undo custSel modSld">
      <pc:chgData name="Wanshi Chen" userId="3a7dbef4-3474-47c6-9897-007f5734efb0" providerId="ADAL" clId="{70010792-4475-487A-AD57-EE43902C1123}" dt="2021-01-08T17:08:38.976" v="85" actId="20577"/>
      <pc:docMkLst>
        <pc:docMk/>
      </pc:docMkLst>
      <pc:sldChg chg="modSp mod">
        <pc:chgData name="Wanshi Chen" userId="3a7dbef4-3474-47c6-9897-007f5734efb0" providerId="ADAL" clId="{70010792-4475-487A-AD57-EE43902C1123}" dt="2021-01-08T17:08:38.976" v="85" actId="20577"/>
        <pc:sldMkLst>
          <pc:docMk/>
          <pc:sldMk cId="4081118824" sldId="836"/>
        </pc:sldMkLst>
        <pc:spChg chg="mod">
          <ac:chgData name="Wanshi Chen" userId="3a7dbef4-3474-47c6-9897-007f5734efb0" providerId="ADAL" clId="{70010792-4475-487A-AD57-EE43902C1123}" dt="2021-01-08T17:08:38.976" v="85" actId="20577"/>
          <ac:spMkLst>
            <pc:docMk/>
            <pc:sldMk cId="4081118824" sldId="836"/>
            <ac:spMk id="2" creationId="{00000000-0000-0000-0000-000000000000}"/>
          </ac:spMkLst>
        </pc:spChg>
      </pc:sldChg>
    </pc:docChg>
  </pc:docChgLst>
  <pc:docChgLst>
    <pc:chgData name="Wanshi Chen" userId="3a7dbef4-3474-47c6-9897-007f5734efb0" providerId="ADAL" clId="{9BBB9340-90A1-4625-A7D1-0F46A7FCB3D9}"/>
    <pc:docChg chg="undo custSel addSld delSld modSld">
      <pc:chgData name="Wanshi Chen" userId="3a7dbef4-3474-47c6-9897-007f5734efb0" providerId="ADAL" clId="{9BBB9340-90A1-4625-A7D1-0F46A7FCB3D9}" dt="2021-03-27T02:20:24.084" v="2826"/>
      <pc:docMkLst>
        <pc:docMk/>
      </pc:docMkLst>
      <pc:sldChg chg="modSp mod">
        <pc:chgData name="Wanshi Chen" userId="3a7dbef4-3474-47c6-9897-007f5734efb0" providerId="ADAL" clId="{9BBB9340-90A1-4625-A7D1-0F46A7FCB3D9}" dt="2021-03-27T00:46:27.850" v="2751" actId="20577"/>
        <pc:sldMkLst>
          <pc:docMk/>
          <pc:sldMk cId="2273413997" sldId="835"/>
        </pc:sldMkLst>
        <pc:spChg chg="mod">
          <ac:chgData name="Wanshi Chen" userId="3a7dbef4-3474-47c6-9897-007f5734efb0" providerId="ADAL" clId="{9BBB9340-90A1-4625-A7D1-0F46A7FCB3D9}" dt="2021-03-26T17:48:31.308" v="4" actId="20577"/>
          <ac:spMkLst>
            <pc:docMk/>
            <pc:sldMk cId="2273413997" sldId="835"/>
            <ac:spMk id="2" creationId="{00000000-0000-0000-0000-000000000000}"/>
          </ac:spMkLst>
        </pc:spChg>
        <pc:spChg chg="mod">
          <ac:chgData name="Wanshi Chen" userId="3a7dbef4-3474-47c6-9897-007f5734efb0" providerId="ADAL" clId="{9BBB9340-90A1-4625-A7D1-0F46A7FCB3D9}" dt="2021-03-27T00:46:27.850" v="2751" actId="20577"/>
          <ac:spMkLst>
            <pc:docMk/>
            <pc:sldMk cId="2273413997" sldId="835"/>
            <ac:spMk id="4" creationId="{00000000-0000-0000-0000-000000000000}"/>
          </ac:spMkLst>
        </pc:spChg>
      </pc:sldChg>
      <pc:sldChg chg="modSp mod">
        <pc:chgData name="Wanshi Chen" userId="3a7dbef4-3474-47c6-9897-007f5734efb0" providerId="ADAL" clId="{9BBB9340-90A1-4625-A7D1-0F46A7FCB3D9}" dt="2021-03-27T00:50:26.336" v="2785" actId="6549"/>
        <pc:sldMkLst>
          <pc:docMk/>
          <pc:sldMk cId="4081118824" sldId="836"/>
        </pc:sldMkLst>
        <pc:spChg chg="mod">
          <ac:chgData name="Wanshi Chen" userId="3a7dbef4-3474-47c6-9897-007f5734efb0" providerId="ADAL" clId="{9BBB9340-90A1-4625-A7D1-0F46A7FCB3D9}" dt="2021-03-27T00:50:26.336" v="2785" actId="6549"/>
          <ac:spMkLst>
            <pc:docMk/>
            <pc:sldMk cId="4081118824" sldId="836"/>
            <ac:spMk id="2" creationId="{00000000-0000-0000-0000-000000000000}"/>
          </ac:spMkLst>
        </pc:spChg>
      </pc:sldChg>
      <pc:sldChg chg="delSp modSp mod">
        <pc:chgData name="Wanshi Chen" userId="3a7dbef4-3474-47c6-9897-007f5734efb0" providerId="ADAL" clId="{9BBB9340-90A1-4625-A7D1-0F46A7FCB3D9}" dt="2021-03-27T00:13:58.081" v="1693" actId="20577"/>
        <pc:sldMkLst>
          <pc:docMk/>
          <pc:sldMk cId="3525118270" sldId="844"/>
        </pc:sldMkLst>
        <pc:spChg chg="mod">
          <ac:chgData name="Wanshi Chen" userId="3a7dbef4-3474-47c6-9897-007f5734efb0" providerId="ADAL" clId="{9BBB9340-90A1-4625-A7D1-0F46A7FCB3D9}" dt="2021-03-27T00:09:35.019" v="1329" actId="20577"/>
          <ac:spMkLst>
            <pc:docMk/>
            <pc:sldMk cId="3525118270" sldId="844"/>
            <ac:spMk id="3" creationId="{00000000-0000-0000-0000-000000000000}"/>
          </ac:spMkLst>
        </pc:spChg>
        <pc:spChg chg="mod">
          <ac:chgData name="Wanshi Chen" userId="3a7dbef4-3474-47c6-9897-007f5734efb0" providerId="ADAL" clId="{9BBB9340-90A1-4625-A7D1-0F46A7FCB3D9}" dt="2021-03-27T00:13:58.081" v="1693" actId="20577"/>
          <ac:spMkLst>
            <pc:docMk/>
            <pc:sldMk cId="3525118270" sldId="844"/>
            <ac:spMk id="6" creationId="{5E4F4FBC-39BA-4D97-BACF-229E49ABFCF1}"/>
          </ac:spMkLst>
        </pc:spChg>
        <pc:picChg chg="del">
          <ac:chgData name="Wanshi Chen" userId="3a7dbef4-3474-47c6-9897-007f5734efb0" providerId="ADAL" clId="{9BBB9340-90A1-4625-A7D1-0F46A7FCB3D9}" dt="2021-03-27T00:09:27.050" v="1315" actId="478"/>
          <ac:picMkLst>
            <pc:docMk/>
            <pc:sldMk cId="3525118270" sldId="844"/>
            <ac:picMk id="2" creationId="{1397DEED-AA92-4AFD-B5EB-2D45D9F0FD03}"/>
          </ac:picMkLst>
        </pc:picChg>
        <pc:picChg chg="mod">
          <ac:chgData name="Wanshi Chen" userId="3a7dbef4-3474-47c6-9897-007f5734efb0" providerId="ADAL" clId="{9BBB9340-90A1-4625-A7D1-0F46A7FCB3D9}" dt="2021-03-27T00:09:47.731" v="1332" actId="1076"/>
          <ac:picMkLst>
            <pc:docMk/>
            <pc:sldMk cId="3525118270" sldId="844"/>
            <ac:picMk id="4" creationId="{6064FD75-E83C-412F-817B-B8694F08AC9C}"/>
          </ac:picMkLst>
        </pc:picChg>
      </pc:sldChg>
      <pc:sldChg chg="modSp mod">
        <pc:chgData name="Wanshi Chen" userId="3a7dbef4-3474-47c6-9897-007f5734efb0" providerId="ADAL" clId="{9BBB9340-90A1-4625-A7D1-0F46A7FCB3D9}" dt="2021-03-27T00:54:08.032" v="2800" actId="12"/>
        <pc:sldMkLst>
          <pc:docMk/>
          <pc:sldMk cId="1739961990" sldId="847"/>
        </pc:sldMkLst>
        <pc:spChg chg="mod">
          <ac:chgData name="Wanshi Chen" userId="3a7dbef4-3474-47c6-9897-007f5734efb0" providerId="ADAL" clId="{9BBB9340-90A1-4625-A7D1-0F46A7FCB3D9}" dt="2021-03-27T00:54:08.032" v="2800" actId="12"/>
          <ac:spMkLst>
            <pc:docMk/>
            <pc:sldMk cId="1739961990" sldId="847"/>
            <ac:spMk id="2" creationId="{00000000-0000-0000-0000-000000000000}"/>
          </ac:spMkLst>
        </pc:spChg>
        <pc:spChg chg="mod">
          <ac:chgData name="Wanshi Chen" userId="3a7dbef4-3474-47c6-9897-007f5734efb0" providerId="ADAL" clId="{9BBB9340-90A1-4625-A7D1-0F46A7FCB3D9}" dt="2021-03-27T00:47:35.375" v="2783" actId="20577"/>
          <ac:spMkLst>
            <pc:docMk/>
            <pc:sldMk cId="1739961990" sldId="847"/>
            <ac:spMk id="3" creationId="{00000000-0000-0000-0000-000000000000}"/>
          </ac:spMkLst>
        </pc:spChg>
      </pc:sldChg>
      <pc:sldChg chg="del">
        <pc:chgData name="Wanshi Chen" userId="3a7dbef4-3474-47c6-9897-007f5734efb0" providerId="ADAL" clId="{9BBB9340-90A1-4625-A7D1-0F46A7FCB3D9}" dt="2021-03-27T00:10:34.938" v="1394" actId="47"/>
        <pc:sldMkLst>
          <pc:docMk/>
          <pc:sldMk cId="3897795724" sldId="851"/>
        </pc:sldMkLst>
      </pc:sldChg>
      <pc:sldChg chg="modSp mod">
        <pc:chgData name="Wanshi Chen" userId="3a7dbef4-3474-47c6-9897-007f5734efb0" providerId="ADAL" clId="{9BBB9340-90A1-4625-A7D1-0F46A7FCB3D9}" dt="2021-03-27T00:54:54.338" v="2819" actId="20577"/>
        <pc:sldMkLst>
          <pc:docMk/>
          <pc:sldMk cId="2028316904" sldId="853"/>
        </pc:sldMkLst>
        <pc:spChg chg="mod">
          <ac:chgData name="Wanshi Chen" userId="3a7dbef4-3474-47c6-9897-007f5734efb0" providerId="ADAL" clId="{9BBB9340-90A1-4625-A7D1-0F46A7FCB3D9}" dt="2021-03-27T00:54:54.338" v="2819" actId="20577"/>
          <ac:spMkLst>
            <pc:docMk/>
            <pc:sldMk cId="2028316904" sldId="853"/>
            <ac:spMk id="2" creationId="{00000000-0000-0000-0000-000000000000}"/>
          </ac:spMkLst>
        </pc:spChg>
      </pc:sldChg>
      <pc:sldChg chg="modSp mod">
        <pc:chgData name="Wanshi Chen" userId="3a7dbef4-3474-47c6-9897-007f5734efb0" providerId="ADAL" clId="{9BBB9340-90A1-4625-A7D1-0F46A7FCB3D9}" dt="2021-03-27T02:20:24.084" v="2826"/>
        <pc:sldMkLst>
          <pc:docMk/>
          <pc:sldMk cId="4239341636" sldId="854"/>
        </pc:sldMkLst>
        <pc:spChg chg="mod">
          <ac:chgData name="Wanshi Chen" userId="3a7dbef4-3474-47c6-9897-007f5734efb0" providerId="ADAL" clId="{9BBB9340-90A1-4625-A7D1-0F46A7FCB3D9}" dt="2021-03-27T02:20:24.084" v="2826"/>
          <ac:spMkLst>
            <pc:docMk/>
            <pc:sldMk cId="4239341636" sldId="854"/>
            <ac:spMk id="2" creationId="{00000000-0000-0000-0000-000000000000}"/>
          </ac:spMkLst>
        </pc:spChg>
      </pc:sldChg>
      <pc:sldChg chg="modSp mod">
        <pc:chgData name="Wanshi Chen" userId="3a7dbef4-3474-47c6-9897-007f5734efb0" providerId="ADAL" clId="{9BBB9340-90A1-4625-A7D1-0F46A7FCB3D9}" dt="2021-03-27T00:31:57.840" v="2069" actId="13926"/>
        <pc:sldMkLst>
          <pc:docMk/>
          <pc:sldMk cId="1477485500" sldId="855"/>
        </pc:sldMkLst>
        <pc:spChg chg="mod">
          <ac:chgData name="Wanshi Chen" userId="3a7dbef4-3474-47c6-9897-007f5734efb0" providerId="ADAL" clId="{9BBB9340-90A1-4625-A7D1-0F46A7FCB3D9}" dt="2021-03-27T00:31:57.840" v="2069" actId="13926"/>
          <ac:spMkLst>
            <pc:docMk/>
            <pc:sldMk cId="1477485500" sldId="855"/>
            <ac:spMk id="2" creationId="{00000000-0000-0000-0000-000000000000}"/>
          </ac:spMkLst>
        </pc:spChg>
      </pc:sldChg>
      <pc:sldChg chg="modSp add mod">
        <pc:chgData name="Wanshi Chen" userId="3a7dbef4-3474-47c6-9897-007f5734efb0" providerId="ADAL" clId="{9BBB9340-90A1-4625-A7D1-0F46A7FCB3D9}" dt="2021-03-27T00:55:46.370" v="2825" actId="20577"/>
        <pc:sldMkLst>
          <pc:docMk/>
          <pc:sldMk cId="3528795685" sldId="856"/>
        </pc:sldMkLst>
        <pc:spChg chg="mod">
          <ac:chgData name="Wanshi Chen" userId="3a7dbef4-3474-47c6-9897-007f5734efb0" providerId="ADAL" clId="{9BBB9340-90A1-4625-A7D1-0F46A7FCB3D9}" dt="2021-03-27T00:55:46.370" v="2825" actId="20577"/>
          <ac:spMkLst>
            <pc:docMk/>
            <pc:sldMk cId="3528795685" sldId="856"/>
            <ac:spMk id="2" creationId="{00000000-0000-0000-0000-000000000000}"/>
          </ac:spMkLst>
        </pc:spChg>
        <pc:spChg chg="mod">
          <ac:chgData name="Wanshi Chen" userId="3a7dbef4-3474-47c6-9897-007f5734efb0" providerId="ADAL" clId="{9BBB9340-90A1-4625-A7D1-0F46A7FCB3D9}" dt="2021-03-27T00:47:29.259" v="2770" actId="20577"/>
          <ac:spMkLst>
            <pc:docMk/>
            <pc:sldMk cId="3528795685" sldId="856"/>
            <ac:spMk id="3" creationId="{00000000-0000-0000-0000-000000000000}"/>
          </ac:spMkLst>
        </pc:spChg>
      </pc:sldChg>
      <pc:sldChg chg="delSp modSp add mod">
        <pc:chgData name="Wanshi Chen" userId="3a7dbef4-3474-47c6-9897-007f5734efb0" providerId="ADAL" clId="{9BBB9340-90A1-4625-A7D1-0F46A7FCB3D9}" dt="2021-03-27T00:13:47.391" v="1681" actId="1076"/>
        <pc:sldMkLst>
          <pc:docMk/>
          <pc:sldMk cId="4115372015" sldId="857"/>
        </pc:sldMkLst>
        <pc:spChg chg="mod">
          <ac:chgData name="Wanshi Chen" userId="3a7dbef4-3474-47c6-9897-007f5734efb0" providerId="ADAL" clId="{9BBB9340-90A1-4625-A7D1-0F46A7FCB3D9}" dt="2021-03-27T00:10:44.364" v="1410" actId="20577"/>
          <ac:spMkLst>
            <pc:docMk/>
            <pc:sldMk cId="4115372015" sldId="857"/>
            <ac:spMk id="3" creationId="{00000000-0000-0000-0000-000000000000}"/>
          </ac:spMkLst>
        </pc:spChg>
        <pc:spChg chg="mod">
          <ac:chgData name="Wanshi Chen" userId="3a7dbef4-3474-47c6-9897-007f5734efb0" providerId="ADAL" clId="{9BBB9340-90A1-4625-A7D1-0F46A7FCB3D9}" dt="2021-03-27T00:13:41.486" v="1679" actId="404"/>
          <ac:spMkLst>
            <pc:docMk/>
            <pc:sldMk cId="4115372015" sldId="857"/>
            <ac:spMk id="6" creationId="{5E4F4FBC-39BA-4D97-BACF-229E49ABFCF1}"/>
          </ac:spMkLst>
        </pc:spChg>
        <pc:picChg chg="del mod">
          <ac:chgData name="Wanshi Chen" userId="3a7dbef4-3474-47c6-9897-007f5734efb0" providerId="ADAL" clId="{9BBB9340-90A1-4625-A7D1-0F46A7FCB3D9}" dt="2021-03-27T00:11:44.157" v="1430" actId="478"/>
          <ac:picMkLst>
            <pc:docMk/>
            <pc:sldMk cId="4115372015" sldId="857"/>
            <ac:picMk id="2" creationId="{6FFEC524-D210-46F0-9B16-AEE0CE3C480D}"/>
          </ac:picMkLst>
        </pc:picChg>
        <pc:picChg chg="del">
          <ac:chgData name="Wanshi Chen" userId="3a7dbef4-3474-47c6-9897-007f5734efb0" providerId="ADAL" clId="{9BBB9340-90A1-4625-A7D1-0F46A7FCB3D9}" dt="2021-03-27T00:11:02.652" v="1428" actId="478"/>
          <ac:picMkLst>
            <pc:docMk/>
            <pc:sldMk cId="4115372015" sldId="857"/>
            <ac:picMk id="4" creationId="{6064FD75-E83C-412F-817B-B8694F08AC9C}"/>
          </ac:picMkLst>
        </pc:picChg>
        <pc:picChg chg="mod">
          <ac:chgData name="Wanshi Chen" userId="3a7dbef4-3474-47c6-9897-007f5734efb0" providerId="ADAL" clId="{9BBB9340-90A1-4625-A7D1-0F46A7FCB3D9}" dt="2021-03-27T00:13:47.391" v="1681" actId="1076"/>
          <ac:picMkLst>
            <pc:docMk/>
            <pc:sldMk cId="4115372015" sldId="857"/>
            <ac:picMk id="5" creationId="{F81BF7ED-D963-4860-9273-44654CA3F36D}"/>
          </ac:picMkLst>
        </pc:picChg>
      </pc:sldChg>
      <pc:sldChg chg="modSp add mod">
        <pc:chgData name="Wanshi Chen" userId="3a7dbef4-3474-47c6-9897-007f5734efb0" providerId="ADAL" clId="{9BBB9340-90A1-4625-A7D1-0F46A7FCB3D9}" dt="2021-03-27T00:37:44.436" v="2310" actId="20577"/>
        <pc:sldMkLst>
          <pc:docMk/>
          <pc:sldMk cId="3943801286" sldId="858"/>
        </pc:sldMkLst>
        <pc:spChg chg="mod">
          <ac:chgData name="Wanshi Chen" userId="3a7dbef4-3474-47c6-9897-007f5734efb0" providerId="ADAL" clId="{9BBB9340-90A1-4625-A7D1-0F46A7FCB3D9}" dt="2021-03-27T00:37:44.436" v="2310" actId="20577"/>
          <ac:spMkLst>
            <pc:docMk/>
            <pc:sldMk cId="3943801286" sldId="858"/>
            <ac:spMk id="2" creationId="{00000000-0000-0000-0000-000000000000}"/>
          </ac:spMkLst>
        </pc:spChg>
      </pc:sldChg>
    </pc:docChg>
  </pc:docChgLst>
  <pc:docChgLst>
    <pc:chgData name="Wanshi" userId="3a7dbef4-3474-47c6-9897-007f5734efb0" providerId="ADAL" clId="{ABB06612-3E18-4248-B8F7-B7AACE58FBE6}"/>
    <pc:docChg chg="modSld">
      <pc:chgData name="Wanshi" userId="3a7dbef4-3474-47c6-9897-007f5734efb0" providerId="ADAL" clId="{ABB06612-3E18-4248-B8F7-B7AACE58FBE6}" dt="2020-12-21T03:43:10.567" v="3" actId="20577"/>
      <pc:docMkLst>
        <pc:docMk/>
      </pc:docMkLst>
      <pc:sldChg chg="modSp mod">
        <pc:chgData name="Wanshi" userId="3a7dbef4-3474-47c6-9897-007f5734efb0" providerId="ADAL" clId="{ABB06612-3E18-4248-B8F7-B7AACE58FBE6}" dt="2020-12-21T03:43:10.567" v="3" actId="20577"/>
        <pc:sldMkLst>
          <pc:docMk/>
          <pc:sldMk cId="4239341636" sldId="854"/>
        </pc:sldMkLst>
        <pc:spChg chg="mod">
          <ac:chgData name="Wanshi" userId="3a7dbef4-3474-47c6-9897-007f5734efb0" providerId="ADAL" clId="{ABB06612-3E18-4248-B8F7-B7AACE58FBE6}" dt="2020-12-21T03:43:10.567" v="3" actId="20577"/>
          <ac:spMkLst>
            <pc:docMk/>
            <pc:sldMk cId="4239341636" sldId="854"/>
            <ac:spMk id="2" creationId="{00000000-0000-0000-0000-000000000000}"/>
          </ac:spMkLst>
        </pc:spChg>
      </pc:sldChg>
    </pc:docChg>
  </pc:docChgLst>
  <pc:docChgLst>
    <pc:chgData name="Wanshi Chen" userId="3a7dbef4-3474-47c6-9897-007f5734efb0" providerId="ADAL" clId="{DBBA3AC8-53D8-43BF-AF1A-98C25823C906}"/>
    <pc:docChg chg="undo custSel addSld delSld modSld">
      <pc:chgData name="Wanshi Chen" userId="3a7dbef4-3474-47c6-9897-007f5734efb0" providerId="ADAL" clId="{DBBA3AC8-53D8-43BF-AF1A-98C25823C906}" dt="2020-12-20T21:47:56.127" v="1885" actId="6549"/>
      <pc:docMkLst>
        <pc:docMk/>
      </pc:docMkLst>
      <pc:sldChg chg="modSp mod">
        <pc:chgData name="Wanshi Chen" userId="3a7dbef4-3474-47c6-9897-007f5734efb0" providerId="ADAL" clId="{DBBA3AC8-53D8-43BF-AF1A-98C25823C906}" dt="2020-12-14T14:24:19.515" v="44" actId="20577"/>
        <pc:sldMkLst>
          <pc:docMk/>
          <pc:sldMk cId="2273413997" sldId="835"/>
        </pc:sldMkLst>
        <pc:spChg chg="mod">
          <ac:chgData name="Wanshi Chen" userId="3a7dbef4-3474-47c6-9897-007f5734efb0" providerId="ADAL" clId="{DBBA3AC8-53D8-43BF-AF1A-98C25823C906}" dt="2020-12-14T14:23:03.086" v="3" actId="20577"/>
          <ac:spMkLst>
            <pc:docMk/>
            <pc:sldMk cId="2273413997" sldId="835"/>
            <ac:spMk id="2" creationId="{00000000-0000-0000-0000-000000000000}"/>
          </ac:spMkLst>
        </pc:spChg>
        <pc:spChg chg="mod">
          <ac:chgData name="Wanshi Chen" userId="3a7dbef4-3474-47c6-9897-007f5734efb0" providerId="ADAL" clId="{DBBA3AC8-53D8-43BF-AF1A-98C25823C906}" dt="2020-12-14T14:24:11.682" v="42" actId="20577"/>
          <ac:spMkLst>
            <pc:docMk/>
            <pc:sldMk cId="2273413997" sldId="835"/>
            <ac:spMk id="4" creationId="{00000000-0000-0000-0000-000000000000}"/>
          </ac:spMkLst>
        </pc:spChg>
        <pc:spChg chg="mod">
          <ac:chgData name="Wanshi Chen" userId="3a7dbef4-3474-47c6-9897-007f5734efb0" providerId="ADAL" clId="{DBBA3AC8-53D8-43BF-AF1A-98C25823C906}" dt="2020-12-14T14:24:19.515" v="44" actId="20577"/>
          <ac:spMkLst>
            <pc:docMk/>
            <pc:sldMk cId="2273413997" sldId="835"/>
            <ac:spMk id="5" creationId="{00000000-0000-0000-0000-000000000000}"/>
          </ac:spMkLst>
        </pc:spChg>
      </pc:sldChg>
      <pc:sldChg chg="modSp mod">
        <pc:chgData name="Wanshi Chen" userId="3a7dbef4-3474-47c6-9897-007f5734efb0" providerId="ADAL" clId="{DBBA3AC8-53D8-43BF-AF1A-98C25823C906}" dt="2020-12-20T20:45:08.730" v="645" actId="20577"/>
        <pc:sldMkLst>
          <pc:docMk/>
          <pc:sldMk cId="4081118824" sldId="836"/>
        </pc:sldMkLst>
        <pc:spChg chg="mod">
          <ac:chgData name="Wanshi Chen" userId="3a7dbef4-3474-47c6-9897-007f5734efb0" providerId="ADAL" clId="{DBBA3AC8-53D8-43BF-AF1A-98C25823C906}" dt="2020-12-20T20:45:08.730" v="645" actId="20577"/>
          <ac:spMkLst>
            <pc:docMk/>
            <pc:sldMk cId="4081118824" sldId="836"/>
            <ac:spMk id="2" creationId="{00000000-0000-0000-0000-000000000000}"/>
          </ac:spMkLst>
        </pc:spChg>
      </pc:sldChg>
      <pc:sldChg chg="modSp mod">
        <pc:chgData name="Wanshi Chen" userId="3a7dbef4-3474-47c6-9897-007f5734efb0" providerId="ADAL" clId="{DBBA3AC8-53D8-43BF-AF1A-98C25823C906}" dt="2020-12-14T18:28:20.705" v="287" actId="1076"/>
        <pc:sldMkLst>
          <pc:docMk/>
          <pc:sldMk cId="3525118270" sldId="844"/>
        </pc:sldMkLst>
        <pc:spChg chg="mod">
          <ac:chgData name="Wanshi Chen" userId="3a7dbef4-3474-47c6-9897-007f5734efb0" providerId="ADAL" clId="{DBBA3AC8-53D8-43BF-AF1A-98C25823C906}" dt="2020-12-14T18:28:07.332" v="284" actId="6549"/>
          <ac:spMkLst>
            <pc:docMk/>
            <pc:sldMk cId="3525118270" sldId="844"/>
            <ac:spMk id="6" creationId="{5E4F4FBC-39BA-4D97-BACF-229E49ABFCF1}"/>
          </ac:spMkLst>
        </pc:spChg>
        <pc:picChg chg="mod">
          <ac:chgData name="Wanshi Chen" userId="3a7dbef4-3474-47c6-9897-007f5734efb0" providerId="ADAL" clId="{DBBA3AC8-53D8-43BF-AF1A-98C25823C906}" dt="2020-12-14T18:28:20.705" v="287" actId="1076"/>
          <ac:picMkLst>
            <pc:docMk/>
            <pc:sldMk cId="3525118270" sldId="844"/>
            <ac:picMk id="2" creationId="{1397DEED-AA92-4AFD-B5EB-2D45D9F0FD03}"/>
          </ac:picMkLst>
        </pc:picChg>
      </pc:sldChg>
      <pc:sldChg chg="modSp mod">
        <pc:chgData name="Wanshi Chen" userId="3a7dbef4-3474-47c6-9897-007f5734efb0" providerId="ADAL" clId="{DBBA3AC8-53D8-43BF-AF1A-98C25823C906}" dt="2020-12-20T21:14:24.122" v="1351" actId="114"/>
        <pc:sldMkLst>
          <pc:docMk/>
          <pc:sldMk cId="1739961990" sldId="847"/>
        </pc:sldMkLst>
        <pc:spChg chg="mod">
          <ac:chgData name="Wanshi Chen" userId="3a7dbef4-3474-47c6-9897-007f5734efb0" providerId="ADAL" clId="{DBBA3AC8-53D8-43BF-AF1A-98C25823C906}" dt="2020-12-20T21:14:24.122" v="1351" actId="114"/>
          <ac:spMkLst>
            <pc:docMk/>
            <pc:sldMk cId="1739961990" sldId="847"/>
            <ac:spMk id="2" creationId="{00000000-0000-0000-0000-000000000000}"/>
          </ac:spMkLst>
        </pc:spChg>
      </pc:sldChg>
      <pc:sldChg chg="del">
        <pc:chgData name="Wanshi Chen" userId="3a7dbef4-3474-47c6-9897-007f5734efb0" providerId="ADAL" clId="{DBBA3AC8-53D8-43BF-AF1A-98C25823C906}" dt="2020-12-20T21:38:11.787" v="1727" actId="47"/>
        <pc:sldMkLst>
          <pc:docMk/>
          <pc:sldMk cId="3377256681" sldId="850"/>
        </pc:sldMkLst>
      </pc:sldChg>
      <pc:sldChg chg="addSp delSp modSp mod">
        <pc:chgData name="Wanshi Chen" userId="3a7dbef4-3474-47c6-9897-007f5734efb0" providerId="ADAL" clId="{DBBA3AC8-53D8-43BF-AF1A-98C25823C906}" dt="2020-12-14T18:40:25.315" v="329" actId="1076"/>
        <pc:sldMkLst>
          <pc:docMk/>
          <pc:sldMk cId="3897795724" sldId="851"/>
        </pc:sldMkLst>
        <pc:spChg chg="mod">
          <ac:chgData name="Wanshi Chen" userId="3a7dbef4-3474-47c6-9897-007f5734efb0" providerId="ADAL" clId="{DBBA3AC8-53D8-43BF-AF1A-98C25823C906}" dt="2020-12-14T18:29:02.628" v="314" actId="20577"/>
          <ac:spMkLst>
            <pc:docMk/>
            <pc:sldMk cId="3897795724" sldId="851"/>
            <ac:spMk id="3" creationId="{00000000-0000-0000-0000-000000000000}"/>
          </ac:spMkLst>
        </pc:spChg>
        <pc:spChg chg="mod">
          <ac:chgData name="Wanshi Chen" userId="3a7dbef4-3474-47c6-9897-007f5734efb0" providerId="ADAL" clId="{DBBA3AC8-53D8-43BF-AF1A-98C25823C906}" dt="2020-12-14T18:40:25.315" v="329" actId="1076"/>
          <ac:spMkLst>
            <pc:docMk/>
            <pc:sldMk cId="3897795724" sldId="851"/>
            <ac:spMk id="6" creationId="{5E4F4FBC-39BA-4D97-BACF-229E49ABFCF1}"/>
          </ac:spMkLst>
        </pc:spChg>
        <pc:picChg chg="del">
          <ac:chgData name="Wanshi Chen" userId="3a7dbef4-3474-47c6-9897-007f5734efb0" providerId="ADAL" clId="{DBBA3AC8-53D8-43BF-AF1A-98C25823C906}" dt="2020-12-14T18:28:50.209" v="299" actId="478"/>
          <ac:picMkLst>
            <pc:docMk/>
            <pc:sldMk cId="3897795724" sldId="851"/>
            <ac:picMk id="4" creationId="{4BACF2E1-F2A2-4E08-A02F-5509F22B23F0}"/>
          </ac:picMkLst>
        </pc:picChg>
        <pc:picChg chg="add mod">
          <ac:chgData name="Wanshi Chen" userId="3a7dbef4-3474-47c6-9897-007f5734efb0" providerId="ADAL" clId="{DBBA3AC8-53D8-43BF-AF1A-98C25823C906}" dt="2020-12-14T18:40:17.627" v="327" actId="1076"/>
          <ac:picMkLst>
            <pc:docMk/>
            <pc:sldMk cId="3897795724" sldId="851"/>
            <ac:picMk id="5" creationId="{0E9146AC-8BDC-4CFB-96B9-EE31B22C2302}"/>
          </ac:picMkLst>
        </pc:picChg>
      </pc:sldChg>
      <pc:sldChg chg="del">
        <pc:chgData name="Wanshi Chen" userId="3a7dbef4-3474-47c6-9897-007f5734efb0" providerId="ADAL" clId="{DBBA3AC8-53D8-43BF-AF1A-98C25823C906}" dt="2020-12-20T21:38:12.945" v="1728" actId="47"/>
        <pc:sldMkLst>
          <pc:docMk/>
          <pc:sldMk cId="1671574006" sldId="852"/>
        </pc:sldMkLst>
      </pc:sldChg>
      <pc:sldChg chg="modSp mod">
        <pc:chgData name="Wanshi Chen" userId="3a7dbef4-3474-47c6-9897-007f5734efb0" providerId="ADAL" clId="{DBBA3AC8-53D8-43BF-AF1A-98C25823C906}" dt="2020-12-20T21:43:32.935" v="1869" actId="20577"/>
        <pc:sldMkLst>
          <pc:docMk/>
          <pc:sldMk cId="2028316904" sldId="853"/>
        </pc:sldMkLst>
        <pc:spChg chg="mod">
          <ac:chgData name="Wanshi Chen" userId="3a7dbef4-3474-47c6-9897-007f5734efb0" providerId="ADAL" clId="{DBBA3AC8-53D8-43BF-AF1A-98C25823C906}" dt="2020-12-20T21:43:32.935" v="1869" actId="20577"/>
          <ac:spMkLst>
            <pc:docMk/>
            <pc:sldMk cId="2028316904" sldId="853"/>
            <ac:spMk id="2" creationId="{00000000-0000-0000-0000-000000000000}"/>
          </ac:spMkLst>
        </pc:spChg>
        <pc:spChg chg="mod">
          <ac:chgData name="Wanshi Chen" userId="3a7dbef4-3474-47c6-9897-007f5734efb0" providerId="ADAL" clId="{DBBA3AC8-53D8-43BF-AF1A-98C25823C906}" dt="2020-12-20T21:38:21.215" v="1732" actId="20577"/>
          <ac:spMkLst>
            <pc:docMk/>
            <pc:sldMk cId="2028316904" sldId="853"/>
            <ac:spMk id="3" creationId="{00000000-0000-0000-0000-000000000000}"/>
          </ac:spMkLst>
        </pc:spChg>
      </pc:sldChg>
      <pc:sldChg chg="modSp add mod">
        <pc:chgData name="Wanshi Chen" userId="3a7dbef4-3474-47c6-9897-007f5734efb0" providerId="ADAL" clId="{DBBA3AC8-53D8-43BF-AF1A-98C25823C906}" dt="2020-12-20T20:51:54.524" v="893" actId="20577"/>
        <pc:sldMkLst>
          <pc:docMk/>
          <pc:sldMk cId="4239341636" sldId="854"/>
        </pc:sldMkLst>
        <pc:spChg chg="mod">
          <ac:chgData name="Wanshi Chen" userId="3a7dbef4-3474-47c6-9897-007f5734efb0" providerId="ADAL" clId="{DBBA3AC8-53D8-43BF-AF1A-98C25823C906}" dt="2020-12-20T20:51:54.524" v="893" actId="20577"/>
          <ac:spMkLst>
            <pc:docMk/>
            <pc:sldMk cId="4239341636" sldId="854"/>
            <ac:spMk id="2" creationId="{00000000-0000-0000-0000-000000000000}"/>
          </ac:spMkLst>
        </pc:spChg>
      </pc:sldChg>
      <pc:sldChg chg="modSp add mod">
        <pc:chgData name="Wanshi Chen" userId="3a7dbef4-3474-47c6-9897-007f5734efb0" providerId="ADAL" clId="{DBBA3AC8-53D8-43BF-AF1A-98C25823C906}" dt="2020-12-20T21:47:56.127" v="1885" actId="6549"/>
        <pc:sldMkLst>
          <pc:docMk/>
          <pc:sldMk cId="1477485500" sldId="855"/>
        </pc:sldMkLst>
        <pc:spChg chg="mod">
          <ac:chgData name="Wanshi Chen" userId="3a7dbef4-3474-47c6-9897-007f5734efb0" providerId="ADAL" clId="{DBBA3AC8-53D8-43BF-AF1A-98C25823C906}" dt="2020-12-20T21:47:56.127" v="1885" actId="6549"/>
          <ac:spMkLst>
            <pc:docMk/>
            <pc:sldMk cId="1477485500" sldId="855"/>
            <ac:spMk id="2" creationId="{00000000-0000-0000-0000-000000000000}"/>
          </ac:spMkLst>
        </pc:spChg>
        <pc:spChg chg="mod">
          <ac:chgData name="Wanshi Chen" userId="3a7dbef4-3474-47c6-9897-007f5734efb0" providerId="ADAL" clId="{DBBA3AC8-53D8-43BF-AF1A-98C25823C906}" dt="2020-12-20T21:20:01.512" v="1363" actId="20577"/>
          <ac:spMkLst>
            <pc:docMk/>
            <pc:sldMk cId="1477485500" sldId="855"/>
            <ac:spMk id="3" creationId="{00000000-0000-0000-0000-000000000000}"/>
          </ac:spMkLst>
        </pc:spChg>
      </pc:sldChg>
      <pc:sldChg chg="add del">
        <pc:chgData name="Wanshi Chen" userId="3a7dbef4-3474-47c6-9897-007f5734efb0" providerId="ADAL" clId="{DBBA3AC8-53D8-43BF-AF1A-98C25823C906}" dt="2020-12-20T21:20:20.952" v="1432"/>
        <pc:sldMkLst>
          <pc:docMk/>
          <pc:sldMk cId="2160278328" sldId="856"/>
        </pc:sldMkLst>
      </pc:sldChg>
    </pc:docChg>
  </pc:docChgLst>
  <pc:docChgLst>
    <pc:chgData name="Wanshi" userId="3a7dbef4-3474-47c6-9897-007f5734efb0" providerId="ADAL" clId="{DBBA3AC8-53D8-43BF-AF1A-98C25823C906}"/>
    <pc:docChg chg="modSld">
      <pc:chgData name="Wanshi" userId="3a7dbef4-3474-47c6-9897-007f5734efb0" providerId="ADAL" clId="{DBBA3AC8-53D8-43BF-AF1A-98C25823C906}" dt="2020-12-20T22:16:29.512" v="1" actId="20577"/>
      <pc:docMkLst>
        <pc:docMk/>
      </pc:docMkLst>
      <pc:sldChg chg="modSp mod">
        <pc:chgData name="Wanshi" userId="3a7dbef4-3474-47c6-9897-007f5734efb0" providerId="ADAL" clId="{DBBA3AC8-53D8-43BF-AF1A-98C25823C906}" dt="2020-12-20T22:16:29.512" v="1" actId="20577"/>
        <pc:sldMkLst>
          <pc:docMk/>
          <pc:sldMk cId="2273413997" sldId="835"/>
        </pc:sldMkLst>
        <pc:spChg chg="mod">
          <ac:chgData name="Wanshi" userId="3a7dbef4-3474-47c6-9897-007f5734efb0" providerId="ADAL" clId="{DBBA3AC8-53D8-43BF-AF1A-98C25823C906}" dt="2020-12-20T22:16:29.512" v="1" actId="20577"/>
          <ac:spMkLst>
            <pc:docMk/>
            <pc:sldMk cId="2273413997" sldId="835"/>
            <ac:spMk id="4" creationId="{00000000-0000-0000-0000-000000000000}"/>
          </ac:spMkLst>
        </pc:spChg>
      </pc:sldChg>
    </pc:docChg>
  </pc:docChgLst>
  <pc:docChgLst>
    <pc:chgData name="Wanshi Chen" userId="3a7dbef4-3474-47c6-9897-007f5734efb0" providerId="ADAL" clId="{ABB06612-3E18-4248-B8F7-B7AACE58FBE6}"/>
    <pc:docChg chg="modSld">
      <pc:chgData name="Wanshi Chen" userId="3a7dbef4-3474-47c6-9897-007f5734efb0" providerId="ADAL" clId="{ABB06612-3E18-4248-B8F7-B7AACE58FBE6}" dt="2020-12-21T23:22:27.658" v="36" actId="20577"/>
      <pc:docMkLst>
        <pc:docMk/>
      </pc:docMkLst>
      <pc:sldChg chg="modSp mod">
        <pc:chgData name="Wanshi Chen" userId="3a7dbef4-3474-47c6-9897-007f5734efb0" providerId="ADAL" clId="{ABB06612-3E18-4248-B8F7-B7AACE58FBE6}" dt="2020-12-21T23:22:27.658" v="36" actId="20577"/>
        <pc:sldMkLst>
          <pc:docMk/>
          <pc:sldMk cId="1739961990" sldId="847"/>
        </pc:sldMkLst>
        <pc:spChg chg="mod">
          <ac:chgData name="Wanshi Chen" userId="3a7dbef4-3474-47c6-9897-007f5734efb0" providerId="ADAL" clId="{ABB06612-3E18-4248-B8F7-B7AACE58FBE6}" dt="2020-12-21T23:22:27.658" v="36" actId="20577"/>
          <ac:spMkLst>
            <pc:docMk/>
            <pc:sldMk cId="1739961990" sldId="847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4/7/2021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688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658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261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504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640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342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32461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994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446503" y="523977"/>
            <a:ext cx="1800308" cy="392615"/>
            <a:chOff x="187326" y="5085556"/>
            <a:chExt cx="8393112" cy="1830388"/>
          </a:xfrm>
          <a:solidFill>
            <a:srgbClr val="00ACBD"/>
          </a:solidFill>
        </p:grpSpPr>
        <p:sp>
          <p:nvSpPr>
            <p:cNvPr id="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11" name="Picture 6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918" y="24904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586685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27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 userDrawn="1"/>
        </p:nvGrpSpPr>
        <p:grpSpPr>
          <a:xfrm>
            <a:off x="9717597" y="327382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361124" y="121420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1e/Docs/RP-210790.zip" TargetMode="External"/><Relationship Id="rId3" Type="http://schemas.openxmlformats.org/officeDocument/2006/relationships/hyperlink" Target="http://www.3gpp.org/ftp/tsg_ran/TSG_RAN/TSGR_91e/Docs/RP-210826.zip" TargetMode="External"/><Relationship Id="rId7" Type="http://schemas.openxmlformats.org/officeDocument/2006/relationships/hyperlink" Target="http://www.3gpp.org/ftp/tsg_ran/TSG_RAN/TSGR_91e/Docs/RP-210786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91e/Docs/RP-210771.zip" TargetMode="External"/><Relationship Id="rId5" Type="http://schemas.openxmlformats.org/officeDocument/2006/relationships/hyperlink" Target="http://www.3gpp.org/ftp/tsg_ran/TSG_RAN/TSGR_91e/Docs/RP-210785.zip" TargetMode="External"/><Relationship Id="rId4" Type="http://schemas.openxmlformats.org/officeDocument/2006/relationships/hyperlink" Target="http://www.3gpp.org/ftp/tsg_ran/TSG_RAN/TSGR_91e/Docs/RP-210874.zip" TargetMode="External"/><Relationship Id="rId9" Type="http://schemas.openxmlformats.org/officeDocument/2006/relationships/hyperlink" Target="http://www.3gpp.org/ftp/tsg_ran/TSG_RAN/TSGR_91e/Docs/RP-210884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hyperlink" Target="http://www.3gpp.org/ftp/tsg_ran/TSG_RAN/TSGR_91e/Docs/RP-210770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hyperlink" Target="http://www.3gpp.org/ftp/tsg_ran/TSG_RAN/TSGR_91e/Docs/RP-210770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1e/Docs/RP-210906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ran/TSG_RAN/TSGR_91e/Docs/RP-210862.zip" TargetMode="External"/><Relationship Id="rId4" Type="http://schemas.openxmlformats.org/officeDocument/2006/relationships/hyperlink" Target="http://www.3gpp.org/ftp/tsg_ran/TSG_RAN/TSGR_91e/Docs/RP-210903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1e/Docs/RP-210918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ran/TSG_RAN/TSGR_91e/Docs/RP-210855.zip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1e/Docs/RP-210908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ran/TSG_RAN/TSGR_91e/Docs/RP-210906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1e/Docs/RP-210854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3gpp.org/ftp/tsg_ran/TSG_RAN/TSGR_91e/Docs/RP-210907.zip" TargetMode="External"/><Relationship Id="rId4" Type="http://schemas.openxmlformats.org/officeDocument/2006/relationships/hyperlink" Target="http://www.3gpp.org/ftp/tsg_ran/TSG_RAN/TSGR_91e/Docs/RP-21075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280" y="3362178"/>
            <a:ext cx="9622302" cy="172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4000" dirty="0"/>
              <a:t>Highlights from RAN#91-e</a:t>
            </a: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Chair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545" y="1458968"/>
            <a:ext cx="609282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3GPP TSG RAN WG1#104b-e</a:t>
            </a:r>
            <a:endParaRPr lang="en-GB" sz="2000" b="1" dirty="0">
              <a:latin typeface="Times" panose="02020603050405020304" pitchFamily="18" charset="0"/>
              <a:ea typeface="MS Mincho"/>
              <a:cs typeface="Arial" panose="020B0604020202020204" pitchFamily="34" charset="0"/>
            </a:endParaRP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 err="1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eMeeting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, April 12</a:t>
            </a:r>
            <a:r>
              <a:rPr lang="en-GB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– 20</a:t>
            </a:r>
            <a:r>
              <a:rPr lang="en-GB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, 2021</a:t>
            </a:r>
            <a:endParaRPr lang="en-US" sz="12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41412" y="1577151"/>
            <a:ext cx="1652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R1-2102282</a:t>
            </a:r>
          </a:p>
        </p:txBody>
      </p:sp>
    </p:spTree>
    <p:extLst>
      <p:ext uri="{BB962C8B-B14F-4D97-AF65-F5344CB8AC3E}">
        <p14:creationId xmlns:p14="http://schemas.microsoft.com/office/powerpoint/2010/main" val="2273413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50836"/>
            <a:ext cx="11603736" cy="5158925"/>
          </a:xfrm>
        </p:spPr>
        <p:txBody>
          <a:bodyPr/>
          <a:lstStyle/>
          <a:p>
            <a:pPr>
              <a:defRPr/>
            </a:pPr>
            <a:r>
              <a:rPr lang="en-US" dirty="0"/>
              <a:t>TEI handling: a set of guidelines and rules were endorsed in </a:t>
            </a:r>
            <a:r>
              <a:rPr lang="en-US" dirty="0">
                <a:hlinkClick r:id="rId3"/>
              </a:rPr>
              <a:t>RP 210826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dirty="0"/>
              <a:t>The set of terms of reference (</a:t>
            </a:r>
            <a:r>
              <a:rPr lang="en-US" dirty="0" err="1"/>
              <a:t>ToRs</a:t>
            </a:r>
            <a:r>
              <a:rPr lang="en-US" dirty="0"/>
              <a:t>) for RAN WGs were agreed as follows:</a:t>
            </a:r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pl-PL" dirty="0"/>
              <a:t>RAN1: </a:t>
            </a:r>
            <a:r>
              <a:rPr lang="pl-PL" dirty="0">
                <a:hlinkClick r:id="rId4"/>
              </a:rPr>
              <a:t>RP-210874</a:t>
            </a:r>
            <a:r>
              <a:rPr lang="en-US" dirty="0"/>
              <a:t>;  </a:t>
            </a:r>
            <a:r>
              <a:rPr lang="pl-PL" dirty="0"/>
              <a:t>RAN2: </a:t>
            </a:r>
            <a:r>
              <a:rPr lang="pl-PL" dirty="0">
                <a:hlinkClick r:id="rId5"/>
              </a:rPr>
              <a:t>RP-210785</a:t>
            </a:r>
            <a:r>
              <a:rPr lang="en-US" dirty="0"/>
              <a:t>; </a:t>
            </a:r>
            <a:r>
              <a:rPr lang="pl-PL" dirty="0"/>
              <a:t>RAN3: </a:t>
            </a:r>
            <a:r>
              <a:rPr lang="pl-PL" dirty="0">
                <a:hlinkClick r:id="rId6"/>
              </a:rPr>
              <a:t>RP-210771</a:t>
            </a:r>
            <a:r>
              <a:rPr lang="en-US" dirty="0"/>
              <a:t>; </a:t>
            </a:r>
            <a:r>
              <a:rPr lang="pl-PL" dirty="0"/>
              <a:t>RAN4: </a:t>
            </a:r>
            <a:r>
              <a:rPr lang="pl-PL" dirty="0">
                <a:hlinkClick r:id="rId7"/>
              </a:rPr>
              <a:t>RP-210786</a:t>
            </a:r>
            <a:r>
              <a:rPr lang="en-US" dirty="0"/>
              <a:t>; </a:t>
            </a:r>
            <a:r>
              <a:rPr lang="pl-PL" dirty="0"/>
              <a:t>RAN5: </a:t>
            </a:r>
            <a:r>
              <a:rPr lang="pl-PL" dirty="0">
                <a:hlinkClick r:id="rId8"/>
              </a:rPr>
              <a:t>RP-210790</a:t>
            </a:r>
            <a:endParaRPr lang="pl-PL" dirty="0"/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en-US" dirty="0"/>
              <a:t>Reply LS to ACIA regarding 3GPP NR Rel-16 URLLC and </a:t>
            </a:r>
            <a:r>
              <a:rPr lang="en-US" dirty="0" err="1"/>
              <a:t>IIoT</a:t>
            </a:r>
            <a:r>
              <a:rPr lang="en-US" dirty="0"/>
              <a:t> performance evaluation was agreed in </a:t>
            </a:r>
            <a:r>
              <a:rPr lang="pl-PL" dirty="0">
                <a:hlinkClick r:id="rId9"/>
              </a:rPr>
              <a:t>RP-2108</a:t>
            </a:r>
            <a:r>
              <a:rPr lang="en-US" dirty="0">
                <a:hlinkClick r:id="rId9"/>
              </a:rPr>
              <a:t>8</a:t>
            </a:r>
            <a:r>
              <a:rPr lang="pl-PL" dirty="0">
                <a:hlinkClick r:id="rId9"/>
              </a:rPr>
              <a:t>4</a:t>
            </a:r>
            <a:endParaRPr lang="en-US" dirty="0"/>
          </a:p>
          <a:p>
            <a:pPr lvl="1">
              <a:buFont typeface="Arial" panose="020B0604020202020204" pitchFamily="34" charset="0"/>
              <a:buChar char="•"/>
              <a:defRPr/>
            </a:pPr>
            <a:r>
              <a:rPr lang="en-US" dirty="0"/>
              <a:t>Along with detailed performance evaluation as an attachment</a:t>
            </a:r>
          </a:p>
          <a:p>
            <a:pPr>
              <a:defRPr/>
            </a:pPr>
            <a:endParaRPr lang="en-US" sz="2000" dirty="0"/>
          </a:p>
          <a:p>
            <a:pPr lvl="1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755650" algn="l"/>
              </a:tabLst>
            </a:pPr>
            <a:endParaRPr lang="en-US" sz="1800" dirty="0"/>
          </a:p>
          <a:p>
            <a:pPr lvl="1">
              <a:buFont typeface="Arial" panose="020B0604020202020204" pitchFamily="34" charset="0"/>
              <a:buChar char="•"/>
              <a:defRPr/>
            </a:pPr>
            <a:endParaRPr lang="en-GB" sz="2400" dirty="0"/>
          </a:p>
          <a:p>
            <a:pPr lvl="1">
              <a:defRPr/>
            </a:pPr>
            <a:endParaRPr lang="en-GB" sz="2400" u="sng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Others</a:t>
            </a:r>
          </a:p>
        </p:txBody>
      </p:sp>
    </p:spTree>
    <p:extLst>
      <p:ext uri="{BB962C8B-B14F-4D97-AF65-F5344CB8AC3E}">
        <p14:creationId xmlns:p14="http://schemas.microsoft.com/office/powerpoint/2010/main" val="202831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7"/>
            <a:ext cx="11430000" cy="2163476"/>
          </a:xfrm>
        </p:spPr>
        <p:txBody>
          <a:bodyPr/>
          <a:lstStyle/>
          <a:p>
            <a:pPr hangingPunct="0"/>
            <a:r>
              <a:rPr lang="en-US" dirty="0"/>
              <a:t>All RAN1 endorsed LTE CRs submitted to RAN#91-e are approved</a:t>
            </a:r>
          </a:p>
          <a:p>
            <a:pPr hangingPunct="0"/>
            <a:r>
              <a:rPr lang="en-US" dirty="0"/>
              <a:t>All RAN1 endorsed NR CRs submitted to RAN#91-e are approved</a:t>
            </a:r>
          </a:p>
          <a:p>
            <a:pPr lvl="1"/>
            <a:endParaRPr lang="en-GB" dirty="0">
              <a:highlight>
                <a:srgbClr val="FFFF00"/>
              </a:highlight>
            </a:endParaRPr>
          </a:p>
          <a:p>
            <a:pPr lvl="1"/>
            <a:endParaRPr lang="en-US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and NR CRs</a:t>
            </a:r>
          </a:p>
        </p:txBody>
      </p:sp>
    </p:spTree>
    <p:extLst>
      <p:ext uri="{BB962C8B-B14F-4D97-AF65-F5344CB8AC3E}">
        <p14:creationId xmlns:p14="http://schemas.microsoft.com/office/powerpoint/2010/main" val="408111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467346"/>
            <a:ext cx="11430000" cy="507831"/>
          </a:xfrm>
        </p:spPr>
        <p:txBody>
          <a:bodyPr/>
          <a:lstStyle/>
          <a:p>
            <a:r>
              <a:rPr lang="en-US" dirty="0"/>
              <a:t>RAN Planning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5E4F4FBC-39BA-4D97-BACF-229E49ABFCF1}"/>
              </a:ext>
            </a:extLst>
          </p:cNvPr>
          <p:cNvSpPr txBox="1">
            <a:spLocks/>
          </p:cNvSpPr>
          <p:nvPr/>
        </p:nvSpPr>
        <p:spPr>
          <a:xfrm>
            <a:off x="304939" y="1288808"/>
            <a:ext cx="11578946" cy="4594015"/>
          </a:xfrm>
        </p:spPr>
        <p:txBody>
          <a:bodyPr/>
          <a:lstStyle>
            <a:lvl1pPr marL="3429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Blip>
                <a:blip r:embed="rId3"/>
              </a:buBlip>
              <a:defRPr lang="en-US" sz="24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7429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20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10287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18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144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Qualcomm Regular" pitchFamily="34" charset="0"/>
              <a:buChar char="−"/>
              <a:defRPr lang="en-US" sz="1400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171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RAN/RAN WG Chair’s joint proposal for Rel-17 planning was endorsed in </a:t>
            </a:r>
            <a:r>
              <a:rPr lang="en-US" dirty="0">
                <a:hlinkClick r:id="rId4"/>
              </a:rPr>
              <a:t>RP-210770</a:t>
            </a:r>
            <a:endParaRPr lang="en-US" dirty="0"/>
          </a:p>
          <a:p>
            <a:pPr lvl="1" hangingPunct="0"/>
            <a:r>
              <a:rPr lang="en-US" dirty="0"/>
              <a:t>2Q’2021 – see left</a:t>
            </a:r>
          </a:p>
          <a:p>
            <a:pPr lvl="2" hangingPunct="0"/>
            <a:r>
              <a:rPr lang="en-US" dirty="0"/>
              <a:t>No </a:t>
            </a:r>
            <a:r>
              <a:rPr lang="en-US" dirty="0" err="1"/>
              <a:t>particularl</a:t>
            </a:r>
            <a:r>
              <a:rPr lang="en-US" dirty="0"/>
              <a:t> update for RAN1 (same planning)</a:t>
            </a:r>
          </a:p>
          <a:p>
            <a:pPr lvl="3" hangingPunct="0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64FD75-E83C-412F-817B-B8694F08AC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8800" y="2064795"/>
            <a:ext cx="5400992" cy="432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118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3464" y="467346"/>
            <a:ext cx="11430000" cy="507831"/>
          </a:xfrm>
        </p:spPr>
        <p:txBody>
          <a:bodyPr/>
          <a:lstStyle/>
          <a:p>
            <a:r>
              <a:rPr lang="en-US" dirty="0"/>
              <a:t>RAN Planning – Cont’d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5E4F4FBC-39BA-4D97-BACF-229E49ABFCF1}"/>
              </a:ext>
            </a:extLst>
          </p:cNvPr>
          <p:cNvSpPr txBox="1">
            <a:spLocks/>
          </p:cNvSpPr>
          <p:nvPr/>
        </p:nvSpPr>
        <p:spPr>
          <a:xfrm>
            <a:off x="304939" y="1288808"/>
            <a:ext cx="11578946" cy="4594015"/>
          </a:xfrm>
        </p:spPr>
        <p:txBody>
          <a:bodyPr/>
          <a:lstStyle>
            <a:lvl1pPr marL="3429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Blip>
                <a:blip r:embed="rId3"/>
              </a:buBlip>
              <a:defRPr lang="en-US" sz="24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7429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20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102870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1800" kern="120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14450" indent="-34290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2"/>
              </a:buClr>
              <a:buFont typeface="Calibre Regular" pitchFamily="34" charset="0"/>
              <a:buChar char="−"/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Qualcomm Regular" pitchFamily="34" charset="0"/>
              <a:buChar char="−"/>
              <a:defRPr lang="en-US" sz="1400" kern="1200" baseline="0">
                <a:solidFill>
                  <a:prstClr val="black">
                    <a:lumMod val="75000"/>
                    <a:lumOff val="25000"/>
                  </a:prst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171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sz="2000" dirty="0"/>
              <a:t>RAN/RAN WG Chair’s joint proposal for Rel-17 planning was endorsed in </a:t>
            </a:r>
            <a:r>
              <a:rPr lang="en-US" sz="2000" dirty="0">
                <a:hlinkClick r:id="rId4"/>
              </a:rPr>
              <a:t>RP-210770</a:t>
            </a:r>
            <a:endParaRPr lang="en-US" sz="2000" dirty="0"/>
          </a:p>
          <a:p>
            <a:pPr lvl="1" hangingPunct="0"/>
            <a:r>
              <a:rPr lang="en-US" sz="1800" dirty="0"/>
              <a:t>3Q’2021 to 1Q’2022. In particular, RAN#94 to approve RAN1/2/3/4 work package for Rel18</a:t>
            </a:r>
          </a:p>
          <a:p>
            <a:pPr lvl="1" hangingPunct="0"/>
            <a:r>
              <a:rPr lang="en-US" sz="1800" dirty="0"/>
              <a:t>More details can be found in </a:t>
            </a:r>
            <a:r>
              <a:rPr lang="en-US" sz="1800" dirty="0">
                <a:hlinkClick r:id="rId4"/>
              </a:rPr>
              <a:t>RP-210770</a:t>
            </a:r>
            <a:endParaRPr lang="en-US" sz="1800" dirty="0"/>
          </a:p>
          <a:p>
            <a:pPr lvl="1" hangingPunct="0"/>
            <a:endParaRPr lang="en-US" sz="1800" dirty="0"/>
          </a:p>
          <a:p>
            <a:pPr lvl="3" hangingPunct="0"/>
            <a:endParaRPr lang="en-US" sz="1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1BF7ED-D963-4860-9273-44654CA3F3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814" y="2156430"/>
            <a:ext cx="12188825" cy="455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372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92544" y="1292508"/>
            <a:ext cx="11603736" cy="5158925"/>
          </a:xfrm>
        </p:spPr>
        <p:txBody>
          <a:bodyPr/>
          <a:lstStyle/>
          <a:p>
            <a:pPr fontAlgn="base"/>
            <a:r>
              <a:rPr lang="en-US" dirty="0"/>
              <a:t>A way forward proposal was agreed in </a:t>
            </a:r>
            <a:r>
              <a:rPr lang="en-US" dirty="0">
                <a:hlinkClick r:id="rId3"/>
              </a:rPr>
              <a:t>RP-210906</a:t>
            </a:r>
            <a:endParaRPr lang="en-US" dirty="0"/>
          </a:p>
          <a:p>
            <a:pPr lvl="1" fontAlgn="base"/>
            <a:r>
              <a:rPr lang="en-US" dirty="0"/>
              <a:t>Aspects related to RAN1 are detailed below</a:t>
            </a:r>
          </a:p>
          <a:p>
            <a:pPr fontAlgn="base"/>
            <a:r>
              <a:rPr lang="en-US" dirty="0"/>
              <a:t>NR Positioning Enhancements WID was updated in </a:t>
            </a:r>
            <a:r>
              <a:rPr lang="en-US" dirty="0">
                <a:hlinkClick r:id="rId4"/>
              </a:rPr>
              <a:t>RP-210903</a:t>
            </a:r>
            <a:endParaRPr lang="en-US" dirty="0"/>
          </a:p>
          <a:p>
            <a:pPr lvl="1" fontAlgn="base"/>
            <a:r>
              <a:rPr lang="en-US" dirty="0"/>
              <a:t>Major updates – details can be found the revised WID</a:t>
            </a:r>
          </a:p>
          <a:p>
            <a:pPr lvl="1" fontAlgn="base"/>
            <a:r>
              <a:rPr lang="en-US" dirty="0"/>
              <a:t>Particularly, RAN1 related: </a:t>
            </a:r>
          </a:p>
          <a:p>
            <a:pPr lvl="2" fontAlgn="base"/>
            <a:r>
              <a:rPr lang="en-US" dirty="0"/>
              <a:t>Study and specify, if agreed, the enhancements of information reporting from UE and </a:t>
            </a:r>
            <a:r>
              <a:rPr lang="en-US" dirty="0" err="1"/>
              <a:t>gNB</a:t>
            </a:r>
            <a:r>
              <a:rPr lang="en-US" dirty="0"/>
              <a:t> for multipath/NLOS mitigation </a:t>
            </a:r>
          </a:p>
          <a:p>
            <a:pPr lvl="2" fontAlgn="base"/>
            <a:r>
              <a:rPr lang="en-US" dirty="0"/>
              <a:t>Latency </a:t>
            </a:r>
            <a:r>
              <a:rPr lang="en-US"/>
              <a:t>reduction for both DL and DL+UL positioning methods</a:t>
            </a:r>
            <a:endParaRPr lang="en-US" dirty="0"/>
          </a:p>
          <a:p>
            <a:pPr lvl="2" fontAlgn="base"/>
            <a:r>
              <a:rPr lang="en-US" dirty="0"/>
              <a:t>A few more features with RAN1 not as a leading WG</a:t>
            </a:r>
          </a:p>
          <a:p>
            <a:pPr fontAlgn="base"/>
            <a:r>
              <a:rPr lang="en-US" dirty="0"/>
              <a:t>NR for 52.6GHz – 71GHz WID was updated in </a:t>
            </a:r>
            <a:r>
              <a:rPr lang="en-US" dirty="0">
                <a:hlinkClick r:id="rId5"/>
              </a:rPr>
              <a:t>RP-210862</a:t>
            </a:r>
            <a:r>
              <a:rPr lang="en-US" dirty="0"/>
              <a:t> </a:t>
            </a:r>
          </a:p>
          <a:p>
            <a:pPr lvl="1" fontAlgn="base"/>
            <a:r>
              <a:rPr lang="en-US" dirty="0"/>
              <a:t>Updated guidance on beam management considerations</a:t>
            </a:r>
          </a:p>
          <a:p>
            <a:pPr lvl="1" fontAlgn="base"/>
            <a:r>
              <a:rPr lang="en-US" dirty="0"/>
              <a:t>And a note ““RAN1, RAN2 and RAN4 are asked to provide its analysis or recommendation to RAN#92E (June) on how to introduce the 52.6-71GHz frequency range.”</a:t>
            </a:r>
          </a:p>
          <a:p>
            <a:pPr marL="0" indent="0">
              <a:buNone/>
              <a:defRPr/>
            </a:pPr>
            <a:endParaRPr lang="en-US" sz="2800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Rel-17 SIs/WIs (with RAN1 involvement)</a:t>
            </a:r>
          </a:p>
        </p:txBody>
      </p:sp>
    </p:spTree>
    <p:extLst>
      <p:ext uri="{BB962C8B-B14F-4D97-AF65-F5344CB8AC3E}">
        <p14:creationId xmlns:p14="http://schemas.microsoft.com/office/powerpoint/2010/main" val="4239341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92544" y="1292508"/>
            <a:ext cx="11603736" cy="5158925"/>
          </a:xfrm>
        </p:spPr>
        <p:txBody>
          <a:bodyPr/>
          <a:lstStyle/>
          <a:p>
            <a:pPr fontAlgn="base"/>
            <a:r>
              <a:rPr lang="en-US" dirty="0"/>
              <a:t>NR </a:t>
            </a:r>
            <a:r>
              <a:rPr lang="en-US" dirty="0" err="1"/>
              <a:t>RedCap</a:t>
            </a:r>
            <a:r>
              <a:rPr lang="en-US" dirty="0"/>
              <a:t> WID was updated in </a:t>
            </a:r>
            <a:r>
              <a:rPr lang="en-US" dirty="0">
                <a:hlinkClick r:id="rId3"/>
              </a:rPr>
              <a:t>RP-210918</a:t>
            </a:r>
            <a:r>
              <a:rPr lang="en-US" dirty="0"/>
              <a:t> </a:t>
            </a:r>
          </a:p>
          <a:p>
            <a:pPr lvl="1" fontAlgn="base"/>
            <a:r>
              <a:rPr lang="en-US" dirty="0"/>
              <a:t>Major updates -  details can be found the revised WID</a:t>
            </a:r>
          </a:p>
          <a:p>
            <a:pPr lvl="1" fontAlgn="base"/>
            <a:r>
              <a:rPr lang="en-US" dirty="0"/>
              <a:t>Specific to RAN1: </a:t>
            </a:r>
          </a:p>
          <a:p>
            <a:pPr lvl="2" fontAlgn="base"/>
            <a:r>
              <a:rPr lang="en-US" dirty="0"/>
              <a:t>RAN1 as the leading WG: 20MHz only; minimum # of Rx branches is 1 while 2 is also supported (with a means to specified for </a:t>
            </a:r>
            <a:r>
              <a:rPr lang="en-US" dirty="0" err="1"/>
              <a:t>gNB</a:t>
            </a:r>
            <a:r>
              <a:rPr lang="en-US" dirty="0"/>
              <a:t> to know 1 vs. 2); </a:t>
            </a:r>
          </a:p>
          <a:p>
            <a:pPr lvl="2" fontAlgn="base"/>
            <a:r>
              <a:rPr lang="en-US" dirty="0"/>
              <a:t>RAN1 not as the leading WG: one </a:t>
            </a:r>
            <a:r>
              <a:rPr lang="en-US" dirty="0" err="1"/>
              <a:t>RedCap</a:t>
            </a:r>
            <a:r>
              <a:rPr lang="en-US" dirty="0"/>
              <a:t> UE type; early identification of </a:t>
            </a:r>
            <a:r>
              <a:rPr lang="en-US" dirty="0" err="1"/>
              <a:t>RedCap</a:t>
            </a:r>
            <a:r>
              <a:rPr lang="en-US" dirty="0"/>
              <a:t> UEs; indication whether to camp. </a:t>
            </a:r>
          </a:p>
          <a:p>
            <a:pPr fontAlgn="base"/>
            <a:r>
              <a:rPr lang="en-US" dirty="0"/>
              <a:t>NR Coverage Enhancements WID was updated in </a:t>
            </a:r>
            <a:r>
              <a:rPr lang="en-US" dirty="0">
                <a:hlinkClick r:id="rId4"/>
              </a:rPr>
              <a:t>RP-210855</a:t>
            </a:r>
            <a:r>
              <a:rPr lang="en-US" dirty="0"/>
              <a:t> </a:t>
            </a:r>
          </a:p>
          <a:p>
            <a:pPr lvl="1" fontAlgn="base"/>
            <a:r>
              <a:rPr lang="en-US" dirty="0"/>
              <a:t>Clarified that for PUCCH DM-RS bundling, “</a:t>
            </a:r>
            <a:r>
              <a:rPr lang="en-GB" dirty="0"/>
              <a:t>When applicable, based on similar mechanism(s) for enabling joint channel estimation for PUSCH</a:t>
            </a:r>
            <a:r>
              <a:rPr lang="en-US" dirty="0"/>
              <a:t>”</a:t>
            </a:r>
          </a:p>
          <a:p>
            <a:pPr lvl="1" fontAlgn="base"/>
            <a:r>
              <a:rPr lang="en-US" dirty="0"/>
              <a:t>Also two clarifications:</a:t>
            </a:r>
          </a:p>
          <a:p>
            <a:pPr lvl="2">
              <a:defRPr/>
            </a:pPr>
            <a:r>
              <a:rPr lang="en-US" dirty="0"/>
              <a:t>Potential differentiation between non-</a:t>
            </a:r>
            <a:r>
              <a:rPr lang="en-US" dirty="0" err="1"/>
              <a:t>RedCap</a:t>
            </a:r>
            <a:r>
              <a:rPr lang="en-US" dirty="0"/>
              <a:t> UEs (with or without Rel-17 CE) vs. Redcap UEs during initial access will be discussed in the </a:t>
            </a:r>
            <a:r>
              <a:rPr lang="en-US" dirty="0" err="1"/>
              <a:t>RedCap</a:t>
            </a:r>
            <a:r>
              <a:rPr lang="en-US" dirty="0"/>
              <a:t> WI</a:t>
            </a:r>
          </a:p>
          <a:p>
            <a:pPr lvl="2">
              <a:defRPr/>
            </a:pPr>
            <a:r>
              <a:rPr lang="en-US" dirty="0"/>
              <a:t>Potential differentiation for non-</a:t>
            </a:r>
            <a:r>
              <a:rPr lang="en-US" dirty="0" err="1"/>
              <a:t>RedCap</a:t>
            </a:r>
            <a:r>
              <a:rPr lang="en-US" dirty="0"/>
              <a:t> UEs with vs. without Rel-17 CE during initial access will be discussed in the CE WI</a:t>
            </a:r>
          </a:p>
          <a:p>
            <a:pPr marL="0" indent="0">
              <a:buNone/>
              <a:defRPr/>
            </a:pPr>
            <a:endParaRPr lang="en-US" i="1" dirty="0"/>
          </a:p>
          <a:p>
            <a:pPr>
              <a:defRPr/>
            </a:pPr>
            <a:endParaRPr lang="en-US" sz="2800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Rel-17 SIs/WIs (with RAN1 involvement) – Cont’d</a:t>
            </a:r>
          </a:p>
        </p:txBody>
      </p:sp>
    </p:spTree>
    <p:extLst>
      <p:ext uri="{BB962C8B-B14F-4D97-AF65-F5344CB8AC3E}">
        <p14:creationId xmlns:p14="http://schemas.microsoft.com/office/powerpoint/2010/main" val="3528795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92544" y="1292508"/>
            <a:ext cx="11603736" cy="5158925"/>
          </a:xfrm>
        </p:spPr>
        <p:txBody>
          <a:bodyPr/>
          <a:lstStyle/>
          <a:p>
            <a:pPr>
              <a:defRPr/>
            </a:pPr>
            <a:r>
              <a:rPr lang="en-US" dirty="0"/>
              <a:t>DSS WID: no update; email discussion resulted in the following conclusion:</a:t>
            </a:r>
          </a:p>
          <a:p>
            <a:pPr lvl="1">
              <a:defRPr/>
            </a:pPr>
            <a:r>
              <a:rPr lang="en-US" dirty="0"/>
              <a:t>For “PDCCH of P(S)Cell/</a:t>
            </a:r>
            <a:r>
              <a:rPr lang="en-US" dirty="0" err="1"/>
              <a:t>SCell</a:t>
            </a:r>
            <a:r>
              <a:rPr lang="en-US" dirty="0"/>
              <a:t> scheduling PDSCH on multiple cells using a single DCI”: no agreement to proceed to the specification phase and no agreement to stop the work on the feature either.</a:t>
            </a:r>
          </a:p>
          <a:p>
            <a:pPr>
              <a:defRPr/>
            </a:pPr>
            <a:r>
              <a:rPr lang="en-US" dirty="0" err="1"/>
              <a:t>feMIMO</a:t>
            </a:r>
            <a:r>
              <a:rPr lang="en-US" dirty="0"/>
              <a:t> WID: no update; email discussion resulted in the following conclusion:</a:t>
            </a:r>
          </a:p>
          <a:p>
            <a:pPr marL="685800" lvl="2" algn="just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i="1" dirty="0"/>
              <a:t>On the scope of Rel-17 </a:t>
            </a:r>
            <a:r>
              <a:rPr lang="en-US" i="1" dirty="0" err="1"/>
              <a:t>FeMIMO</a:t>
            </a:r>
            <a:r>
              <a:rPr lang="en-US" i="1" dirty="0"/>
              <a:t> WI as discussed in RAN#91-e: Based on the current status (reflected in SR RP-210290), other than the 0.5 TU in RAN2#114-e already proposed by the RAN2 chair, there is no consensus in applying other modification to the current RAN2 TU allocation for Rel-17 </a:t>
            </a:r>
            <a:r>
              <a:rPr lang="en-US" i="1" dirty="0" err="1"/>
              <a:t>FeMIMO</a:t>
            </a:r>
            <a:r>
              <a:rPr lang="en-US" i="1" dirty="0"/>
              <a:t> WI.</a:t>
            </a:r>
          </a:p>
          <a:p>
            <a:pPr marL="514350" lvl="1" indent="-457200" algn="just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2600" dirty="0" err="1"/>
              <a:t>Sidelink</a:t>
            </a:r>
            <a:r>
              <a:rPr lang="en-US" sz="2600" dirty="0"/>
              <a:t> WID: no update, with the following conclusion from email discussion </a:t>
            </a:r>
          </a:p>
          <a:p>
            <a:pPr lvl="1">
              <a:defRPr/>
            </a:pPr>
            <a:r>
              <a:rPr lang="en-US" dirty="0"/>
              <a:t>It was concluded that no WID update is necessary. WGs continue specifying inter-UE coordination. Note that enhancements other than inter-UE coordination is NOT pursued in the scope of the objective “Study the feasibility and benefit of solution(s) on the enhancement(s) in mode 2 for enhanced reliability and reduced latency in consideration of both PRR and PIR defined in TR37.885 (by RAN#91), and specify the identified solution(s) if deemed feasible and beneficial [RAN1, RAN2].”</a:t>
            </a:r>
            <a:endParaRPr lang="en-GB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endParaRPr lang="en-US" i="1" dirty="0"/>
          </a:p>
          <a:p>
            <a:pPr>
              <a:defRPr/>
            </a:pPr>
            <a:endParaRPr lang="en-US" sz="2800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Rel-17 SIs/WIs (with RAN1 involvement) – Cont’d</a:t>
            </a:r>
          </a:p>
        </p:txBody>
      </p:sp>
    </p:spTree>
    <p:extLst>
      <p:ext uri="{BB962C8B-B14F-4D97-AF65-F5344CB8AC3E}">
        <p14:creationId xmlns:p14="http://schemas.microsoft.com/office/powerpoint/2010/main" val="1739961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92544" y="1292508"/>
            <a:ext cx="11603736" cy="5158925"/>
          </a:xfrm>
        </p:spPr>
        <p:txBody>
          <a:bodyPr/>
          <a:lstStyle/>
          <a:p>
            <a:pPr>
              <a:defRPr/>
            </a:pPr>
            <a:r>
              <a:rPr lang="en-GB" dirty="0"/>
              <a:t>NR NTN WID was updated in </a:t>
            </a:r>
            <a:r>
              <a:rPr lang="en-GB" dirty="0">
                <a:hlinkClick r:id="rId3"/>
              </a:rPr>
              <a:t>RP-210908</a:t>
            </a:r>
            <a:r>
              <a:rPr lang="en-GB" dirty="0"/>
              <a:t>:</a:t>
            </a:r>
          </a:p>
          <a:p>
            <a:pPr lvl="1">
              <a:defRPr/>
            </a:pPr>
            <a:r>
              <a:rPr lang="en-US" dirty="0"/>
              <a:t>Clarification for HAPS in the justification section and RAN4 scope</a:t>
            </a:r>
          </a:p>
          <a:p>
            <a:pPr>
              <a:defRPr/>
            </a:pPr>
            <a:r>
              <a:rPr lang="en-US" dirty="0"/>
              <a:t>Regarding NR NTN WID and SID for IoT/</a:t>
            </a:r>
            <a:r>
              <a:rPr lang="en-US" dirty="0" err="1"/>
              <a:t>eMTC</a:t>
            </a:r>
            <a:r>
              <a:rPr lang="en-US" dirty="0"/>
              <a:t> over NTN, the following was concluded (see </a:t>
            </a:r>
            <a:r>
              <a:rPr lang="en-US" dirty="0">
                <a:hlinkClick r:id="rId4"/>
              </a:rPr>
              <a:t>RP-210906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The total number already allocated NTN NR TUs + NTN IoT TUs and combined will not change</a:t>
            </a:r>
          </a:p>
          <a:p>
            <a:pPr lvl="1"/>
            <a:r>
              <a:rPr lang="en-US" dirty="0"/>
              <a:t>RAN#92E (June) to finalize the scope and project plan to deliver the essential minimum functionality of both NTN NR and NTN IoT (both NB-IoT and </a:t>
            </a:r>
            <a:r>
              <a:rPr lang="en-US" dirty="0" err="1"/>
              <a:t>eMTC</a:t>
            </a:r>
            <a:r>
              <a:rPr lang="en-US" dirty="0"/>
              <a:t>) within the existing TU allocations</a:t>
            </a:r>
          </a:p>
          <a:p>
            <a:pPr lvl="1"/>
            <a:r>
              <a:rPr lang="en-US" dirty="0"/>
              <a:t>No new scope for RAN4 parts of NTN work in Rel-17. </a:t>
            </a:r>
          </a:p>
          <a:p>
            <a:pPr lvl="1"/>
            <a:r>
              <a:rPr lang="en-US" dirty="0"/>
              <a:t>Any additional RAN4 work (requirements and bands) would be undertaken only after March/2022 (release independent and Rel-18)</a:t>
            </a:r>
          </a:p>
          <a:p>
            <a:pPr lvl="1"/>
            <a:r>
              <a:rPr lang="en-US" dirty="0"/>
              <a:t>Detailed scoping exercise (NTN NR WID revision, NTN IoT WID approval) to be undertaken at RAN#92E (June) </a:t>
            </a:r>
          </a:p>
          <a:p>
            <a:pPr>
              <a:defRPr/>
            </a:pPr>
            <a:endParaRPr lang="en-US" dirty="0">
              <a:highlight>
                <a:srgbClr val="FFFF00"/>
              </a:highlight>
            </a:endParaRPr>
          </a:p>
          <a:p>
            <a:pPr lvl="2">
              <a:defRPr/>
            </a:pPr>
            <a:endParaRPr lang="en-US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US" dirty="0"/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endParaRPr lang="en-US" i="1" dirty="0"/>
          </a:p>
          <a:p>
            <a:pPr>
              <a:defRPr/>
            </a:pPr>
            <a:endParaRPr lang="en-US" sz="2800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Rel-17 SIs/WIs (with RAN1 involvement) – Cont’d</a:t>
            </a:r>
          </a:p>
        </p:txBody>
      </p:sp>
    </p:spTree>
    <p:extLst>
      <p:ext uri="{BB962C8B-B14F-4D97-AF65-F5344CB8AC3E}">
        <p14:creationId xmlns:p14="http://schemas.microsoft.com/office/powerpoint/2010/main" val="1477485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92544" y="1292508"/>
            <a:ext cx="11603736" cy="5158925"/>
          </a:xfrm>
        </p:spPr>
        <p:txBody>
          <a:bodyPr/>
          <a:lstStyle/>
          <a:p>
            <a:pPr>
              <a:defRPr/>
            </a:pPr>
            <a:r>
              <a:rPr lang="en-US" dirty="0" err="1"/>
              <a:t>IIoT</a:t>
            </a:r>
            <a:r>
              <a:rPr lang="en-US" dirty="0"/>
              <a:t>/URLLC WID was updated in </a:t>
            </a:r>
            <a:r>
              <a:rPr lang="en-US" dirty="0">
                <a:hlinkClick r:id="rId3"/>
              </a:rPr>
              <a:t>RP-210854</a:t>
            </a:r>
            <a:endParaRPr lang="en-US" dirty="0"/>
          </a:p>
          <a:p>
            <a:pPr lvl="1">
              <a:lnSpc>
                <a:spcPct val="105000"/>
              </a:lnSpc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Editorial + some RAN4 related clarification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dirty="0"/>
              <a:t>Power saving WID, no update; the following conclusion was reached:</a:t>
            </a:r>
          </a:p>
          <a:p>
            <a:pPr lvl="1">
              <a:defRPr/>
            </a:pPr>
            <a:r>
              <a:rPr lang="en-US" sz="1800" dirty="0">
                <a:effectLst/>
                <a:latin typeface="Calibri" panose="020F0502020204030204" pitchFamily="34" charset="0"/>
                <a:ea typeface="PMingLiU" panose="02020500000000000000" pitchFamily="18" charset="-120"/>
              </a:rPr>
              <a:t>RAN Plenary guidance to RAN4: For Rel-17 WI of UE power saving enhancements for NR, no specification impact to RRM measurement procedure requirements and measurement performance requirements is expected</a:t>
            </a:r>
            <a:endParaRPr lang="en-US" sz="2800" dirty="0">
              <a:highlight>
                <a:srgbClr val="FFFF00"/>
              </a:highlight>
            </a:endParaRPr>
          </a:p>
          <a:p>
            <a:pPr>
              <a:defRPr/>
            </a:pPr>
            <a:r>
              <a:rPr lang="en-US" dirty="0"/>
              <a:t>IAB WID was updated in </a:t>
            </a:r>
            <a:r>
              <a:rPr lang="en-US" dirty="0">
                <a:hlinkClick r:id="rId4"/>
              </a:rPr>
              <a:t>RP-210758</a:t>
            </a:r>
            <a:endParaRPr lang="en-US" dirty="0"/>
          </a:p>
          <a:p>
            <a:pPr lvl="1">
              <a:defRPr/>
            </a:pPr>
            <a:r>
              <a:rPr lang="en-US" dirty="0"/>
              <a:t>Editorial updates</a:t>
            </a:r>
          </a:p>
          <a:p>
            <a:pPr>
              <a:defRPr/>
            </a:pPr>
            <a:r>
              <a:rPr lang="en-US" dirty="0"/>
              <a:t>A new WID on new bands and bandwidth allocation for LTE based 5G terrestrial broadcast agreed in </a:t>
            </a:r>
            <a:r>
              <a:rPr lang="en-US" dirty="0">
                <a:hlinkClick r:id="rId5"/>
              </a:rPr>
              <a:t>RP-210907</a:t>
            </a:r>
            <a:endParaRPr lang="en-US" dirty="0"/>
          </a:p>
          <a:p>
            <a:pPr lvl="1">
              <a:defRPr/>
            </a:pPr>
            <a:r>
              <a:rPr lang="en-US" dirty="0"/>
              <a:t>Among all the objectives, specific to RAN1:</a:t>
            </a:r>
          </a:p>
          <a:p>
            <a:pPr lvl="2">
              <a:defRPr/>
            </a:pPr>
            <a:r>
              <a:rPr lang="en-US" dirty="0"/>
              <a:t>For MBMS-dedicated cells:</a:t>
            </a:r>
          </a:p>
          <a:p>
            <a:pPr lvl="3">
              <a:defRPr/>
            </a:pPr>
            <a:r>
              <a:rPr lang="en-US" dirty="0"/>
              <a:t>Specify a PMCH allocation of 6/7/8 MHz and corresponding MBSFN reference signals [RAN1].</a:t>
            </a:r>
          </a:p>
          <a:p>
            <a:pPr lvl="1">
              <a:defRPr/>
            </a:pPr>
            <a:r>
              <a:rPr lang="en-US" dirty="0"/>
              <a:t>RAN1 work is to start from RAN#106-e (0.5 TUs per meeting)</a:t>
            </a:r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  <a:p>
            <a:pPr lvl="2">
              <a:defRPr/>
            </a:pPr>
            <a:endParaRPr lang="en-US" dirty="0"/>
          </a:p>
          <a:p>
            <a:pPr lvl="1">
              <a:defRPr/>
            </a:pPr>
            <a:endParaRPr lang="en-US" dirty="0"/>
          </a:p>
          <a:p>
            <a:pPr lvl="1">
              <a:defRPr/>
            </a:pPr>
            <a:endParaRPr lang="en-US" i="1" dirty="0"/>
          </a:p>
          <a:p>
            <a:pPr>
              <a:defRPr/>
            </a:pPr>
            <a:endParaRPr lang="en-US" sz="2800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Updated Rel-17 SIs/WIs (with RAN1 involvement) – Cont’d</a:t>
            </a:r>
          </a:p>
        </p:txBody>
      </p:sp>
    </p:spTree>
    <p:extLst>
      <p:ext uri="{BB962C8B-B14F-4D97-AF65-F5344CB8AC3E}">
        <p14:creationId xmlns:p14="http://schemas.microsoft.com/office/powerpoint/2010/main" val="3943801286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42754</TotalTime>
  <Words>1069</Words>
  <Application>Microsoft Office PowerPoint</Application>
  <PresentationFormat>Custom</PresentationFormat>
  <Paragraphs>99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Calibre Regular</vt:lpstr>
      <vt:lpstr>Calibre Semibold</vt:lpstr>
      <vt:lpstr>Calibri</vt:lpstr>
      <vt:lpstr>Qualcomm Office Regular</vt:lpstr>
      <vt:lpstr>Qualcomm Regular</vt:lpstr>
      <vt:lpstr>Symbol</vt:lpstr>
      <vt:lpstr>Times</vt:lpstr>
      <vt:lpstr>Times New Roman</vt:lpstr>
      <vt:lpstr>Qualcomm_Template_Standard</vt:lpstr>
      <vt:lpstr>PowerPoint Presentation</vt:lpstr>
      <vt:lpstr>LTE and NR CRs</vt:lpstr>
      <vt:lpstr>RAN Planning</vt:lpstr>
      <vt:lpstr>RAN Planning – Cont’d</vt:lpstr>
      <vt:lpstr>Updated Rel-17 SIs/WIs (with RAN1 involvement)</vt:lpstr>
      <vt:lpstr>Updated Rel-17 SIs/WIs (with RAN1 involvement) – Cont’d</vt:lpstr>
      <vt:lpstr>Updated Rel-17 SIs/WIs (with RAN1 involvement) – Cont’d</vt:lpstr>
      <vt:lpstr>Updated Rel-17 SIs/WIs (with RAN1 involvement) – Cont’d</vt:lpstr>
      <vt:lpstr>Updated Rel-17 SIs/WIs (with RAN1 involvement) – Cont’d</vt:lpstr>
      <vt:lpstr>Others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MCC: CR0207</cp:lastModifiedBy>
  <cp:revision>1540</cp:revision>
  <cp:lastPrinted>2013-04-02T21:48:58Z</cp:lastPrinted>
  <dcterms:created xsi:type="dcterms:W3CDTF">2013-03-06T00:13:51Z</dcterms:created>
  <dcterms:modified xsi:type="dcterms:W3CDTF">2021-04-07T19:59:17Z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