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686"/>
    <a:srgbClr val="C5C5C5"/>
    <a:srgbClr val="F7AB8A"/>
    <a:srgbClr val="94BA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6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2706" y="6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AB537B-FBE5-4C97-B75B-9BADFFAE1CBC}" type="datetimeFigureOut">
              <a:rPr lang="zh-CN" altLang="en-US" smtClean="0"/>
              <a:t>2020/8/25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31AA2A-84E7-465F-B9BA-A8E6510DCA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8124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838627"/>
            <a:ext cx="10363200" cy="1899656"/>
          </a:xfrm>
          <a:prstGeom prst="rect">
            <a:avLst/>
          </a:prstGeom>
          <a:noFill/>
        </p:spPr>
        <p:txBody>
          <a:bodyPr/>
          <a:lstStyle>
            <a:lvl1pPr algn="ctr">
              <a:defRPr sz="5467" b="0" baseline="0">
                <a:solidFill>
                  <a:srgbClr val="CC0033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ja-JP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63424"/>
            <a:ext cx="8534400" cy="790936"/>
          </a:xfrm>
          <a:noFill/>
          <a:ln w="9525">
            <a:noFill/>
          </a:ln>
        </p:spPr>
        <p:txBody>
          <a:bodyPr/>
          <a:lstStyle>
            <a:lvl1pPr marL="0" indent="0" algn="ctr">
              <a:buFontTx/>
              <a:buNone/>
              <a:defRPr lang="zh-CN" altLang="en-US" sz="3200" b="0" kern="1200" baseline="0" dirty="0">
                <a:solidFill>
                  <a:srgbClr val="CC0033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+mj-cs"/>
              </a:defRPr>
            </a:lvl1pPr>
          </a:lstStyle>
          <a:p>
            <a:pPr lvl="0"/>
            <a:r>
              <a:rPr lang="zh-CN" altLang="en-US"/>
              <a:t>单击以编辑母版副标题样式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1912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12337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7149829" y="108752"/>
            <a:ext cx="2054225" cy="3077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Arial Unicode MS" panose="020B0604020202020204" pitchFamily="50" charset="-128"/>
                <a:cs typeface="Arial" panose="020B0604020202020204" pitchFamily="34" charset="0"/>
              </a:rPr>
              <a:t>DOCOMO Beijing Labs</a:t>
            </a:r>
          </a:p>
        </p:txBody>
      </p:sp>
      <p:sp>
        <p:nvSpPr>
          <p:cNvPr id="1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17681" y="6619995"/>
            <a:ext cx="863225" cy="233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993" tIns="34495" rIns="68993" bIns="34495" numCol="1" anchor="ctr" anchorCtr="0" compatLnSpc="1">
            <a:prstTxWarp prst="textNoShape">
              <a:avLst/>
            </a:prstTxWarp>
          </a:bodyPr>
          <a:lstStyle>
            <a:lvl1pPr algn="r">
              <a:defRPr sz="1600" smtClean="0">
                <a:solidFill>
                  <a:schemeClr val="bg1"/>
                </a:solidFill>
                <a:latin typeface="+mn-lt"/>
                <a:ea typeface="HGP創英角ｺﾞｼｯｸUB" pitchFamily="50" charset="-128"/>
              </a:defRPr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B62AACDA-7129-4BA2-9CB0-E94E0591B3E4}" type="slidenum">
              <a:rPr kumimoji="1" lang="zh-CN" altLang="en-US" smtClean="0">
                <a:solidFill>
                  <a:prstClr val="white"/>
                </a:solidFill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zh-CN" altLang="en-US">
              <a:solidFill>
                <a:prstClr val="white"/>
              </a:solidFill>
            </a:endParaRPr>
          </a:p>
        </p:txBody>
      </p:sp>
      <p:sp>
        <p:nvSpPr>
          <p:cNvPr id="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5280" y="760415"/>
            <a:ext cx="11433208" cy="555714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square" lIns="68993" tIns="34495" rIns="68993" bIns="34495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  <a:p>
            <a:pPr marL="457154" marR="0" lvl="0" indent="-457154" algn="l" defTabSz="121914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33"/>
              </a:buClr>
              <a:buSzTx/>
              <a:buFontTx/>
              <a:buChar char="•"/>
              <a:tabLst/>
              <a:defRPr/>
            </a:pPr>
            <a:endParaRPr kumimoji="0" lang="zh-CN" altLang="en-US" sz="1867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3" name="LeftInfo"/>
          <p:cNvSpPr txBox="1">
            <a:spLocks noChangeArrowheads="1"/>
          </p:cNvSpPr>
          <p:nvPr/>
        </p:nvSpPr>
        <p:spPr bwMode="auto">
          <a:xfrm>
            <a:off x="-2779169" y="363234"/>
            <a:ext cx="2683676" cy="6315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itchFamily="50" charset="-128"/>
                <a:cs typeface="+mn-cs"/>
              </a:rPr>
              <a:t>Slide title 32 pt</a:t>
            </a:r>
          </a:p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itchFamily="50" charset="-128"/>
                <a:cs typeface="+mn-cs"/>
              </a:rPr>
              <a:t>B</a:t>
            </a:r>
            <a:r>
              <a:rPr kumimoji="1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itchFamily="50" charset="-128"/>
                <a:cs typeface="+mn-cs"/>
              </a:rPr>
              <a:t>ullet level 1: 24 pt</a:t>
            </a:r>
          </a:p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itchFamily="50" charset="-128"/>
                <a:cs typeface="+mn-cs"/>
              </a:rPr>
              <a:t>Bullet level 2: 20 pt</a:t>
            </a:r>
          </a:p>
          <a:p>
            <a:pPr marL="0" marR="0" lvl="0" indent="0" algn="l" defTabSz="1219078" rtl="0" eaLnBrk="1" fontAlgn="base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itchFamily="50" charset="-128"/>
                <a:cs typeface="+mn-cs"/>
              </a:rPr>
              <a:t>Bullet level 3: 18 pt</a:t>
            </a:r>
          </a:p>
          <a:p>
            <a:pPr marL="0" marR="0" lvl="0" indent="0" algn="l" defTabSz="1219078" rtl="0" eaLnBrk="1" fontAlgn="base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itchFamily="50" charset="-128"/>
                <a:cs typeface="+mn-cs"/>
              </a:rPr>
              <a:t>Bullet level 4: 16 pt</a:t>
            </a:r>
          </a:p>
          <a:p>
            <a:pPr marL="0" marR="0" lvl="0" indent="0" algn="l" defTabSz="1219078" rtl="0" eaLnBrk="1" fontAlgn="base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itchFamily="50" charset="-128"/>
                <a:cs typeface="+mn-cs"/>
              </a:rPr>
              <a:t>Bullet level 5: 14 pt</a:t>
            </a:r>
          </a:p>
          <a:p>
            <a:pPr marL="0" marR="0" lvl="0" indent="0" algn="l" defTabSz="1219078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1867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ＭＳ Ｐゴシック" pitchFamily="50" charset="-128"/>
              <a:cs typeface="+mn-cs"/>
            </a:endParaRPr>
          </a:p>
          <a:p>
            <a:pPr marL="0" marR="0" lvl="0" indent="0" algn="l" defTabSz="1219078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1867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ＭＳ Ｐゴシック" pitchFamily="50" charset="-128"/>
              <a:cs typeface="+mn-cs"/>
            </a:endParaRPr>
          </a:p>
          <a:p>
            <a:pPr marL="0" marR="0" lvl="0" indent="0" algn="l" defTabSz="1219078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1867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ＭＳ Ｐゴシック" pitchFamily="50" charset="-128"/>
              <a:cs typeface="+mn-cs"/>
            </a:endParaRPr>
          </a:p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867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ＭＳ Ｐゴシック" pitchFamily="50" charset="-128"/>
              <a:cs typeface="+mn-cs"/>
            </a:endParaRPr>
          </a:p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867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ＭＳ Ｐゴシック" pitchFamily="50" charset="-128"/>
              <a:cs typeface="+mn-cs"/>
            </a:endParaRPr>
          </a:p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867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ＭＳ Ｐゴシック" pitchFamily="50" charset="-128"/>
              <a:cs typeface="+mn-cs"/>
            </a:endParaRPr>
          </a:p>
          <a:p>
            <a:pPr marL="0" marR="0" lvl="0" indent="0" algn="l" defTabSz="121917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867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ＭＳ Ｐゴシック" pitchFamily="50" charset="-128"/>
              <a:cs typeface="+mn-cs"/>
            </a:endParaRPr>
          </a:p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867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ＭＳ Ｐゴシック" pitchFamily="50" charset="-128"/>
              <a:cs typeface="+mn-cs"/>
            </a:endParaRPr>
          </a:p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867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ＭＳ Ｐゴシック" pitchFamily="50" charset="-128"/>
              <a:cs typeface="+mn-cs"/>
            </a:endParaRPr>
          </a:p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867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ＭＳ Ｐゴシック" pitchFamily="50" charset="-128"/>
              <a:cs typeface="+mn-cs"/>
            </a:endParaRPr>
          </a:p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867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ＭＳ Ｐゴシック" pitchFamily="50" charset="-128"/>
              <a:cs typeface="+mn-cs"/>
            </a:endParaRPr>
          </a:p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867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ＭＳ Ｐゴシック" pitchFamily="50" charset="-128"/>
              <a:cs typeface="+mn-cs"/>
            </a:endParaRPr>
          </a:p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867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ＭＳ Ｐゴシック" pitchFamily="50" charset="-128"/>
              <a:cs typeface="+mn-cs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/>
          </p:nvPr>
        </p:nvGraphicFramePr>
        <p:xfrm>
          <a:off x="-2691294" y="5111172"/>
          <a:ext cx="2537113" cy="146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8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28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1600" kern="1200" dirty="0"/>
                        <a:t>R</a:t>
                      </a:r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255</a:t>
                      </a:r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</a:t>
                      </a:r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1600" kern="1200" dirty="0"/>
                        <a:t>G</a:t>
                      </a:r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217</a:t>
                      </a:r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136</a:t>
                      </a:r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</a:t>
                      </a:r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1600" kern="1200" dirty="0"/>
                        <a:t>B</a:t>
                      </a:r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218</a:t>
                      </a:r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</a:t>
                      </a:r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6" name="表格 25"/>
          <p:cNvGraphicFramePr>
            <a:graphicFrameLocks noGrp="1"/>
          </p:cNvGraphicFramePr>
          <p:nvPr>
            <p:extLst/>
          </p:nvPr>
        </p:nvGraphicFramePr>
        <p:xfrm>
          <a:off x="-2691294" y="3548584"/>
          <a:ext cx="2537113" cy="146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9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8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4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4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zh-CN" altLang="en-US" sz="1600" dirty="0">
                        <a:solidFill>
                          <a:srgbClr val="B2B2B2"/>
                        </a:solidFill>
                        <a:latin typeface="+mn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solidFill>
                          <a:srgbClr val="B2B2B2"/>
                        </a:solidFill>
                        <a:latin typeface="+mn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solidFill>
                          <a:srgbClr val="B2B2B2"/>
                        </a:solidFill>
                        <a:latin typeface="+mn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solidFill>
                          <a:srgbClr val="B2B2B2"/>
                        </a:solidFill>
                        <a:latin typeface="+mn-lt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1600" kern="1200" dirty="0"/>
                        <a:t>R</a:t>
                      </a:r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237</a:t>
                      </a:r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91</a:t>
                      </a:r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114</a:t>
                      </a:r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1600" kern="1200" dirty="0"/>
                        <a:t>G</a:t>
                      </a:r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125</a:t>
                      </a:r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155</a:t>
                      </a:r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191</a:t>
                      </a:r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1600" kern="1200" dirty="0"/>
                        <a:t>B</a:t>
                      </a:r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213</a:t>
                      </a:r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197</a:t>
                      </a:r>
                      <a:endParaRPr lang="zh-CN" alt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8343902" y="54917"/>
            <a:ext cx="4208711" cy="65659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121917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Arial Unicode MS" panose="020B0604020202020204" pitchFamily="50" charset="-128"/>
                <a:cs typeface="Arial" panose="020B0604020202020204" pitchFamily="34" charset="0"/>
              </a:rPr>
              <a:t>DOCOMO Beijing Labs</a:t>
            </a:r>
            <a:endParaRPr kumimoji="0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121917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Arial Unicode MS" panose="020B0604020202020204" pitchFamily="50" charset="-128"/>
                <a:cs typeface="Arial" panose="020B0604020202020204" pitchFamily="34" charset="0"/>
              </a:rPr>
              <a:t>SIM</a:t>
            </a:r>
            <a:endParaRPr kumimoji="0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-2734506" y="2626256"/>
            <a:ext cx="2765500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1219078" rtl="0" eaLnBrk="1" fontAlgn="base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itchFamily="50" charset="-128"/>
                <a:cs typeface="+mn-cs"/>
              </a:rPr>
              <a:t>Par.(B): 4.8 Pound; </a:t>
            </a:r>
          </a:p>
          <a:p>
            <a:pPr marL="0" marR="0" lvl="0" indent="0" algn="l" defTabSz="1219078" rtl="0" eaLnBrk="1" fontAlgn="base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Par.(A):    0 Pound</a:t>
            </a:r>
          </a:p>
        </p:txBody>
      </p:sp>
      <p:sp>
        <p:nvSpPr>
          <p:cNvPr id="36" name="矩形 35"/>
          <p:cNvSpPr/>
          <p:nvPr/>
        </p:nvSpPr>
        <p:spPr>
          <a:xfrm>
            <a:off x="-1972311" y="3621361"/>
            <a:ext cx="182880" cy="18288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-1242393" y="3621361"/>
            <a:ext cx="182880" cy="18288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-573784" y="3623624"/>
            <a:ext cx="182880" cy="18288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-1972311" y="5149036"/>
            <a:ext cx="182880" cy="1828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-1253325" y="5149036"/>
            <a:ext cx="18288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-573784" y="5149036"/>
            <a:ext cx="182880" cy="1828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3354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</p:sldLayoutIdLst>
  <p:hf hd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8" marR="0" indent="-457178" algn="l" defTabSz="1219140" rtl="0" eaLnBrk="1" fontAlgn="base" latinLnBrk="0" hangingPunct="1">
        <a:lnSpc>
          <a:spcPct val="100000"/>
        </a:lnSpc>
        <a:spcBef>
          <a:spcPts val="640"/>
        </a:spcBef>
        <a:spcAft>
          <a:spcPct val="0"/>
        </a:spcAft>
        <a:buClr>
          <a:srgbClr val="CC0033"/>
        </a:buClr>
        <a:buSzTx/>
        <a:buFont typeface="Arial" panose="020B0604020202020204" pitchFamily="34" charset="0"/>
        <a:buChar char="•"/>
        <a:tabLst/>
        <a:defRPr sz="2400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1pPr>
      <a:lvl2pPr marL="990502" marR="0" indent="-380964" algn="l" defTabSz="1219140" rtl="0" eaLnBrk="1" fontAlgn="base" latinLnBrk="0" hangingPunct="1">
        <a:lnSpc>
          <a:spcPct val="100000"/>
        </a:lnSpc>
        <a:spcBef>
          <a:spcPts val="640"/>
        </a:spcBef>
        <a:spcAft>
          <a:spcPct val="0"/>
        </a:spcAft>
        <a:buClr>
          <a:srgbClr val="CC0033"/>
        </a:buClr>
        <a:buSzTx/>
        <a:buFontTx/>
        <a:buChar char="–"/>
        <a:tabLst/>
        <a:defRPr sz="2000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1523847" marR="0" indent="-304771" algn="l" defTabSz="1219140" rtl="0" eaLnBrk="1" fontAlgn="base" latinLnBrk="0" hangingPunct="1">
        <a:lnSpc>
          <a:spcPct val="100000"/>
        </a:lnSpc>
        <a:spcBef>
          <a:spcPts val="640"/>
        </a:spcBef>
        <a:spcAft>
          <a:spcPct val="0"/>
        </a:spcAft>
        <a:buClr>
          <a:srgbClr val="CC0033"/>
        </a:buClr>
        <a:buSzTx/>
        <a:buFontTx/>
        <a:buChar char="•"/>
        <a:tabLst/>
        <a:defRPr sz="1800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2133387" marR="0" indent="-304771" algn="l" defTabSz="1219140" rtl="0" eaLnBrk="1" fontAlgn="base" latinLnBrk="0" hangingPunct="1">
        <a:lnSpc>
          <a:spcPct val="100000"/>
        </a:lnSpc>
        <a:spcBef>
          <a:spcPts val="640"/>
        </a:spcBef>
        <a:spcAft>
          <a:spcPct val="0"/>
        </a:spcAft>
        <a:buClr>
          <a:srgbClr val="CC0033"/>
        </a:buClr>
        <a:buSzTx/>
        <a:buFontTx/>
        <a:buChar char="–"/>
        <a:tabLst/>
        <a:defRPr sz="1600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2742926" marR="0" indent="-304771" algn="l" defTabSz="1219140" rtl="0" eaLnBrk="1" fontAlgn="base" latinLnBrk="0" hangingPunct="1">
        <a:lnSpc>
          <a:spcPct val="100000"/>
        </a:lnSpc>
        <a:spcBef>
          <a:spcPts val="640"/>
        </a:spcBef>
        <a:spcAft>
          <a:spcPct val="0"/>
        </a:spcAft>
        <a:buClr>
          <a:srgbClr val="CC0033"/>
        </a:buClr>
        <a:buSzTx/>
        <a:buFontTx/>
        <a:buChar char="»"/>
        <a:tabLst/>
        <a:defRPr sz="1400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77787" y="1510748"/>
            <a:ext cx="0" cy="0"/>
          </a:xfrm>
        </p:spPr>
        <p:txBody>
          <a:bodyPr/>
          <a:lstStyle/>
          <a:p>
            <a:r>
              <a:rPr kumimoji="1" lang="en-US" altLang="ja-JP" sz="42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Example of 1-1-1</a:t>
            </a:r>
            <a:endParaRPr kumimoji="1" lang="ja-JP" altLang="en-US" sz="4267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3137736" y="1940494"/>
            <a:ext cx="5869875" cy="1996923"/>
            <a:chOff x="1959949" y="429746"/>
            <a:chExt cx="5869875" cy="1996923"/>
          </a:xfrm>
        </p:grpSpPr>
        <p:sp>
          <p:nvSpPr>
            <p:cNvPr id="4" name="矩形 3"/>
            <p:cNvSpPr/>
            <p:nvPr/>
          </p:nvSpPr>
          <p:spPr>
            <a:xfrm>
              <a:off x="1959949" y="1226713"/>
              <a:ext cx="53572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en-US" altLang="ja-JP" sz="1600" dirty="0">
                  <a:solidFill>
                    <a:prstClr val="black"/>
                  </a:solidFill>
                  <a:ea typeface="ＭＳ Ｐゴシック" pitchFamily="50" charset="-128"/>
                </a:rPr>
                <a:t>CBG</a:t>
              </a:r>
              <a:endParaRPr lang="zh-CN" altLang="en-US" sz="1600" dirty="0"/>
            </a:p>
          </p:txBody>
        </p:sp>
        <p:cxnSp>
          <p:nvCxnSpPr>
            <p:cNvPr id="20" name="直接箭头连接符 19"/>
            <p:cNvCxnSpPr/>
            <p:nvPr/>
          </p:nvCxnSpPr>
          <p:spPr>
            <a:xfrm flipV="1">
              <a:off x="2426771" y="1436051"/>
              <a:ext cx="486610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5" name="矩形 74"/>
            <p:cNvSpPr/>
            <p:nvPr/>
          </p:nvSpPr>
          <p:spPr>
            <a:xfrm>
              <a:off x="7266500" y="1262756"/>
              <a:ext cx="51969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en-US" altLang="zh-CN" sz="1400" dirty="0" smtClean="0">
                  <a:solidFill>
                    <a:prstClr val="black"/>
                  </a:solidFill>
                  <a:ea typeface="ＭＳ Ｐゴシック" pitchFamily="50" charset="-128"/>
                </a:rPr>
                <a:t>time</a:t>
              </a:r>
              <a:endParaRPr lang="zh-CN" altLang="en-US" sz="1400" dirty="0"/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2278012" y="429746"/>
              <a:ext cx="1048548" cy="976058"/>
              <a:chOff x="764140" y="1784880"/>
              <a:chExt cx="1048548" cy="976058"/>
            </a:xfrm>
          </p:grpSpPr>
          <p:cxnSp>
            <p:nvCxnSpPr>
              <p:cNvPr id="18" name="直接箭头连接符 17"/>
              <p:cNvCxnSpPr/>
              <p:nvPr/>
            </p:nvCxnSpPr>
            <p:spPr>
              <a:xfrm flipH="1">
                <a:off x="1271904" y="2474843"/>
                <a:ext cx="0" cy="286095"/>
              </a:xfrm>
              <a:prstGeom prst="straightConnector1">
                <a:avLst/>
              </a:prstGeom>
              <a:ln>
                <a:solidFill>
                  <a:srgbClr val="94BAE4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6" name="矩形 75"/>
              <p:cNvSpPr/>
              <p:nvPr/>
            </p:nvSpPr>
            <p:spPr>
              <a:xfrm>
                <a:off x="764140" y="1784880"/>
                <a:ext cx="1048548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1" lang="en-US" altLang="ja-JP" sz="1400" dirty="0" smtClean="0">
                    <a:solidFill>
                      <a:prstClr val="black"/>
                    </a:solidFill>
                    <a:ea typeface="ＭＳ Ｐゴシック" pitchFamily="50" charset="-128"/>
                  </a:rPr>
                  <a:t>UL grant</a:t>
                </a:r>
              </a:p>
              <a:p>
                <a:pPr algn="ctr"/>
                <a:r>
                  <a:rPr kumimoji="1" lang="en-US" altLang="zh-CN" sz="1400" dirty="0" smtClean="0">
                    <a:solidFill>
                      <a:prstClr val="black"/>
                    </a:solidFill>
                    <a:ea typeface="ＭＳ Ｐゴシック" pitchFamily="50" charset="-128"/>
                  </a:rPr>
                  <a:t>CBG#0, HPN=#1</a:t>
                </a:r>
                <a:endParaRPr lang="zh-CN" altLang="en-US" sz="1400" dirty="0"/>
              </a:p>
            </p:txBody>
          </p:sp>
        </p:grpSp>
        <p:cxnSp>
          <p:nvCxnSpPr>
            <p:cNvPr id="83" name="直接箭头连接符 82"/>
            <p:cNvCxnSpPr/>
            <p:nvPr/>
          </p:nvCxnSpPr>
          <p:spPr>
            <a:xfrm flipH="1">
              <a:off x="3601710" y="1137102"/>
              <a:ext cx="0" cy="286095"/>
            </a:xfrm>
            <a:prstGeom prst="straightConnector1">
              <a:avLst/>
            </a:prstGeom>
            <a:ln>
              <a:solidFill>
                <a:srgbClr val="F7AB8A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4" name="矩形 83"/>
            <p:cNvSpPr/>
            <p:nvPr/>
          </p:nvSpPr>
          <p:spPr>
            <a:xfrm>
              <a:off x="3093946" y="447139"/>
              <a:ext cx="1048548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1" lang="en-US" altLang="ja-JP" sz="1400" dirty="0" smtClean="0">
                  <a:solidFill>
                    <a:prstClr val="black"/>
                  </a:solidFill>
                  <a:ea typeface="ＭＳ Ｐゴシック" pitchFamily="50" charset="-128"/>
                </a:rPr>
                <a:t>UL grant</a:t>
              </a:r>
            </a:p>
            <a:p>
              <a:pPr algn="ctr"/>
              <a:r>
                <a:rPr kumimoji="1" lang="en-US" altLang="zh-CN" sz="1400" dirty="0" smtClean="0">
                  <a:solidFill>
                    <a:prstClr val="black"/>
                  </a:solidFill>
                  <a:ea typeface="ＭＳ Ｐゴシック" pitchFamily="50" charset="-128"/>
                </a:rPr>
                <a:t>CBG#1, HPN=#1</a:t>
              </a:r>
              <a:endParaRPr lang="zh-CN" altLang="en-US" sz="1400" dirty="0"/>
            </a:p>
          </p:txBody>
        </p:sp>
        <p:cxnSp>
          <p:nvCxnSpPr>
            <p:cNvPr id="85" name="直接箭头连接符 84"/>
            <p:cNvCxnSpPr/>
            <p:nvPr/>
          </p:nvCxnSpPr>
          <p:spPr>
            <a:xfrm flipH="1">
              <a:off x="4462613" y="1133178"/>
              <a:ext cx="0" cy="286095"/>
            </a:xfrm>
            <a:prstGeom prst="straightConnector1">
              <a:avLst/>
            </a:prstGeom>
            <a:ln>
              <a:solidFill>
                <a:srgbClr val="C5C5C5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6" name="矩形 85"/>
            <p:cNvSpPr/>
            <p:nvPr/>
          </p:nvSpPr>
          <p:spPr>
            <a:xfrm>
              <a:off x="3954849" y="443215"/>
              <a:ext cx="1048548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1" lang="en-US" altLang="ja-JP" sz="1400" dirty="0" smtClean="0">
                  <a:solidFill>
                    <a:prstClr val="black"/>
                  </a:solidFill>
                  <a:ea typeface="ＭＳ Ｐゴシック" pitchFamily="50" charset="-128"/>
                </a:rPr>
                <a:t>UL grant</a:t>
              </a:r>
            </a:p>
            <a:p>
              <a:pPr algn="ctr"/>
              <a:r>
                <a:rPr kumimoji="1" lang="en-US" altLang="zh-CN" sz="1400" dirty="0" smtClean="0">
                  <a:solidFill>
                    <a:prstClr val="black"/>
                  </a:solidFill>
                  <a:ea typeface="ＭＳ Ｐゴシック" pitchFamily="50" charset="-128"/>
                </a:rPr>
                <a:t>CBG#2, HPN=#1</a:t>
              </a:r>
              <a:endParaRPr lang="zh-CN" altLang="en-US" sz="1400" dirty="0"/>
            </a:p>
          </p:txBody>
        </p:sp>
        <p:cxnSp>
          <p:nvCxnSpPr>
            <p:cNvPr id="87" name="直接箭头连接符 86"/>
            <p:cNvCxnSpPr/>
            <p:nvPr/>
          </p:nvCxnSpPr>
          <p:spPr>
            <a:xfrm flipH="1">
              <a:off x="5311566" y="1133178"/>
              <a:ext cx="0" cy="286095"/>
            </a:xfrm>
            <a:prstGeom prst="straightConnector1">
              <a:avLst/>
            </a:prstGeom>
            <a:ln>
              <a:solidFill>
                <a:srgbClr val="FFD686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8" name="矩形 87"/>
            <p:cNvSpPr/>
            <p:nvPr/>
          </p:nvSpPr>
          <p:spPr>
            <a:xfrm>
              <a:off x="4803802" y="443215"/>
              <a:ext cx="1048548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1" lang="en-US" altLang="ja-JP" sz="1400" dirty="0" smtClean="0">
                  <a:solidFill>
                    <a:prstClr val="black"/>
                  </a:solidFill>
                  <a:ea typeface="ＭＳ Ｐゴシック" pitchFamily="50" charset="-128"/>
                </a:rPr>
                <a:t>UL grant</a:t>
              </a:r>
            </a:p>
            <a:p>
              <a:pPr algn="ctr"/>
              <a:r>
                <a:rPr kumimoji="1" lang="en-US" altLang="zh-CN" sz="1400" dirty="0" smtClean="0">
                  <a:solidFill>
                    <a:prstClr val="black"/>
                  </a:solidFill>
                  <a:ea typeface="ＭＳ Ｐゴシック" pitchFamily="50" charset="-128"/>
                </a:rPr>
                <a:t>CBG#3, HPN=#1</a:t>
              </a:r>
              <a:endParaRPr lang="zh-CN" altLang="en-US" sz="1400" dirty="0"/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3680464" y="1921576"/>
              <a:ext cx="2701856" cy="341462"/>
              <a:chOff x="6601170" y="4351852"/>
              <a:chExt cx="3513250" cy="375426"/>
            </a:xfrm>
          </p:grpSpPr>
          <p:sp>
            <p:nvSpPr>
              <p:cNvPr id="32" name="正方形/長方形 4"/>
              <p:cNvSpPr/>
              <p:nvPr/>
            </p:nvSpPr>
            <p:spPr bwMode="auto">
              <a:xfrm>
                <a:off x="6601170" y="4351852"/>
                <a:ext cx="672076" cy="375426"/>
              </a:xfrm>
              <a:prstGeom prst="rect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120000" tIns="62400" rIns="120000" bIns="6240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defTabSz="1219170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400">
                  <a:solidFill>
                    <a:prstClr val="black"/>
                  </a:solidFill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33" name="正方形/長方形 6"/>
              <p:cNvSpPr/>
              <p:nvPr/>
            </p:nvSpPr>
            <p:spPr bwMode="auto">
              <a:xfrm>
                <a:off x="7477003" y="4351852"/>
                <a:ext cx="672076" cy="375426"/>
              </a:xfrm>
              <a:prstGeom prst="rect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120000" tIns="62400" rIns="120000" bIns="6240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defTabSz="1219170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400">
                  <a:solidFill>
                    <a:prstClr val="black"/>
                  </a:solidFill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34" name="正方形/長方形 7"/>
              <p:cNvSpPr/>
              <p:nvPr/>
            </p:nvSpPr>
            <p:spPr bwMode="auto">
              <a:xfrm>
                <a:off x="8437313" y="4351852"/>
                <a:ext cx="672076" cy="375426"/>
              </a:xfrm>
              <a:prstGeom prst="rect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120000" tIns="62400" rIns="120000" bIns="6240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defTabSz="1219170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400">
                  <a:solidFill>
                    <a:prstClr val="black"/>
                  </a:solidFill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35" name="正方形/長方形 8"/>
              <p:cNvSpPr/>
              <p:nvPr/>
            </p:nvSpPr>
            <p:spPr bwMode="auto">
              <a:xfrm>
                <a:off x="9442344" y="4351852"/>
                <a:ext cx="672076" cy="375426"/>
              </a:xfrm>
              <a:prstGeom prst="rect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120000" tIns="62400" rIns="120000" bIns="6240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defTabSz="1219170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400">
                  <a:solidFill>
                    <a:prstClr val="black"/>
                  </a:solidFill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36" name="テキスト ボックス 108"/>
              <p:cNvSpPr txBox="1"/>
              <p:nvPr/>
            </p:nvSpPr>
            <p:spPr>
              <a:xfrm>
                <a:off x="6677619" y="4370288"/>
                <a:ext cx="51917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en-US" altLang="ja-JP" sz="1400" dirty="0" smtClean="0">
                    <a:solidFill>
                      <a:prstClr val="black"/>
                    </a:solidFill>
                    <a:latin typeface="Calibri" panose="020F0502020204030204"/>
                    <a:ea typeface="ＭＳ Ｐゴシック" pitchFamily="50" charset="-128"/>
                  </a:rPr>
                  <a:t>#0</a:t>
                </a:r>
              </a:p>
            </p:txBody>
          </p:sp>
          <p:sp>
            <p:nvSpPr>
              <p:cNvPr id="37" name="テキスト ボックス 108"/>
              <p:cNvSpPr txBox="1"/>
              <p:nvPr/>
            </p:nvSpPr>
            <p:spPr>
              <a:xfrm>
                <a:off x="7591676" y="4385677"/>
                <a:ext cx="51917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en-US" altLang="ja-JP" sz="1400" dirty="0" smtClean="0">
                    <a:solidFill>
                      <a:prstClr val="black"/>
                    </a:solidFill>
                    <a:latin typeface="Calibri" panose="020F0502020204030204"/>
                    <a:ea typeface="ＭＳ Ｐゴシック" pitchFamily="50" charset="-128"/>
                  </a:rPr>
                  <a:t>#1</a:t>
                </a:r>
              </a:p>
            </p:txBody>
          </p:sp>
          <p:sp>
            <p:nvSpPr>
              <p:cNvPr id="38" name="テキスト ボックス 108"/>
              <p:cNvSpPr txBox="1"/>
              <p:nvPr/>
            </p:nvSpPr>
            <p:spPr>
              <a:xfrm>
                <a:off x="8606723" y="4385677"/>
                <a:ext cx="51917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en-US" altLang="ja-JP" sz="1400" dirty="0" smtClean="0">
                    <a:solidFill>
                      <a:prstClr val="black"/>
                    </a:solidFill>
                    <a:latin typeface="Calibri" panose="020F0502020204030204"/>
                    <a:ea typeface="ＭＳ Ｐゴシック" pitchFamily="50" charset="-128"/>
                  </a:rPr>
                  <a:t>#2</a:t>
                </a:r>
              </a:p>
            </p:txBody>
          </p:sp>
          <p:sp>
            <p:nvSpPr>
              <p:cNvPr id="39" name="テキスト ボックス 108"/>
              <p:cNvSpPr txBox="1"/>
              <p:nvPr/>
            </p:nvSpPr>
            <p:spPr>
              <a:xfrm>
                <a:off x="9595243" y="4385677"/>
                <a:ext cx="51917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en-US" altLang="ja-JP" sz="1400" dirty="0" smtClean="0">
                    <a:solidFill>
                      <a:prstClr val="black"/>
                    </a:solidFill>
                    <a:latin typeface="Calibri" panose="020F0502020204030204"/>
                    <a:ea typeface="ＭＳ Ｐゴシック" pitchFamily="50" charset="-128"/>
                  </a:rPr>
                  <a:t>#3</a:t>
                </a:r>
              </a:p>
            </p:txBody>
          </p:sp>
        </p:grpSp>
        <p:cxnSp>
          <p:nvCxnSpPr>
            <p:cNvPr id="17" name="直接箭头连接符 16"/>
            <p:cNvCxnSpPr>
              <a:endCxn id="33" idx="0"/>
            </p:cNvCxnSpPr>
            <p:nvPr/>
          </p:nvCxnSpPr>
          <p:spPr>
            <a:xfrm>
              <a:off x="3618220" y="1439629"/>
              <a:ext cx="994230" cy="48194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直接箭头连接符 50"/>
            <p:cNvCxnSpPr/>
            <p:nvPr/>
          </p:nvCxnSpPr>
          <p:spPr>
            <a:xfrm>
              <a:off x="2821072" y="1436051"/>
              <a:ext cx="1145647" cy="485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接箭头连接符 54"/>
            <p:cNvCxnSpPr>
              <a:endCxn id="38" idx="0"/>
            </p:cNvCxnSpPr>
            <p:nvPr/>
          </p:nvCxnSpPr>
          <p:spPr>
            <a:xfrm>
              <a:off x="4479123" y="1419273"/>
              <a:ext cx="943342" cy="533068"/>
            </a:xfrm>
            <a:prstGeom prst="straightConnector1">
              <a:avLst/>
            </a:prstGeom>
            <a:ln>
              <a:solidFill>
                <a:schemeClr val="accent3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直接箭头连接符 56"/>
            <p:cNvCxnSpPr>
              <a:endCxn id="39" idx="0"/>
            </p:cNvCxnSpPr>
            <p:nvPr/>
          </p:nvCxnSpPr>
          <p:spPr>
            <a:xfrm>
              <a:off x="5326018" y="1445241"/>
              <a:ext cx="856666" cy="507100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接箭头连接符 60"/>
            <p:cNvCxnSpPr/>
            <p:nvPr/>
          </p:nvCxnSpPr>
          <p:spPr>
            <a:xfrm flipV="1">
              <a:off x="2460512" y="2272781"/>
              <a:ext cx="486610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矩形 61"/>
            <p:cNvSpPr/>
            <p:nvPr/>
          </p:nvSpPr>
          <p:spPr>
            <a:xfrm>
              <a:off x="7310130" y="2118892"/>
              <a:ext cx="51969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en-US" altLang="zh-CN" sz="1400" dirty="0" smtClean="0">
                  <a:solidFill>
                    <a:prstClr val="black"/>
                  </a:solidFill>
                  <a:ea typeface="ＭＳ Ｐゴシック" pitchFamily="50" charset="-128"/>
                </a:rPr>
                <a:t>time</a:t>
              </a:r>
              <a:endParaRPr lang="zh-CN" altLang="en-US" sz="1400" dirty="0"/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3224872" y="1501219"/>
              <a:ext cx="5227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>
                  <a:solidFill>
                    <a:srgbClr val="FF0000"/>
                  </a:solidFill>
                  <a:sym typeface="Webdings" panose="05030102010509060703" pitchFamily="18" charset="2"/>
                </a:rPr>
                <a:t>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11" name="文本框 110"/>
            <p:cNvSpPr txBox="1"/>
            <p:nvPr/>
          </p:nvSpPr>
          <p:spPr>
            <a:xfrm>
              <a:off x="2639414" y="1797931"/>
              <a:ext cx="98861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 dirty="0" smtClean="0">
                  <a:solidFill>
                    <a:srgbClr val="FF0000"/>
                  </a:solidFill>
                  <a:sym typeface="Webdings" panose="05030102010509060703" pitchFamily="18" charset="2"/>
                </a:rPr>
                <a:t>Miss detection</a:t>
              </a:r>
              <a:endParaRPr lang="zh-CN" altLang="en-US" sz="1050" dirty="0">
                <a:solidFill>
                  <a:srgbClr val="FF0000"/>
                </a:solidFill>
              </a:endParaRPr>
            </a:p>
          </p:txBody>
        </p:sp>
      </p:grpSp>
      <p:sp>
        <p:nvSpPr>
          <p:cNvPr id="114" name="矩形 113"/>
          <p:cNvSpPr/>
          <p:nvPr/>
        </p:nvSpPr>
        <p:spPr>
          <a:xfrm>
            <a:off x="1497149" y="2699322"/>
            <a:ext cx="1671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dirty="0" smtClean="0">
                <a:solidFill>
                  <a:prstClr val="black"/>
                </a:solidFill>
                <a:ea typeface="ＭＳ Ｐゴシック" pitchFamily="50" charset="-128"/>
              </a:rPr>
              <a:t>Interpretation 1</a:t>
            </a:r>
            <a:endParaRPr lang="zh-CN" altLang="en-US" dirty="0"/>
          </a:p>
        </p:txBody>
      </p:sp>
      <p:sp>
        <p:nvSpPr>
          <p:cNvPr id="95" name="矩形 94"/>
          <p:cNvSpPr/>
          <p:nvPr/>
        </p:nvSpPr>
        <p:spPr>
          <a:xfrm>
            <a:off x="5803488" y="3911567"/>
            <a:ext cx="5774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600" dirty="0" smtClean="0">
                <a:solidFill>
                  <a:prstClr val="black"/>
                </a:solidFill>
                <a:ea typeface="ＭＳ Ｐゴシック" pitchFamily="50" charset="-128"/>
              </a:rPr>
              <a:t>Fig.1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783274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2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Example of 1-1-1</a:t>
            </a:r>
            <a:endParaRPr kumimoji="1" lang="ja-JP" altLang="en-US" sz="4267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1827626" y="1356044"/>
            <a:ext cx="53572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600" dirty="0">
                <a:solidFill>
                  <a:prstClr val="black"/>
                </a:solidFill>
                <a:ea typeface="ＭＳ Ｐゴシック" pitchFamily="50" charset="-128"/>
              </a:rPr>
              <a:t>CBG</a:t>
            </a:r>
            <a:endParaRPr lang="zh-CN" altLang="en-US" sz="1600" dirty="0"/>
          </a:p>
        </p:txBody>
      </p:sp>
      <p:cxnSp>
        <p:nvCxnSpPr>
          <p:cNvPr id="78" name="直接箭头连接符 77"/>
          <p:cNvCxnSpPr/>
          <p:nvPr/>
        </p:nvCxnSpPr>
        <p:spPr>
          <a:xfrm flipV="1">
            <a:off x="2277266" y="1596076"/>
            <a:ext cx="656569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矩形 78"/>
          <p:cNvSpPr/>
          <p:nvPr/>
        </p:nvSpPr>
        <p:spPr>
          <a:xfrm>
            <a:off x="8851482" y="1425410"/>
            <a:ext cx="5196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400" dirty="0" smtClean="0">
                <a:solidFill>
                  <a:prstClr val="black"/>
                </a:solidFill>
                <a:ea typeface="ＭＳ Ｐゴシック" pitchFamily="50" charset="-128"/>
              </a:rPr>
              <a:t>time</a:t>
            </a:r>
            <a:endParaRPr lang="zh-CN" altLang="en-US" sz="1400" dirty="0"/>
          </a:p>
        </p:txBody>
      </p:sp>
      <p:grpSp>
        <p:nvGrpSpPr>
          <p:cNvPr id="80" name="组合 79"/>
          <p:cNvGrpSpPr/>
          <p:nvPr/>
        </p:nvGrpSpPr>
        <p:grpSpPr>
          <a:xfrm>
            <a:off x="2128507" y="589772"/>
            <a:ext cx="1048548" cy="976058"/>
            <a:chOff x="764140" y="1784880"/>
            <a:chExt cx="1048548" cy="976058"/>
          </a:xfrm>
        </p:grpSpPr>
        <p:cxnSp>
          <p:nvCxnSpPr>
            <p:cNvPr id="81" name="直接箭头连接符 80"/>
            <p:cNvCxnSpPr/>
            <p:nvPr/>
          </p:nvCxnSpPr>
          <p:spPr>
            <a:xfrm flipH="1">
              <a:off x="1271904" y="2474843"/>
              <a:ext cx="0" cy="286095"/>
            </a:xfrm>
            <a:prstGeom prst="straightConnector1">
              <a:avLst/>
            </a:prstGeom>
            <a:ln>
              <a:solidFill>
                <a:srgbClr val="94BAE4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2" name="矩形 81"/>
            <p:cNvSpPr/>
            <p:nvPr/>
          </p:nvSpPr>
          <p:spPr>
            <a:xfrm>
              <a:off x="764140" y="1784880"/>
              <a:ext cx="1048548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1" lang="en-US" altLang="ja-JP" sz="1400" dirty="0" smtClean="0">
                  <a:solidFill>
                    <a:prstClr val="black"/>
                  </a:solidFill>
                  <a:ea typeface="ＭＳ Ｐゴシック" pitchFamily="50" charset="-128"/>
                </a:rPr>
                <a:t>UL grant</a:t>
              </a:r>
            </a:p>
            <a:p>
              <a:pPr algn="ctr"/>
              <a:r>
                <a:rPr kumimoji="1" lang="en-US" altLang="zh-CN" sz="1400" dirty="0" smtClean="0">
                  <a:solidFill>
                    <a:prstClr val="black"/>
                  </a:solidFill>
                  <a:ea typeface="ＭＳ Ｐゴシック" pitchFamily="50" charset="-128"/>
                </a:rPr>
                <a:t>CBG#0, HPN=#1</a:t>
              </a:r>
              <a:endParaRPr lang="zh-CN" altLang="en-US" sz="1400" dirty="0"/>
            </a:p>
          </p:txBody>
        </p:sp>
      </p:grpSp>
      <p:cxnSp>
        <p:nvCxnSpPr>
          <p:cNvPr id="89" name="直接箭头连接符 88"/>
          <p:cNvCxnSpPr/>
          <p:nvPr/>
        </p:nvCxnSpPr>
        <p:spPr>
          <a:xfrm flipH="1">
            <a:off x="4190846" y="1312340"/>
            <a:ext cx="0" cy="286095"/>
          </a:xfrm>
          <a:prstGeom prst="straightConnector1">
            <a:avLst/>
          </a:prstGeom>
          <a:ln>
            <a:solidFill>
              <a:srgbClr val="F7AB8A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矩形 89"/>
          <p:cNvSpPr/>
          <p:nvPr/>
        </p:nvSpPr>
        <p:spPr>
          <a:xfrm>
            <a:off x="3754496" y="607165"/>
            <a:ext cx="10485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prstClr val="black"/>
                </a:solidFill>
                <a:ea typeface="ＭＳ Ｐゴシック" pitchFamily="50" charset="-128"/>
              </a:rPr>
              <a:t>UL grant</a:t>
            </a:r>
          </a:p>
          <a:p>
            <a:pPr algn="ctr"/>
            <a:r>
              <a:rPr kumimoji="1" lang="en-US" altLang="zh-CN" sz="1400" dirty="0" smtClean="0">
                <a:solidFill>
                  <a:prstClr val="black"/>
                </a:solidFill>
                <a:ea typeface="ＭＳ Ｐゴシック" pitchFamily="50" charset="-128"/>
              </a:rPr>
              <a:t>CBG#1, HPN=#1</a:t>
            </a:r>
            <a:endParaRPr lang="zh-CN" altLang="en-US" sz="1400" dirty="0"/>
          </a:p>
        </p:txBody>
      </p:sp>
      <p:cxnSp>
        <p:nvCxnSpPr>
          <p:cNvPr id="91" name="直接箭头连接符 90"/>
          <p:cNvCxnSpPr/>
          <p:nvPr/>
        </p:nvCxnSpPr>
        <p:spPr>
          <a:xfrm flipH="1">
            <a:off x="5545580" y="1293204"/>
            <a:ext cx="0" cy="286095"/>
          </a:xfrm>
          <a:prstGeom prst="straightConnector1">
            <a:avLst/>
          </a:prstGeom>
          <a:ln>
            <a:solidFill>
              <a:srgbClr val="C5C5C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矩形 91"/>
          <p:cNvSpPr/>
          <p:nvPr/>
        </p:nvSpPr>
        <p:spPr>
          <a:xfrm>
            <a:off x="5037816" y="603241"/>
            <a:ext cx="10485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prstClr val="black"/>
                </a:solidFill>
                <a:ea typeface="ＭＳ Ｐゴシック" pitchFamily="50" charset="-128"/>
              </a:rPr>
              <a:t>UL grant</a:t>
            </a:r>
          </a:p>
          <a:p>
            <a:pPr algn="ctr"/>
            <a:r>
              <a:rPr kumimoji="1" lang="en-US" altLang="zh-CN" sz="1400" dirty="0" smtClean="0">
                <a:solidFill>
                  <a:prstClr val="black"/>
                </a:solidFill>
                <a:ea typeface="ＭＳ Ｐゴシック" pitchFamily="50" charset="-128"/>
              </a:rPr>
              <a:t>CBG#2, HPN=#1</a:t>
            </a:r>
            <a:endParaRPr lang="zh-CN" altLang="en-US" sz="1400" dirty="0"/>
          </a:p>
        </p:txBody>
      </p:sp>
      <p:cxnSp>
        <p:nvCxnSpPr>
          <p:cNvPr id="93" name="直接箭头连接符 92"/>
          <p:cNvCxnSpPr/>
          <p:nvPr/>
        </p:nvCxnSpPr>
        <p:spPr>
          <a:xfrm flipH="1">
            <a:off x="7060192" y="1341905"/>
            <a:ext cx="0" cy="286095"/>
          </a:xfrm>
          <a:prstGeom prst="straightConnector1">
            <a:avLst/>
          </a:prstGeom>
          <a:ln>
            <a:solidFill>
              <a:srgbClr val="FFD68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矩形 93"/>
          <p:cNvSpPr/>
          <p:nvPr/>
        </p:nvSpPr>
        <p:spPr>
          <a:xfrm>
            <a:off x="6478646" y="617380"/>
            <a:ext cx="10485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prstClr val="black"/>
                </a:solidFill>
                <a:ea typeface="ＭＳ Ｐゴシック" pitchFamily="50" charset="-128"/>
              </a:rPr>
              <a:t>UL grant</a:t>
            </a:r>
          </a:p>
          <a:p>
            <a:pPr algn="ctr"/>
            <a:r>
              <a:rPr kumimoji="1" lang="en-US" altLang="zh-CN" sz="1400" dirty="0" smtClean="0">
                <a:solidFill>
                  <a:prstClr val="black"/>
                </a:solidFill>
                <a:ea typeface="ＭＳ Ｐゴシック" pitchFamily="50" charset="-128"/>
              </a:rPr>
              <a:t>CBG#3, HPN=#1</a:t>
            </a:r>
            <a:endParaRPr lang="zh-CN" altLang="en-US" sz="1400" dirty="0"/>
          </a:p>
        </p:txBody>
      </p:sp>
      <p:sp>
        <p:nvSpPr>
          <p:cNvPr id="96" name="正方形/長方形 4"/>
          <p:cNvSpPr/>
          <p:nvPr/>
        </p:nvSpPr>
        <p:spPr bwMode="auto">
          <a:xfrm>
            <a:off x="3399340" y="2044058"/>
            <a:ext cx="516858" cy="341462"/>
          </a:xfrm>
          <a:prstGeom prst="rect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120000" tIns="62400" rIns="120000" bIns="624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40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7" name="正方形/長方形 6"/>
          <p:cNvSpPr/>
          <p:nvPr/>
        </p:nvSpPr>
        <p:spPr bwMode="auto">
          <a:xfrm>
            <a:off x="4828075" y="2046292"/>
            <a:ext cx="516858" cy="341462"/>
          </a:xfrm>
          <a:prstGeom prst="rect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120000" tIns="62400" rIns="120000" bIns="624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40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8" name="正方形/長方形 7"/>
          <p:cNvSpPr/>
          <p:nvPr/>
        </p:nvSpPr>
        <p:spPr bwMode="auto">
          <a:xfrm>
            <a:off x="6161424" y="2036960"/>
            <a:ext cx="516858" cy="341462"/>
          </a:xfrm>
          <a:prstGeom prst="rect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120000" tIns="62400" rIns="120000" bIns="624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40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9" name="正方形/長方形 8"/>
          <p:cNvSpPr/>
          <p:nvPr/>
        </p:nvSpPr>
        <p:spPr bwMode="auto">
          <a:xfrm>
            <a:off x="7508380" y="2036960"/>
            <a:ext cx="516858" cy="341462"/>
          </a:xfrm>
          <a:prstGeom prst="rect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120000" tIns="62400" rIns="120000" bIns="624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40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0" name="テキスト ボックス 108"/>
          <p:cNvSpPr txBox="1"/>
          <p:nvPr/>
        </p:nvSpPr>
        <p:spPr>
          <a:xfrm>
            <a:off x="3458133" y="2060826"/>
            <a:ext cx="399271" cy="307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dirty="0" smtClean="0">
                <a:solidFill>
                  <a:prstClr val="black"/>
                </a:solidFill>
                <a:latin typeface="Calibri" panose="020F0502020204030204"/>
                <a:ea typeface="ＭＳ Ｐゴシック" pitchFamily="50" charset="-128"/>
              </a:rPr>
              <a:t>#0</a:t>
            </a:r>
          </a:p>
        </p:txBody>
      </p:sp>
      <p:sp>
        <p:nvSpPr>
          <p:cNvPr id="101" name="テキスト ボックス 108"/>
          <p:cNvSpPr txBox="1"/>
          <p:nvPr/>
        </p:nvSpPr>
        <p:spPr>
          <a:xfrm>
            <a:off x="4916264" y="2077057"/>
            <a:ext cx="399271" cy="307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dirty="0" smtClean="0">
                <a:solidFill>
                  <a:prstClr val="black"/>
                </a:solidFill>
                <a:latin typeface="Calibri" panose="020F0502020204030204"/>
                <a:ea typeface="ＭＳ Ｐゴシック" pitchFamily="50" charset="-128"/>
              </a:rPr>
              <a:t>#1</a:t>
            </a:r>
          </a:p>
        </p:txBody>
      </p:sp>
      <p:sp>
        <p:nvSpPr>
          <p:cNvPr id="102" name="テキスト ボックス 108"/>
          <p:cNvSpPr txBox="1"/>
          <p:nvPr/>
        </p:nvSpPr>
        <p:spPr>
          <a:xfrm>
            <a:off x="6279011" y="2074275"/>
            <a:ext cx="399271" cy="307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dirty="0" smtClean="0">
                <a:solidFill>
                  <a:prstClr val="black"/>
                </a:solidFill>
                <a:latin typeface="Calibri" panose="020F0502020204030204"/>
                <a:ea typeface="ＭＳ Ｐゴシック" pitchFamily="50" charset="-128"/>
              </a:rPr>
              <a:t>#2</a:t>
            </a:r>
          </a:p>
        </p:txBody>
      </p:sp>
      <p:sp>
        <p:nvSpPr>
          <p:cNvPr id="103" name="テキスト ボックス 108"/>
          <p:cNvSpPr txBox="1"/>
          <p:nvPr/>
        </p:nvSpPr>
        <p:spPr>
          <a:xfrm>
            <a:off x="7555081" y="2074275"/>
            <a:ext cx="399271" cy="307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dirty="0" smtClean="0">
                <a:solidFill>
                  <a:prstClr val="black"/>
                </a:solidFill>
                <a:latin typeface="Calibri" panose="020F0502020204030204"/>
                <a:ea typeface="ＭＳ Ｐゴシック" pitchFamily="50" charset="-128"/>
              </a:rPr>
              <a:t>#3</a:t>
            </a:r>
          </a:p>
        </p:txBody>
      </p:sp>
      <p:cxnSp>
        <p:nvCxnSpPr>
          <p:cNvPr id="104" name="直接箭头连接符 103"/>
          <p:cNvCxnSpPr/>
          <p:nvPr/>
        </p:nvCxnSpPr>
        <p:spPr>
          <a:xfrm>
            <a:off x="4199369" y="1579855"/>
            <a:ext cx="940304" cy="4642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5" name="直接箭头连接符 104"/>
          <p:cNvCxnSpPr/>
          <p:nvPr/>
        </p:nvCxnSpPr>
        <p:spPr>
          <a:xfrm>
            <a:off x="2671567" y="1596077"/>
            <a:ext cx="971829" cy="418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接箭头连接符 105"/>
          <p:cNvCxnSpPr>
            <a:endCxn id="102" idx="0"/>
          </p:cNvCxnSpPr>
          <p:nvPr/>
        </p:nvCxnSpPr>
        <p:spPr>
          <a:xfrm>
            <a:off x="5579879" y="1633184"/>
            <a:ext cx="898768" cy="441091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直接箭头连接符 106"/>
          <p:cNvCxnSpPr>
            <a:endCxn id="103" idx="0"/>
          </p:cNvCxnSpPr>
          <p:nvPr/>
        </p:nvCxnSpPr>
        <p:spPr>
          <a:xfrm>
            <a:off x="7060192" y="1640054"/>
            <a:ext cx="694525" cy="434221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直接箭头连接符 107"/>
          <p:cNvCxnSpPr/>
          <p:nvPr/>
        </p:nvCxnSpPr>
        <p:spPr>
          <a:xfrm flipV="1">
            <a:off x="2350611" y="2376867"/>
            <a:ext cx="66165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0" name="矩形 109"/>
          <p:cNvSpPr/>
          <p:nvPr/>
        </p:nvSpPr>
        <p:spPr>
          <a:xfrm>
            <a:off x="8930228" y="2268979"/>
            <a:ext cx="5196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400" dirty="0" smtClean="0">
                <a:solidFill>
                  <a:prstClr val="black"/>
                </a:solidFill>
                <a:ea typeface="ＭＳ Ｐゴシック" pitchFamily="50" charset="-128"/>
              </a:rPr>
              <a:t>time</a:t>
            </a:r>
            <a:endParaRPr lang="zh-CN" altLang="en-US" sz="1400" dirty="0"/>
          </a:p>
        </p:txBody>
      </p:sp>
      <p:sp>
        <p:nvSpPr>
          <p:cNvPr id="115" name="矩形 114"/>
          <p:cNvSpPr/>
          <p:nvPr/>
        </p:nvSpPr>
        <p:spPr>
          <a:xfrm>
            <a:off x="317179" y="947725"/>
            <a:ext cx="1671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dirty="0" smtClean="0">
                <a:solidFill>
                  <a:prstClr val="black"/>
                </a:solidFill>
                <a:ea typeface="ＭＳ Ｐゴシック" pitchFamily="50" charset="-128"/>
              </a:rPr>
              <a:t>Interpretation 2</a:t>
            </a:r>
            <a:endParaRPr lang="zh-CN" altLang="en-US" dirty="0"/>
          </a:p>
        </p:txBody>
      </p:sp>
      <p:sp>
        <p:nvSpPr>
          <p:cNvPr id="116" name="矩形 115"/>
          <p:cNvSpPr/>
          <p:nvPr/>
        </p:nvSpPr>
        <p:spPr>
          <a:xfrm>
            <a:off x="2199711" y="4611782"/>
            <a:ext cx="53572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600" dirty="0">
                <a:solidFill>
                  <a:prstClr val="black"/>
                </a:solidFill>
                <a:ea typeface="ＭＳ Ｐゴシック" pitchFamily="50" charset="-128"/>
              </a:rPr>
              <a:t>CBG</a:t>
            </a:r>
            <a:endParaRPr lang="zh-CN" altLang="en-US" sz="1600" dirty="0"/>
          </a:p>
        </p:txBody>
      </p:sp>
      <p:cxnSp>
        <p:nvCxnSpPr>
          <p:cNvPr id="117" name="直接箭头连接符 116"/>
          <p:cNvCxnSpPr>
            <a:endCxn id="118" idx="1"/>
          </p:cNvCxnSpPr>
          <p:nvPr/>
        </p:nvCxnSpPr>
        <p:spPr>
          <a:xfrm>
            <a:off x="2649351" y="4851816"/>
            <a:ext cx="763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" name="矩形 117"/>
          <p:cNvSpPr/>
          <p:nvPr/>
        </p:nvSpPr>
        <p:spPr>
          <a:xfrm>
            <a:off x="10477240" y="4764708"/>
            <a:ext cx="5196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400" dirty="0" smtClean="0">
                <a:solidFill>
                  <a:prstClr val="black"/>
                </a:solidFill>
                <a:ea typeface="ＭＳ Ｐゴシック" pitchFamily="50" charset="-128"/>
              </a:rPr>
              <a:t>time</a:t>
            </a:r>
            <a:endParaRPr lang="zh-CN" altLang="en-US" sz="1400" dirty="0"/>
          </a:p>
        </p:txBody>
      </p:sp>
      <p:grpSp>
        <p:nvGrpSpPr>
          <p:cNvPr id="119" name="组合 118"/>
          <p:cNvGrpSpPr/>
          <p:nvPr/>
        </p:nvGrpSpPr>
        <p:grpSpPr>
          <a:xfrm>
            <a:off x="2500592" y="3845510"/>
            <a:ext cx="1048548" cy="976058"/>
            <a:chOff x="764140" y="1784880"/>
            <a:chExt cx="1048548" cy="976058"/>
          </a:xfrm>
        </p:grpSpPr>
        <p:cxnSp>
          <p:nvCxnSpPr>
            <p:cNvPr id="120" name="直接箭头连接符 119"/>
            <p:cNvCxnSpPr/>
            <p:nvPr/>
          </p:nvCxnSpPr>
          <p:spPr>
            <a:xfrm flipH="1">
              <a:off x="1271904" y="2474843"/>
              <a:ext cx="0" cy="286095"/>
            </a:xfrm>
            <a:prstGeom prst="straightConnector1">
              <a:avLst/>
            </a:prstGeom>
            <a:ln>
              <a:solidFill>
                <a:srgbClr val="94BAE4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矩形 120"/>
            <p:cNvSpPr/>
            <p:nvPr/>
          </p:nvSpPr>
          <p:spPr>
            <a:xfrm>
              <a:off x="764140" y="1784880"/>
              <a:ext cx="1048548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1" lang="en-US" altLang="ja-JP" sz="1400" dirty="0" smtClean="0">
                  <a:solidFill>
                    <a:prstClr val="black"/>
                  </a:solidFill>
                  <a:ea typeface="ＭＳ Ｐゴシック" pitchFamily="50" charset="-128"/>
                </a:rPr>
                <a:t>UL grant</a:t>
              </a:r>
            </a:p>
            <a:p>
              <a:pPr algn="ctr"/>
              <a:r>
                <a:rPr kumimoji="1" lang="en-US" altLang="zh-CN" sz="1400" dirty="0" smtClean="0">
                  <a:solidFill>
                    <a:prstClr val="black"/>
                  </a:solidFill>
                  <a:ea typeface="ＭＳ Ｐゴシック" pitchFamily="50" charset="-128"/>
                </a:rPr>
                <a:t>CBG#0, HPN=#1</a:t>
              </a:r>
              <a:endParaRPr lang="zh-CN" altLang="en-US" sz="1400" dirty="0"/>
            </a:p>
          </p:txBody>
        </p:sp>
      </p:grpSp>
      <p:cxnSp>
        <p:nvCxnSpPr>
          <p:cNvPr id="124" name="直接箭头连接符 123"/>
          <p:cNvCxnSpPr/>
          <p:nvPr/>
        </p:nvCxnSpPr>
        <p:spPr>
          <a:xfrm flipH="1">
            <a:off x="7640002" y="4586257"/>
            <a:ext cx="0" cy="286095"/>
          </a:xfrm>
          <a:prstGeom prst="straightConnector1">
            <a:avLst/>
          </a:prstGeom>
          <a:ln>
            <a:solidFill>
              <a:srgbClr val="C5C5C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5" name="矩形 124"/>
          <p:cNvSpPr/>
          <p:nvPr/>
        </p:nvSpPr>
        <p:spPr>
          <a:xfrm>
            <a:off x="7132238" y="3896294"/>
            <a:ext cx="10485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prstClr val="black"/>
                </a:solidFill>
                <a:ea typeface="ＭＳ Ｐゴシック" pitchFamily="50" charset="-128"/>
              </a:rPr>
              <a:t>UL grant</a:t>
            </a:r>
          </a:p>
          <a:p>
            <a:pPr algn="ctr"/>
            <a:r>
              <a:rPr kumimoji="1" lang="en-US" altLang="zh-CN" sz="1400" dirty="0" smtClean="0">
                <a:solidFill>
                  <a:prstClr val="black"/>
                </a:solidFill>
                <a:ea typeface="ＭＳ Ｐゴシック" pitchFamily="50" charset="-128"/>
              </a:rPr>
              <a:t>CBG#2, HPN=#1</a:t>
            </a:r>
            <a:endParaRPr lang="zh-CN" altLang="en-US" sz="1400" dirty="0"/>
          </a:p>
        </p:txBody>
      </p:sp>
      <p:cxnSp>
        <p:nvCxnSpPr>
          <p:cNvPr id="126" name="直接箭头连接符 125"/>
          <p:cNvCxnSpPr/>
          <p:nvPr/>
        </p:nvCxnSpPr>
        <p:spPr>
          <a:xfrm flipH="1">
            <a:off x="9081985" y="4615539"/>
            <a:ext cx="0" cy="286095"/>
          </a:xfrm>
          <a:prstGeom prst="straightConnector1">
            <a:avLst/>
          </a:prstGeom>
          <a:ln>
            <a:solidFill>
              <a:srgbClr val="FFD68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7" name="矩形 126"/>
          <p:cNvSpPr/>
          <p:nvPr/>
        </p:nvSpPr>
        <p:spPr>
          <a:xfrm>
            <a:off x="8500439" y="3891014"/>
            <a:ext cx="10485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prstClr val="black"/>
                </a:solidFill>
                <a:ea typeface="ＭＳ Ｐゴシック" pitchFamily="50" charset="-128"/>
              </a:rPr>
              <a:t>UL grant</a:t>
            </a:r>
          </a:p>
          <a:p>
            <a:pPr algn="ctr"/>
            <a:r>
              <a:rPr kumimoji="1" lang="en-US" altLang="zh-CN" sz="1400" dirty="0" smtClean="0">
                <a:solidFill>
                  <a:prstClr val="black"/>
                </a:solidFill>
                <a:ea typeface="ＭＳ Ｐゴシック" pitchFamily="50" charset="-128"/>
              </a:rPr>
              <a:t>CBG#3, HPN=#1</a:t>
            </a:r>
            <a:endParaRPr lang="zh-CN" altLang="en-US" sz="1400" dirty="0"/>
          </a:p>
        </p:txBody>
      </p:sp>
      <p:sp>
        <p:nvSpPr>
          <p:cNvPr id="128" name="正方形/長方形 4"/>
          <p:cNvSpPr/>
          <p:nvPr/>
        </p:nvSpPr>
        <p:spPr bwMode="auto">
          <a:xfrm>
            <a:off x="3771425" y="5299796"/>
            <a:ext cx="516858" cy="341462"/>
          </a:xfrm>
          <a:prstGeom prst="rect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120000" tIns="62400" rIns="120000" bIns="624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40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29" name="正方形/長方形 6"/>
          <p:cNvSpPr/>
          <p:nvPr/>
        </p:nvSpPr>
        <p:spPr bwMode="auto">
          <a:xfrm>
            <a:off x="6718807" y="5289583"/>
            <a:ext cx="516858" cy="341462"/>
          </a:xfrm>
          <a:prstGeom prst="rect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120000" tIns="62400" rIns="120000" bIns="624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40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30" name="正方形/長方形 7"/>
          <p:cNvSpPr/>
          <p:nvPr/>
        </p:nvSpPr>
        <p:spPr bwMode="auto">
          <a:xfrm>
            <a:off x="8258018" y="5278747"/>
            <a:ext cx="516858" cy="341462"/>
          </a:xfrm>
          <a:prstGeom prst="rect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120000" tIns="62400" rIns="120000" bIns="624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40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31" name="正方形/長方形 8"/>
          <p:cNvSpPr/>
          <p:nvPr/>
        </p:nvSpPr>
        <p:spPr bwMode="auto">
          <a:xfrm>
            <a:off x="9530173" y="5310594"/>
            <a:ext cx="516858" cy="341462"/>
          </a:xfrm>
          <a:prstGeom prst="rect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120000" tIns="62400" rIns="120000" bIns="624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40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32" name="テキスト ボックス 108"/>
          <p:cNvSpPr txBox="1"/>
          <p:nvPr/>
        </p:nvSpPr>
        <p:spPr>
          <a:xfrm>
            <a:off x="3830218" y="5316564"/>
            <a:ext cx="399271" cy="307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dirty="0" smtClean="0">
                <a:solidFill>
                  <a:prstClr val="black"/>
                </a:solidFill>
                <a:latin typeface="Calibri" panose="020F0502020204030204"/>
                <a:ea typeface="ＭＳ Ｐゴシック" pitchFamily="50" charset="-128"/>
              </a:rPr>
              <a:t>#0</a:t>
            </a:r>
          </a:p>
        </p:txBody>
      </p:sp>
      <p:sp>
        <p:nvSpPr>
          <p:cNvPr id="133" name="テキスト ボックス 108"/>
          <p:cNvSpPr txBox="1"/>
          <p:nvPr/>
        </p:nvSpPr>
        <p:spPr>
          <a:xfrm>
            <a:off x="6786249" y="5320552"/>
            <a:ext cx="399271" cy="307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dirty="0" smtClean="0">
                <a:solidFill>
                  <a:prstClr val="black"/>
                </a:solidFill>
                <a:latin typeface="Calibri" panose="020F0502020204030204"/>
                <a:ea typeface="ＭＳ Ｐゴシック" pitchFamily="50" charset="-128"/>
              </a:rPr>
              <a:t>#1</a:t>
            </a:r>
          </a:p>
        </p:txBody>
      </p:sp>
      <p:sp>
        <p:nvSpPr>
          <p:cNvPr id="134" name="テキスト ボックス 108"/>
          <p:cNvSpPr txBox="1"/>
          <p:nvPr/>
        </p:nvSpPr>
        <p:spPr>
          <a:xfrm>
            <a:off x="8365356" y="5316564"/>
            <a:ext cx="399271" cy="307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dirty="0" smtClean="0">
                <a:solidFill>
                  <a:prstClr val="black"/>
                </a:solidFill>
                <a:latin typeface="Calibri" panose="020F0502020204030204"/>
                <a:ea typeface="ＭＳ Ｐゴシック" pitchFamily="50" charset="-128"/>
              </a:rPr>
              <a:t>#2</a:t>
            </a:r>
          </a:p>
        </p:txBody>
      </p:sp>
      <p:sp>
        <p:nvSpPr>
          <p:cNvPr id="135" name="テキスト ボックス 108"/>
          <p:cNvSpPr txBox="1"/>
          <p:nvPr/>
        </p:nvSpPr>
        <p:spPr>
          <a:xfrm>
            <a:off x="9576874" y="5347909"/>
            <a:ext cx="399271" cy="307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dirty="0" smtClean="0">
                <a:solidFill>
                  <a:prstClr val="black"/>
                </a:solidFill>
                <a:latin typeface="Calibri" panose="020F0502020204030204"/>
                <a:ea typeface="ＭＳ Ｐゴシック" pitchFamily="50" charset="-128"/>
              </a:rPr>
              <a:t>#3</a:t>
            </a:r>
          </a:p>
        </p:txBody>
      </p:sp>
      <p:cxnSp>
        <p:nvCxnSpPr>
          <p:cNvPr id="137" name="直接箭头连接符 136"/>
          <p:cNvCxnSpPr/>
          <p:nvPr/>
        </p:nvCxnSpPr>
        <p:spPr>
          <a:xfrm>
            <a:off x="3043652" y="4851815"/>
            <a:ext cx="971829" cy="418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接箭头连接符 137"/>
          <p:cNvCxnSpPr>
            <a:endCxn id="134" idx="0"/>
          </p:cNvCxnSpPr>
          <p:nvPr/>
        </p:nvCxnSpPr>
        <p:spPr>
          <a:xfrm>
            <a:off x="7666224" y="4875473"/>
            <a:ext cx="898768" cy="441091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直接箭头连接符 138"/>
          <p:cNvCxnSpPr>
            <a:endCxn id="135" idx="0"/>
          </p:cNvCxnSpPr>
          <p:nvPr/>
        </p:nvCxnSpPr>
        <p:spPr>
          <a:xfrm>
            <a:off x="9081985" y="4913688"/>
            <a:ext cx="694525" cy="434221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直接箭头连接符 139"/>
          <p:cNvCxnSpPr/>
          <p:nvPr/>
        </p:nvCxnSpPr>
        <p:spPr>
          <a:xfrm flipV="1">
            <a:off x="2722696" y="5635575"/>
            <a:ext cx="78115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1" name="矩形 140"/>
          <p:cNvSpPr/>
          <p:nvPr/>
        </p:nvSpPr>
        <p:spPr>
          <a:xfrm>
            <a:off x="10534213" y="5430886"/>
            <a:ext cx="5196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400" dirty="0" smtClean="0">
                <a:solidFill>
                  <a:prstClr val="black"/>
                </a:solidFill>
                <a:ea typeface="ＭＳ Ｐゴシック" pitchFamily="50" charset="-128"/>
              </a:rPr>
              <a:t>time</a:t>
            </a:r>
            <a:endParaRPr lang="zh-CN" altLang="en-US" sz="1400" dirty="0"/>
          </a:p>
        </p:txBody>
      </p:sp>
      <p:grpSp>
        <p:nvGrpSpPr>
          <p:cNvPr id="143" name="组合 142"/>
          <p:cNvGrpSpPr/>
          <p:nvPr/>
        </p:nvGrpSpPr>
        <p:grpSpPr>
          <a:xfrm>
            <a:off x="4022635" y="3827462"/>
            <a:ext cx="1048548" cy="976058"/>
            <a:chOff x="764140" y="1784880"/>
            <a:chExt cx="1048548" cy="976058"/>
          </a:xfrm>
        </p:grpSpPr>
        <p:cxnSp>
          <p:nvCxnSpPr>
            <p:cNvPr id="144" name="直接箭头连接符 143"/>
            <p:cNvCxnSpPr/>
            <p:nvPr/>
          </p:nvCxnSpPr>
          <p:spPr>
            <a:xfrm flipH="1">
              <a:off x="1271904" y="2474843"/>
              <a:ext cx="0" cy="286095"/>
            </a:xfrm>
            <a:prstGeom prst="straightConnector1">
              <a:avLst/>
            </a:prstGeom>
            <a:ln>
              <a:solidFill>
                <a:srgbClr val="94BAE4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5" name="矩形 144"/>
            <p:cNvSpPr/>
            <p:nvPr/>
          </p:nvSpPr>
          <p:spPr>
            <a:xfrm>
              <a:off x="764140" y="1784880"/>
              <a:ext cx="1048548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1" lang="en-US" altLang="ja-JP" sz="1400" dirty="0" smtClean="0">
                  <a:solidFill>
                    <a:prstClr val="black"/>
                  </a:solidFill>
                  <a:ea typeface="ＭＳ Ｐゴシック" pitchFamily="50" charset="-128"/>
                </a:rPr>
                <a:t>UL grant</a:t>
              </a:r>
            </a:p>
            <a:p>
              <a:pPr algn="ctr"/>
              <a:r>
                <a:rPr kumimoji="1" lang="en-US" altLang="zh-CN" sz="1400" dirty="0" smtClean="0">
                  <a:solidFill>
                    <a:prstClr val="black"/>
                  </a:solidFill>
                  <a:ea typeface="ＭＳ Ｐゴシック" pitchFamily="50" charset="-128"/>
                </a:rPr>
                <a:t>CBG#0, HPN=#1</a:t>
              </a:r>
              <a:endParaRPr lang="zh-CN" altLang="en-US" sz="1400" dirty="0"/>
            </a:p>
          </p:txBody>
        </p:sp>
      </p:grpSp>
      <p:sp>
        <p:nvSpPr>
          <p:cNvPr id="146" name="正方形/長方形 4"/>
          <p:cNvSpPr/>
          <p:nvPr/>
        </p:nvSpPr>
        <p:spPr bwMode="auto">
          <a:xfrm>
            <a:off x="5293468" y="5281748"/>
            <a:ext cx="516858" cy="341462"/>
          </a:xfrm>
          <a:prstGeom prst="rect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120000" tIns="62400" rIns="120000" bIns="624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40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7" name="テキスト ボックス 108"/>
          <p:cNvSpPr txBox="1"/>
          <p:nvPr/>
        </p:nvSpPr>
        <p:spPr>
          <a:xfrm>
            <a:off x="5352261" y="5298516"/>
            <a:ext cx="399271" cy="307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dirty="0" smtClean="0">
                <a:solidFill>
                  <a:prstClr val="black"/>
                </a:solidFill>
                <a:latin typeface="Calibri" panose="020F0502020204030204"/>
                <a:ea typeface="ＭＳ Ｐゴシック" pitchFamily="50" charset="-128"/>
              </a:rPr>
              <a:t>#0</a:t>
            </a:r>
          </a:p>
        </p:txBody>
      </p:sp>
      <p:cxnSp>
        <p:nvCxnSpPr>
          <p:cNvPr id="148" name="直接箭头连接符 147"/>
          <p:cNvCxnSpPr/>
          <p:nvPr/>
        </p:nvCxnSpPr>
        <p:spPr>
          <a:xfrm>
            <a:off x="4565695" y="4833767"/>
            <a:ext cx="971829" cy="418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接箭头连接符 148"/>
          <p:cNvCxnSpPr/>
          <p:nvPr/>
        </p:nvCxnSpPr>
        <p:spPr>
          <a:xfrm flipH="1">
            <a:off x="6073500" y="4575697"/>
            <a:ext cx="0" cy="286095"/>
          </a:xfrm>
          <a:prstGeom prst="straightConnector1">
            <a:avLst/>
          </a:prstGeom>
          <a:ln>
            <a:solidFill>
              <a:srgbClr val="F7AB8A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0" name="矩形 149"/>
          <p:cNvSpPr/>
          <p:nvPr/>
        </p:nvSpPr>
        <p:spPr>
          <a:xfrm>
            <a:off x="5637150" y="3870522"/>
            <a:ext cx="10485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prstClr val="black"/>
                </a:solidFill>
                <a:ea typeface="ＭＳ Ｐゴシック" pitchFamily="50" charset="-128"/>
              </a:rPr>
              <a:t>UL grant</a:t>
            </a:r>
          </a:p>
          <a:p>
            <a:pPr algn="ctr"/>
            <a:r>
              <a:rPr kumimoji="1" lang="en-US" altLang="zh-CN" sz="1400" dirty="0" smtClean="0">
                <a:solidFill>
                  <a:prstClr val="black"/>
                </a:solidFill>
                <a:ea typeface="ＭＳ Ｐゴシック" pitchFamily="50" charset="-128"/>
              </a:rPr>
              <a:t>CBG#1, HPN=#1</a:t>
            </a:r>
            <a:endParaRPr lang="zh-CN" altLang="en-US" sz="1400" dirty="0"/>
          </a:p>
        </p:txBody>
      </p:sp>
      <p:cxnSp>
        <p:nvCxnSpPr>
          <p:cNvPr id="151" name="直接箭头连接符 150"/>
          <p:cNvCxnSpPr/>
          <p:nvPr/>
        </p:nvCxnSpPr>
        <p:spPr>
          <a:xfrm>
            <a:off x="6082023" y="4843212"/>
            <a:ext cx="940304" cy="4642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2" name="文本框 151"/>
          <p:cNvSpPr txBox="1"/>
          <p:nvPr/>
        </p:nvSpPr>
        <p:spPr>
          <a:xfrm>
            <a:off x="2622353" y="5097248"/>
            <a:ext cx="9886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>
                <a:solidFill>
                  <a:srgbClr val="FF0000"/>
                </a:solidFill>
                <a:sym typeface="Webdings" panose="05030102010509060703" pitchFamily="18" charset="2"/>
              </a:rPr>
              <a:t>Miss detection</a:t>
            </a:r>
            <a:endParaRPr lang="zh-CN" altLang="en-US" sz="1050" dirty="0">
              <a:solidFill>
                <a:srgbClr val="FF0000"/>
              </a:solidFill>
            </a:endParaRPr>
          </a:p>
        </p:txBody>
      </p:sp>
      <p:sp>
        <p:nvSpPr>
          <p:cNvPr id="153" name="文本框 152"/>
          <p:cNvSpPr txBox="1"/>
          <p:nvPr/>
        </p:nvSpPr>
        <p:spPr>
          <a:xfrm>
            <a:off x="3350797" y="4882763"/>
            <a:ext cx="522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sym typeface="Webdings" panose="05030102010509060703" pitchFamily="18" charset="2"/>
              </a:rPr>
              <a:t>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5" name="矩形 94"/>
          <p:cNvSpPr/>
          <p:nvPr/>
        </p:nvSpPr>
        <p:spPr>
          <a:xfrm>
            <a:off x="5344933" y="2524490"/>
            <a:ext cx="5774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600" dirty="0" smtClean="0">
                <a:solidFill>
                  <a:prstClr val="black"/>
                </a:solidFill>
                <a:ea typeface="ＭＳ Ｐゴシック" pitchFamily="50" charset="-128"/>
              </a:rPr>
              <a:t>Fig.2</a:t>
            </a:r>
            <a:endParaRPr lang="zh-CN" altLang="en-US" sz="1600" dirty="0"/>
          </a:p>
        </p:txBody>
      </p:sp>
      <p:sp>
        <p:nvSpPr>
          <p:cNvPr id="109" name="矩形 108"/>
          <p:cNvSpPr/>
          <p:nvPr/>
        </p:nvSpPr>
        <p:spPr>
          <a:xfrm>
            <a:off x="5963447" y="5691457"/>
            <a:ext cx="5774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600" dirty="0" smtClean="0">
                <a:solidFill>
                  <a:prstClr val="black"/>
                </a:solidFill>
                <a:ea typeface="ＭＳ Ｐゴシック" pitchFamily="50" charset="-128"/>
              </a:rPr>
              <a:t>Fig.3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3094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for SIM 2017_v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演示文稿4" id="{71CA40CD-F61A-4126-A58B-3AA759B6CA13}" vid="{29815B90-0125-4008-AD93-E96A8314AFA7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</TotalTime>
  <Words>147</Words>
  <Application>Microsoft Office PowerPoint</Application>
  <PresentationFormat>宽屏</PresentationFormat>
  <Paragraphs>59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Arial Unicode MS</vt:lpstr>
      <vt:lpstr>HGP創英角ｺﾞｼｯｸUB</vt:lpstr>
      <vt:lpstr>ＭＳ Ｐゴシック</vt:lpstr>
      <vt:lpstr>游ゴシック Light</vt:lpstr>
      <vt:lpstr>等线</vt:lpstr>
      <vt:lpstr>宋体</vt:lpstr>
      <vt:lpstr>Arial</vt:lpstr>
      <vt:lpstr>Calibri</vt:lpstr>
      <vt:lpstr>Calibri Light</vt:lpstr>
      <vt:lpstr>Webdings</vt:lpstr>
      <vt:lpstr>Template for SIM 2017_v1</vt:lpstr>
      <vt:lpstr> Example of 1-1-1</vt:lpstr>
      <vt:lpstr> Example of 1-1-1</vt:lpstr>
    </vt:vector>
  </TitlesOfParts>
  <Company>itsoft.vivo.xyz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Wang Lihui</dc:creator>
  <cp:lastModifiedBy>Wang Lihui</cp:lastModifiedBy>
  <cp:revision>19</cp:revision>
  <dcterms:created xsi:type="dcterms:W3CDTF">2020-08-01T04:40:13Z</dcterms:created>
  <dcterms:modified xsi:type="dcterms:W3CDTF">2020-08-25T05:43:14Z</dcterms:modified>
</cp:coreProperties>
</file>