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0" r:id="rId2"/>
  </p:sldMasterIdLst>
  <p:sldIdLst>
    <p:sldId id="256" r:id="rId3"/>
    <p:sldId id="257" r:id="rId4"/>
    <p:sldId id="258" r:id="rId5"/>
    <p:sldId id="259" r:id="rId6"/>
    <p:sldId id="265" r:id="rId7"/>
    <p:sldId id="262" r:id="rId8"/>
    <p:sldId id="267"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1"/>
    <p:restoredTop sz="96327"/>
  </p:normalViewPr>
  <p:slideViewPr>
    <p:cSldViewPr snapToGrid="0" snapToObjects="1">
      <p:cViewPr>
        <p:scale>
          <a:sx n="110" d="100"/>
          <a:sy n="110" d="100"/>
        </p:scale>
        <p:origin x="-24" y="5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theme" Target="theme/theme1.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viewProps" Target="viewProps.xml"/><Relationship Id="rId5" Type="http://schemas.openxmlformats.org/officeDocument/2006/relationships/slide" Target="slides/slide3.xml"/><Relationship Id="rId10"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76B504-69F1-F940-9AF3-8BD4335BBD0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A2650705-239D-BC4E-9195-AC9CEE4C707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B200B1E-07B5-3F4F-8D42-FD8C9E257946}"/>
              </a:ext>
            </a:extLst>
          </p:cNvPr>
          <p:cNvSpPr>
            <a:spLocks noGrp="1"/>
          </p:cNvSpPr>
          <p:nvPr>
            <p:ph type="dt" sz="half" idx="10"/>
          </p:nvPr>
        </p:nvSpPr>
        <p:spPr/>
        <p:txBody>
          <a:bodyPr/>
          <a:lstStyle/>
          <a:p>
            <a:fld id="{10451AC7-0F00-E044-8E5D-F896C6615AF8}" type="datetimeFigureOut">
              <a:rPr lang="en-US" smtClean="0"/>
              <a:t>6/4/20</a:t>
            </a:fld>
            <a:endParaRPr lang="en-US"/>
          </a:p>
        </p:txBody>
      </p:sp>
      <p:sp>
        <p:nvSpPr>
          <p:cNvPr id="5" name="Footer Placeholder 4">
            <a:extLst>
              <a:ext uri="{FF2B5EF4-FFF2-40B4-BE49-F238E27FC236}">
                <a16:creationId xmlns:a16="http://schemas.microsoft.com/office/drawing/2014/main" id="{2157D972-9CF5-1048-8C71-76B6A983983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BC55342-A258-3145-8270-124FDB4F08B7}"/>
              </a:ext>
            </a:extLst>
          </p:cNvPr>
          <p:cNvSpPr>
            <a:spLocks noGrp="1"/>
          </p:cNvSpPr>
          <p:nvPr>
            <p:ph type="sldNum" sz="quarter" idx="12"/>
          </p:nvPr>
        </p:nvSpPr>
        <p:spPr/>
        <p:txBody>
          <a:bodyPr/>
          <a:lstStyle/>
          <a:p>
            <a:fld id="{C6E94B5F-5BA3-6247-837D-7040649B1D29}" type="slidenum">
              <a:rPr lang="en-US" smtClean="0"/>
              <a:t>‹#›</a:t>
            </a:fld>
            <a:endParaRPr lang="en-US"/>
          </a:p>
        </p:txBody>
      </p:sp>
    </p:spTree>
    <p:extLst>
      <p:ext uri="{BB962C8B-B14F-4D97-AF65-F5344CB8AC3E}">
        <p14:creationId xmlns:p14="http://schemas.microsoft.com/office/powerpoint/2010/main" val="4139083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287B99-AFC5-434B-8636-52CE45EA510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C654BF5-0739-4848-B8D6-16610742DA8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0E31ED2-7900-0041-9369-FEEB2DD4A897}"/>
              </a:ext>
            </a:extLst>
          </p:cNvPr>
          <p:cNvSpPr>
            <a:spLocks noGrp="1"/>
          </p:cNvSpPr>
          <p:nvPr>
            <p:ph type="dt" sz="half" idx="10"/>
          </p:nvPr>
        </p:nvSpPr>
        <p:spPr/>
        <p:txBody>
          <a:bodyPr/>
          <a:lstStyle/>
          <a:p>
            <a:fld id="{10451AC7-0F00-E044-8E5D-F896C6615AF8}" type="datetimeFigureOut">
              <a:rPr lang="en-US" smtClean="0"/>
              <a:t>6/4/20</a:t>
            </a:fld>
            <a:endParaRPr lang="en-US"/>
          </a:p>
        </p:txBody>
      </p:sp>
      <p:sp>
        <p:nvSpPr>
          <p:cNvPr id="5" name="Footer Placeholder 4">
            <a:extLst>
              <a:ext uri="{FF2B5EF4-FFF2-40B4-BE49-F238E27FC236}">
                <a16:creationId xmlns:a16="http://schemas.microsoft.com/office/drawing/2014/main" id="{3BF4B7AC-B58A-D248-B954-BE03EDB944C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E05B97C-A37A-1046-9170-9FCE764CBFE7}"/>
              </a:ext>
            </a:extLst>
          </p:cNvPr>
          <p:cNvSpPr>
            <a:spLocks noGrp="1"/>
          </p:cNvSpPr>
          <p:nvPr>
            <p:ph type="sldNum" sz="quarter" idx="12"/>
          </p:nvPr>
        </p:nvSpPr>
        <p:spPr/>
        <p:txBody>
          <a:bodyPr/>
          <a:lstStyle/>
          <a:p>
            <a:fld id="{C6E94B5F-5BA3-6247-837D-7040649B1D29}" type="slidenum">
              <a:rPr lang="en-US" smtClean="0"/>
              <a:t>‹#›</a:t>
            </a:fld>
            <a:endParaRPr lang="en-US"/>
          </a:p>
        </p:txBody>
      </p:sp>
    </p:spTree>
    <p:extLst>
      <p:ext uri="{BB962C8B-B14F-4D97-AF65-F5344CB8AC3E}">
        <p14:creationId xmlns:p14="http://schemas.microsoft.com/office/powerpoint/2010/main" val="15965536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61A97C1-3C61-4B4C-84F9-C0E5C0A91E48}"/>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43AEA94-3EF4-CD4C-95D5-E83F795F086B}"/>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E0CBD7F-309F-6F4F-9C1D-4EDF3A593972}"/>
              </a:ext>
            </a:extLst>
          </p:cNvPr>
          <p:cNvSpPr>
            <a:spLocks noGrp="1"/>
          </p:cNvSpPr>
          <p:nvPr>
            <p:ph type="dt" sz="half" idx="10"/>
          </p:nvPr>
        </p:nvSpPr>
        <p:spPr/>
        <p:txBody>
          <a:bodyPr/>
          <a:lstStyle/>
          <a:p>
            <a:fld id="{10451AC7-0F00-E044-8E5D-F896C6615AF8}" type="datetimeFigureOut">
              <a:rPr lang="en-US" smtClean="0"/>
              <a:t>6/4/20</a:t>
            </a:fld>
            <a:endParaRPr lang="en-US"/>
          </a:p>
        </p:txBody>
      </p:sp>
      <p:sp>
        <p:nvSpPr>
          <p:cNvPr id="5" name="Footer Placeholder 4">
            <a:extLst>
              <a:ext uri="{FF2B5EF4-FFF2-40B4-BE49-F238E27FC236}">
                <a16:creationId xmlns:a16="http://schemas.microsoft.com/office/drawing/2014/main" id="{AB61BE7C-548E-7D49-836F-D03E3DE6D1C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B394C01-F3F5-2E42-8A16-E74089D4E09C}"/>
              </a:ext>
            </a:extLst>
          </p:cNvPr>
          <p:cNvSpPr>
            <a:spLocks noGrp="1"/>
          </p:cNvSpPr>
          <p:nvPr>
            <p:ph type="sldNum" sz="quarter" idx="12"/>
          </p:nvPr>
        </p:nvSpPr>
        <p:spPr/>
        <p:txBody>
          <a:bodyPr/>
          <a:lstStyle/>
          <a:p>
            <a:fld id="{C6E94B5F-5BA3-6247-837D-7040649B1D29}" type="slidenum">
              <a:rPr lang="en-US" smtClean="0"/>
              <a:t>‹#›</a:t>
            </a:fld>
            <a:endParaRPr lang="en-US"/>
          </a:p>
        </p:txBody>
      </p:sp>
    </p:spTree>
    <p:extLst>
      <p:ext uri="{BB962C8B-B14F-4D97-AF65-F5344CB8AC3E}">
        <p14:creationId xmlns:p14="http://schemas.microsoft.com/office/powerpoint/2010/main" val="335814601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
  <p:cSld name="Title">
    <p:bg>
      <p:bgPr>
        <a:solidFill>
          <a:srgbClr val="62ACDB"/>
        </a:solidFill>
        <a:effectLst/>
      </p:bgPr>
    </p:bg>
    <p:spTree>
      <p:nvGrpSpPr>
        <p:cNvPr id="1" name=""/>
        <p:cNvGrpSpPr/>
        <p:nvPr/>
      </p:nvGrpSpPr>
      <p:grpSpPr>
        <a:xfrm>
          <a:off x="0" y="0"/>
          <a:ext cx="0" cy="0"/>
          <a:chOff x="0" y="0"/>
          <a:chExt cx="0" cy="0"/>
        </a:xfrm>
      </p:grpSpPr>
      <p:pic>
        <p:nvPicPr>
          <p:cNvPr id="15" name="droppedImage.pdf" descr="droppedImage.pdf"/>
          <p:cNvPicPr>
            <a:picLocks noChangeAspect="1"/>
          </p:cNvPicPr>
          <p:nvPr/>
        </p:nvPicPr>
        <p:blipFill>
          <a:blip r:embed="rId2"/>
          <a:stretch>
            <a:fillRect/>
          </a:stretch>
        </p:blipFill>
        <p:spPr>
          <a:xfrm>
            <a:off x="909676" y="492125"/>
            <a:ext cx="305087" cy="374650"/>
          </a:xfrm>
          <a:prstGeom prst="rect">
            <a:avLst/>
          </a:prstGeom>
          <a:ln w="12700">
            <a:miter lim="400000"/>
          </a:ln>
        </p:spPr>
      </p:pic>
      <p:sp>
        <p:nvSpPr>
          <p:cNvPr id="16" name="Text"/>
          <p:cNvSpPr>
            <a:spLocks noGrp="1"/>
          </p:cNvSpPr>
          <p:nvPr>
            <p:ph type="body" sz="quarter" idx="13"/>
          </p:nvPr>
        </p:nvSpPr>
        <p:spPr>
          <a:xfrm>
            <a:off x="47547932" y="29146500"/>
            <a:ext cx="11036301" cy="1025922"/>
          </a:xfrm>
          <a:prstGeom prst="rect">
            <a:avLst/>
          </a:prstGeom>
        </p:spPr>
        <p:txBody>
          <a:bodyPr>
            <a:spAutoFit/>
          </a:bodyPr>
          <a:lstStyle>
            <a:lvl1pPr marL="0" indent="0" defTabSz="412750">
              <a:lnSpc>
                <a:spcPct val="100000"/>
              </a:lnSpc>
              <a:spcBef>
                <a:spcPts val="3400"/>
              </a:spcBef>
              <a:buSzTx/>
              <a:buNone/>
              <a:defRPr sz="6000">
                <a:solidFill>
                  <a:srgbClr val="94A8B2"/>
                </a:solidFill>
                <a:latin typeface="Myriad Set Pro Bold"/>
                <a:sym typeface="Myriad Set Pro Bold"/>
              </a:defRPr>
            </a:lvl1pPr>
          </a:lstStyle>
          <a:p>
            <a:pPr marL="0" indent="0" defTabSz="825500">
              <a:lnSpc>
                <a:spcPct val="100000"/>
              </a:lnSpc>
              <a:spcBef>
                <a:spcPts val="6800"/>
              </a:spcBef>
              <a:buSzTx/>
              <a:buNone/>
              <a:defRPr sz="6000">
                <a:solidFill>
                  <a:srgbClr val="94A8B2"/>
                </a:solidFill>
                <a:latin typeface="Myriad Set Pro Bold"/>
                <a:ea typeface="Myriad Set Pro Bold"/>
                <a:cs typeface="Myriad Set Pro Bold"/>
                <a:sym typeface="Myriad Set Pro Bold"/>
              </a:defRPr>
            </a:pPr>
            <a:endParaRPr/>
          </a:p>
        </p:txBody>
      </p:sp>
      <p:sp>
        <p:nvSpPr>
          <p:cNvPr id="17" name="Text"/>
          <p:cNvSpPr>
            <a:spLocks noGrp="1"/>
          </p:cNvSpPr>
          <p:nvPr>
            <p:ph type="body" sz="quarter" idx="14"/>
          </p:nvPr>
        </p:nvSpPr>
        <p:spPr>
          <a:xfrm>
            <a:off x="47548800" y="29586080"/>
            <a:ext cx="9645650" cy="246221"/>
          </a:xfrm>
          <a:prstGeom prst="rect">
            <a:avLst/>
          </a:prstGeom>
        </p:spPr>
        <p:txBody>
          <a:bodyPr lIns="0" tIns="0" rIns="0" bIns="0" anchor="b">
            <a:spAutoFit/>
          </a:bodyPr>
          <a:lstStyle>
            <a:lvl1pPr marL="0" indent="0" defTabSz="412750">
              <a:lnSpc>
                <a:spcPct val="100000"/>
              </a:lnSpc>
              <a:spcBef>
                <a:spcPts val="0"/>
              </a:spcBef>
              <a:buSzTx/>
              <a:buNone/>
              <a:defRPr sz="1600" spc="-8">
                <a:solidFill>
                  <a:srgbClr val="94A8B2"/>
                </a:solidFill>
                <a:latin typeface="Myriad Set Pro Ultralight"/>
                <a:sym typeface="Myriad Set Pro Ultralight"/>
              </a:defRPr>
            </a:lvl1pPr>
          </a:lstStyle>
          <a:p>
            <a:pPr marL="0" indent="0" defTabSz="825500">
              <a:lnSpc>
                <a:spcPct val="100000"/>
              </a:lnSpc>
              <a:spcBef>
                <a:spcPts val="0"/>
              </a:spcBef>
              <a:buSzTx/>
              <a:buNone/>
              <a:defRPr sz="1600" spc="-8">
                <a:solidFill>
                  <a:srgbClr val="94A8B2"/>
                </a:solidFill>
                <a:latin typeface="Myriad Set Pro Ultralight"/>
                <a:ea typeface="Myriad Set Pro Ultralight"/>
                <a:cs typeface="Myriad Set Pro Ultralight"/>
                <a:sym typeface="Myriad Set Pro Ultralight"/>
              </a:defRPr>
            </a:pPr>
            <a:endParaRPr/>
          </a:p>
        </p:txBody>
      </p:sp>
      <p:sp>
        <p:nvSpPr>
          <p:cNvPr id="18" name="Title Text"/>
          <p:cNvSpPr>
            <a:spLocks noGrp="1"/>
          </p:cNvSpPr>
          <p:nvPr>
            <p:ph type="title"/>
          </p:nvPr>
        </p:nvSpPr>
        <p:spPr>
          <a:xfrm>
            <a:off x="865225" y="5486400"/>
            <a:ext cx="10596525" cy="692150"/>
          </a:xfrm>
          <a:prstGeom prst="rect">
            <a:avLst/>
          </a:prstGeom>
        </p:spPr>
        <p:txBody>
          <a:bodyPr anchor="ctr"/>
          <a:lstStyle>
            <a:lvl1pPr>
              <a:lnSpc>
                <a:spcPct val="100000"/>
              </a:lnSpc>
              <a:spcBef>
                <a:spcPts val="150"/>
              </a:spcBef>
              <a:defRPr sz="1800">
                <a:solidFill>
                  <a:srgbClr val="454D52"/>
                </a:solidFill>
              </a:defRPr>
            </a:lvl1pPr>
          </a:lstStyle>
          <a:p>
            <a:r>
              <a:t>Title Text</a:t>
            </a:r>
          </a:p>
        </p:txBody>
      </p:sp>
      <p:sp>
        <p:nvSpPr>
          <p:cNvPr id="19" name="Body Level One…"/>
          <p:cNvSpPr>
            <a:spLocks noGrp="1"/>
          </p:cNvSpPr>
          <p:nvPr>
            <p:ph type="body" idx="1"/>
          </p:nvPr>
        </p:nvSpPr>
        <p:spPr>
          <a:xfrm>
            <a:off x="854075" y="1371600"/>
            <a:ext cx="10490201" cy="4114800"/>
          </a:xfrm>
          <a:prstGeom prst="rect">
            <a:avLst/>
          </a:prstGeom>
        </p:spPr>
        <p:txBody>
          <a:bodyPr anchor="ctr"/>
          <a:lstStyle>
            <a:lvl1pPr marL="0" indent="0" defTabSz="412750">
              <a:lnSpc>
                <a:spcPct val="100000"/>
              </a:lnSpc>
              <a:spcBef>
                <a:spcPts val="150"/>
              </a:spcBef>
              <a:buClr>
                <a:schemeClr val="accent4">
                  <a:hueOff val="9600000"/>
                  <a:satOff val="22648"/>
                  <a:lumOff val="42149"/>
                  <a:alpha val="0"/>
                </a:schemeClr>
              </a:buClr>
              <a:buSzPct val="25000"/>
              <a:defRPr sz="5600">
                <a:solidFill>
                  <a:schemeClr val="accent4">
                    <a:hueOff val="9600000"/>
                    <a:satOff val="22648"/>
                    <a:lumOff val="42149"/>
                  </a:schemeClr>
                </a:solidFill>
                <a:latin typeface="+mn-lt"/>
                <a:ea typeface="+mn-ea"/>
                <a:cs typeface="+mn-cs"/>
                <a:sym typeface="Myriad Set Pro Text"/>
              </a:defRPr>
            </a:lvl1pPr>
            <a:lvl2pPr marL="0" indent="0">
              <a:lnSpc>
                <a:spcPct val="100000"/>
              </a:lnSpc>
              <a:spcBef>
                <a:spcPts val="150"/>
              </a:spcBef>
              <a:buClr>
                <a:schemeClr val="accent4">
                  <a:hueOff val="9600000"/>
                  <a:satOff val="22648"/>
                  <a:lumOff val="42149"/>
                  <a:alpha val="0"/>
                </a:schemeClr>
              </a:buClr>
              <a:buSzPct val="25000"/>
              <a:defRPr sz="4800">
                <a:solidFill>
                  <a:srgbClr val="454D52"/>
                </a:solidFill>
                <a:latin typeface="+mn-lt"/>
                <a:ea typeface="+mn-ea"/>
                <a:cs typeface="+mn-cs"/>
                <a:sym typeface="Myriad Set Pro Text"/>
              </a:defRPr>
            </a:lvl2pPr>
            <a:lvl3pPr marL="38100" indent="-38100">
              <a:lnSpc>
                <a:spcPct val="100000"/>
              </a:lnSpc>
              <a:spcBef>
                <a:spcPts val="150"/>
              </a:spcBef>
              <a:buClr>
                <a:schemeClr val="accent4">
                  <a:hueOff val="9600000"/>
                  <a:satOff val="22648"/>
                  <a:lumOff val="42149"/>
                  <a:alpha val="0"/>
                </a:schemeClr>
              </a:buClr>
              <a:buSzPct val="25000"/>
              <a:defRPr sz="1600">
                <a:solidFill>
                  <a:srgbClr val="454D52"/>
                </a:solidFill>
                <a:latin typeface="+mn-lt"/>
                <a:ea typeface="+mn-ea"/>
                <a:cs typeface="+mn-cs"/>
                <a:sym typeface="Myriad Set Pro Text"/>
              </a:defRPr>
            </a:lvl3pPr>
            <a:lvl4pPr marL="38100" indent="-38100">
              <a:lnSpc>
                <a:spcPct val="100000"/>
              </a:lnSpc>
              <a:spcBef>
                <a:spcPts val="150"/>
              </a:spcBef>
              <a:buClr>
                <a:schemeClr val="accent4">
                  <a:hueOff val="9600000"/>
                  <a:satOff val="22648"/>
                  <a:lumOff val="42149"/>
                  <a:alpha val="0"/>
                </a:schemeClr>
              </a:buClr>
              <a:buSzPct val="25000"/>
              <a:defRPr sz="1600">
                <a:solidFill>
                  <a:srgbClr val="454D52"/>
                </a:solidFill>
                <a:latin typeface="+mn-lt"/>
                <a:ea typeface="+mn-ea"/>
                <a:cs typeface="+mn-cs"/>
                <a:sym typeface="Myriad Set Pro Text"/>
              </a:defRPr>
            </a:lvl4pPr>
            <a:lvl5pPr marL="38100" indent="-38100">
              <a:lnSpc>
                <a:spcPct val="100000"/>
              </a:lnSpc>
              <a:spcBef>
                <a:spcPts val="150"/>
              </a:spcBef>
              <a:buClr>
                <a:schemeClr val="accent4">
                  <a:hueOff val="9600000"/>
                  <a:satOff val="22648"/>
                  <a:lumOff val="42149"/>
                  <a:alpha val="0"/>
                </a:schemeClr>
              </a:buClr>
              <a:buSzPct val="25000"/>
              <a:defRPr sz="1600">
                <a:solidFill>
                  <a:srgbClr val="454D52"/>
                </a:solidFill>
                <a:latin typeface="+mn-lt"/>
                <a:ea typeface="+mn-ea"/>
                <a:cs typeface="+mn-cs"/>
                <a:sym typeface="Myriad Set Pro Text"/>
              </a:defRPr>
            </a:lvl5pPr>
          </a:lstStyle>
          <a:p>
            <a:r>
              <a:t>Body Level One</a:t>
            </a:r>
          </a:p>
          <a:p>
            <a:pPr lvl="1"/>
            <a:r>
              <a:t>Body Level Two</a:t>
            </a:r>
          </a:p>
          <a:p>
            <a:pPr lvl="2"/>
            <a:r>
              <a:t>Body Level Three</a:t>
            </a:r>
          </a:p>
          <a:p>
            <a:pPr lvl="3"/>
            <a:r>
              <a:t>Body Level Four</a:t>
            </a:r>
          </a:p>
          <a:p>
            <a:pPr lvl="4"/>
            <a:r>
              <a:t>Body Level Five</a:t>
            </a:r>
          </a:p>
        </p:txBody>
      </p:sp>
      <p:sp>
        <p:nvSpPr>
          <p:cNvPr id="21" name="Slide Number"/>
          <p:cNvSpPr>
            <a:spLocks noGrp="1"/>
          </p:cNvSpPr>
          <p:nvPr>
            <p:ph type="sldNum" sz="quarter" idx="2"/>
          </p:nvPr>
        </p:nvSpPr>
        <p:spPr>
          <a:xfrm>
            <a:off x="11936462" y="6521450"/>
            <a:ext cx="203582" cy="225703"/>
          </a:xfrm>
          <a:prstGeom prst="rect">
            <a:avLst/>
          </a:prstGeom>
        </p:spPr>
        <p:txBody>
          <a:bodyPr lIns="50800" tIns="50800" rIns="50800" bIns="50800"/>
          <a:lstStyle>
            <a:lvl1pPr>
              <a:defRPr>
                <a:solidFill>
                  <a:schemeClr val="accent5">
                    <a:hueOff val="12258950"/>
                    <a:satOff val="-36268"/>
                    <a:lumOff val="33605"/>
                  </a:schemeClr>
                </a:solidFill>
              </a:defRPr>
            </a:lvl1pPr>
          </a:lstStyle>
          <a:p>
            <a:pPr defTabSz="457200"/>
            <a:fld id="{86CB4B4D-7CA3-9044-876B-883B54F8677D}" type="slidenum">
              <a:rPr lang="en-US" smtClean="0"/>
              <a:pPr defTabSz="457200"/>
              <a:t>‹#›</a:t>
            </a:fld>
            <a:endParaRPr lang="en-US"/>
          </a:p>
        </p:txBody>
      </p:sp>
    </p:spTree>
    <p:extLst>
      <p:ext uri="{BB962C8B-B14F-4D97-AF65-F5344CB8AC3E}">
        <p14:creationId xmlns:p14="http://schemas.microsoft.com/office/powerpoint/2010/main" val="3663410266"/>
      </p:ext>
    </p:extLst>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Bullet">
    <p:spTree>
      <p:nvGrpSpPr>
        <p:cNvPr id="1" name=""/>
        <p:cNvGrpSpPr/>
        <p:nvPr/>
      </p:nvGrpSpPr>
      <p:grpSpPr>
        <a:xfrm>
          <a:off x="0" y="0"/>
          <a:ext cx="0" cy="0"/>
          <a:chOff x="0" y="0"/>
          <a:chExt cx="0" cy="0"/>
        </a:xfrm>
      </p:grpSpPr>
      <p:sp>
        <p:nvSpPr>
          <p:cNvPr id="28" name="Slide Number"/>
          <p:cNvSpPr>
            <a:spLocks noGrp="1"/>
          </p:cNvSpPr>
          <p:nvPr>
            <p:ph type="sldNum" sz="quarter" idx="2"/>
          </p:nvPr>
        </p:nvSpPr>
        <p:spPr>
          <a:prstGeom prst="rect">
            <a:avLst/>
          </a:prstGeom>
        </p:spPr>
        <p:txBody>
          <a:bodyPr/>
          <a:lstStyle/>
          <a:p>
            <a:pPr defTabSz="457200"/>
            <a:fld id="{86CB4B4D-7CA3-9044-876B-883B54F8677D}" type="slidenum">
              <a:rPr lang="en-US" smtClean="0"/>
              <a:pPr defTabSz="457200"/>
              <a:t>‹#›</a:t>
            </a:fld>
            <a:endParaRPr lang="en-US"/>
          </a:p>
        </p:txBody>
      </p:sp>
      <p:sp>
        <p:nvSpPr>
          <p:cNvPr id="29" name="Product | Title"/>
          <p:cNvSpPr txBox="1">
            <a:spLocks noGrp="1"/>
          </p:cNvSpPr>
          <p:nvPr>
            <p:ph type="body" sz="quarter" idx="13"/>
          </p:nvPr>
        </p:nvSpPr>
        <p:spPr>
          <a:xfrm>
            <a:off x="438150" y="139700"/>
            <a:ext cx="11125200" cy="533400"/>
          </a:xfrm>
          <a:prstGeom prst="rect">
            <a:avLst/>
          </a:prstGeom>
        </p:spPr>
        <p:txBody>
          <a:bodyPr lIns="76200" tIns="76200" rIns="76200" bIns="76200">
            <a:noAutofit/>
          </a:bodyPr>
          <a:lstStyle>
            <a:lvl1pPr marL="0" indent="0" defTabSz="273050">
              <a:lnSpc>
                <a:spcPct val="100000"/>
              </a:lnSpc>
              <a:spcBef>
                <a:spcPts val="0"/>
              </a:spcBef>
              <a:buSzTx/>
              <a:buNone/>
              <a:defRPr sz="6000">
                <a:solidFill>
                  <a:srgbClr val="0096FF"/>
                </a:solidFill>
              </a:defRPr>
            </a:lvl1pPr>
          </a:lstStyle>
          <a:p>
            <a:pPr marL="0" indent="0" defTabSz="546100">
              <a:lnSpc>
                <a:spcPct val="100000"/>
              </a:lnSpc>
              <a:spcBef>
                <a:spcPts val="0"/>
              </a:spcBef>
              <a:buSzTx/>
              <a:buNone/>
              <a:defRPr sz="6000">
                <a:solidFill>
                  <a:srgbClr val="0096FF"/>
                </a:solidFill>
              </a:defRPr>
            </a:pPr>
            <a:r>
              <a:t>Product </a:t>
            </a:r>
            <a:r>
              <a:rPr>
                <a:solidFill>
                  <a:srgbClr val="53585F"/>
                </a:solidFill>
              </a:rPr>
              <a:t>| Title</a:t>
            </a:r>
          </a:p>
        </p:txBody>
      </p:sp>
      <p:sp>
        <p:nvSpPr>
          <p:cNvPr id="30" name="Body Level One…"/>
          <p:cNvSpPr>
            <a:spLocks noGrp="1"/>
          </p:cNvSpPr>
          <p:nvPr>
            <p:ph type="body" idx="14"/>
          </p:nvPr>
        </p:nvSpPr>
        <p:spPr>
          <a:xfrm>
            <a:off x="428307" y="884386"/>
            <a:ext cx="11215018" cy="3832505"/>
          </a:xfrm>
          <a:prstGeom prst="rect">
            <a:avLst/>
          </a:prstGeom>
        </p:spPr>
        <p:txBody>
          <a:bodyPr>
            <a:noAutofit/>
          </a:bodyPr>
          <a:lstStyle>
            <a:lvl1pPr marL="234095" indent="-234095">
              <a:spcBef>
                <a:spcPts val="300"/>
              </a:spcBef>
              <a:buClr>
                <a:srgbClr val="0096FF"/>
              </a:buClr>
              <a:buSzPct val="100000"/>
              <a:buFont typeface="Lucida Grande"/>
              <a:buChar char="■"/>
            </a:lvl1pPr>
            <a:lvl2pPr marL="437295" indent="-234095" defTabSz="619125">
              <a:spcBef>
                <a:spcPts val="300"/>
              </a:spcBef>
              <a:buClr>
                <a:srgbClr val="0096FF"/>
              </a:buClr>
              <a:buSzPct val="100000"/>
              <a:buFont typeface="Lucida Grande"/>
              <a:buChar char="-"/>
              <a:defRPr sz="1800">
                <a:latin typeface="Helvetica Neue Light"/>
                <a:ea typeface="Helvetica Neue Light"/>
                <a:cs typeface="Helvetica Neue Light"/>
                <a:sym typeface="Helvetica Neue Light"/>
              </a:defRPr>
            </a:lvl2pPr>
            <a:lvl3pPr marL="659545" indent="-234095" defTabSz="619125">
              <a:spcBef>
                <a:spcPts val="300"/>
              </a:spcBef>
              <a:buClr>
                <a:srgbClr val="0096FF"/>
              </a:buClr>
              <a:buSzPct val="100000"/>
              <a:buFont typeface="Lucida Grande"/>
              <a:buChar char="-"/>
              <a:defRPr sz="1800"/>
            </a:lvl3pPr>
            <a:lvl4pPr marL="888145" indent="-234095" defTabSz="619125">
              <a:spcBef>
                <a:spcPts val="300"/>
              </a:spcBef>
              <a:buClr>
                <a:srgbClr val="0096FF"/>
              </a:buClr>
              <a:buSzPct val="100000"/>
              <a:buFont typeface="Lucida Grande"/>
              <a:buChar char="-"/>
              <a:defRPr sz="1800"/>
            </a:lvl4pPr>
          </a:lstStyle>
          <a:p>
            <a:r>
              <a:t>Body Level One</a:t>
            </a:r>
          </a:p>
          <a:p>
            <a:pPr lvl="1"/>
            <a:r>
              <a:t>Body Level Two</a:t>
            </a:r>
          </a:p>
          <a:p>
            <a:pPr lvl="2"/>
            <a:r>
              <a:t>Body Level Three</a:t>
            </a:r>
          </a:p>
          <a:p>
            <a:pPr lvl="3"/>
            <a:r>
              <a:t>Body Level Four</a:t>
            </a:r>
          </a:p>
        </p:txBody>
      </p:sp>
    </p:spTree>
    <p:extLst>
      <p:ext uri="{BB962C8B-B14F-4D97-AF65-F5344CB8AC3E}">
        <p14:creationId xmlns:p14="http://schemas.microsoft.com/office/powerpoint/2010/main" val="491445714"/>
      </p:ext>
    </p:extLst>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x">
  <p:cSld name="Bullet copy 1">
    <p:spTree>
      <p:nvGrpSpPr>
        <p:cNvPr id="1" name=""/>
        <p:cNvGrpSpPr/>
        <p:nvPr/>
      </p:nvGrpSpPr>
      <p:grpSpPr>
        <a:xfrm>
          <a:off x="0" y="0"/>
          <a:ext cx="0" cy="0"/>
          <a:chOff x="0" y="0"/>
          <a:chExt cx="0" cy="0"/>
        </a:xfrm>
      </p:grpSpPr>
      <p:sp>
        <p:nvSpPr>
          <p:cNvPr id="37" name="Title Text"/>
          <p:cNvSpPr>
            <a:spLocks noGrp="1"/>
          </p:cNvSpPr>
          <p:nvPr>
            <p:ph type="title"/>
          </p:nvPr>
        </p:nvSpPr>
        <p:spPr>
          <a:xfrm>
            <a:off x="654050" y="2930525"/>
            <a:ext cx="11049000" cy="996950"/>
          </a:xfrm>
          <a:prstGeom prst="rect">
            <a:avLst/>
          </a:prstGeom>
        </p:spPr>
        <p:txBody>
          <a:bodyPr anchor="ctr"/>
          <a:lstStyle/>
          <a:p>
            <a:r>
              <a:t>Title Text</a:t>
            </a:r>
          </a:p>
        </p:txBody>
      </p:sp>
      <p:sp>
        <p:nvSpPr>
          <p:cNvPr id="38" name="Slide Number"/>
          <p:cNvSpPr>
            <a:spLocks noGrp="1"/>
          </p:cNvSpPr>
          <p:nvPr>
            <p:ph type="sldNum" sz="quarter" idx="2"/>
          </p:nvPr>
        </p:nvSpPr>
        <p:spPr>
          <a:prstGeom prst="rect">
            <a:avLst/>
          </a:prstGeom>
        </p:spPr>
        <p:txBody>
          <a:bodyPr/>
          <a:lstStyle/>
          <a:p>
            <a:pPr defTabSz="457200"/>
            <a:fld id="{86CB4B4D-7CA3-9044-876B-883B54F8677D}" type="slidenum">
              <a:rPr lang="en-US" smtClean="0"/>
              <a:pPr defTabSz="457200"/>
              <a:t>‹#›</a:t>
            </a:fld>
            <a:endParaRPr lang="en-US"/>
          </a:p>
        </p:txBody>
      </p:sp>
    </p:spTree>
    <p:extLst>
      <p:ext uri="{BB962C8B-B14F-4D97-AF65-F5344CB8AC3E}">
        <p14:creationId xmlns:p14="http://schemas.microsoft.com/office/powerpoint/2010/main" val="1011663681"/>
      </p:ext>
    </p:extLst>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x">
  <p:cSld name="Closing">
    <p:bg>
      <p:bgPr>
        <a:solidFill>
          <a:srgbClr val="62ACDB"/>
        </a:solidFill>
        <a:effectLst/>
      </p:bgPr>
    </p:bg>
    <p:spTree>
      <p:nvGrpSpPr>
        <p:cNvPr id="1" name=""/>
        <p:cNvGrpSpPr/>
        <p:nvPr/>
      </p:nvGrpSpPr>
      <p:grpSpPr>
        <a:xfrm>
          <a:off x="0" y="0"/>
          <a:ext cx="0" cy="0"/>
          <a:chOff x="0" y="0"/>
          <a:chExt cx="0" cy="0"/>
        </a:xfrm>
      </p:grpSpPr>
      <p:graphicFrame>
        <p:nvGraphicFramePr>
          <p:cNvPr id="45" name="Table"/>
          <p:cNvGraphicFramePr/>
          <p:nvPr/>
        </p:nvGraphicFramePr>
        <p:xfrm>
          <a:off x="4876800" y="6591300"/>
          <a:ext cx="2438400" cy="254000"/>
        </p:xfrm>
        <a:graphic>
          <a:graphicData uri="http://schemas.openxmlformats.org/drawingml/2006/table">
            <a:tbl>
              <a:tblPr/>
              <a:tblGrid>
                <a:gridCol w="2438400">
                  <a:extLst>
                    <a:ext uri="{9D8B030D-6E8A-4147-A177-3AD203B41FA5}">
                      <a16:colId xmlns:a16="http://schemas.microsoft.com/office/drawing/2014/main" val="20000"/>
                    </a:ext>
                  </a:extLst>
                </a:gridCol>
              </a:tblGrid>
              <a:tr h="254000">
                <a:tc>
                  <a:txBody>
                    <a:bodyPr/>
                    <a:lstStyle/>
                    <a:p>
                      <a:pPr>
                        <a:tabLst>
                          <a:tab pos="1651000" algn="l"/>
                        </a:tabLst>
                        <a:defRPr sz="1800">
                          <a:solidFill>
                            <a:srgbClr val="000000"/>
                          </a:solidFill>
                        </a:defRPr>
                      </a:pPr>
                      <a:r>
                        <a:rPr sz="900">
                          <a:solidFill>
                            <a:schemeClr val="accent4">
                              <a:hueOff val="9600000"/>
                              <a:satOff val="22648"/>
                              <a:lumOff val="42149"/>
                            </a:schemeClr>
                          </a:solidFill>
                          <a:latin typeface="Myriad Set Pro Thin"/>
                          <a:ea typeface="Myriad Set Pro Thin"/>
                          <a:cs typeface="Myriad Set Pro Thin"/>
                          <a:sym typeface="Myriad Set Pro Thin"/>
                        </a:rPr>
                        <a:t>TM and © 2020 Apple Inc. All rights reserved.</a:t>
                      </a:r>
                    </a:p>
                  </a:txBody>
                  <a:tcPr marL="0" marR="0" marT="0" marB="0" anchor="ctr" horzOverflow="overflow">
                    <a:lnL w="0">
                      <a:miter lim="400000"/>
                    </a:lnL>
                    <a:lnR w="0">
                      <a:miter lim="400000"/>
                    </a:lnR>
                    <a:lnT w="0">
                      <a:miter lim="400000"/>
                    </a:lnT>
                    <a:lnB w="0">
                      <a:miter lim="400000"/>
                    </a:lnB>
                    <a:noFill/>
                  </a:tcPr>
                </a:tc>
                <a:extLst>
                  <a:ext uri="{0D108BD9-81ED-4DB2-BD59-A6C34878D82A}">
                    <a16:rowId xmlns:a16="http://schemas.microsoft.com/office/drawing/2014/main" val="10000"/>
                  </a:ext>
                </a:extLst>
              </a:tr>
            </a:tbl>
          </a:graphicData>
        </a:graphic>
      </p:graphicFrame>
      <p:pic>
        <p:nvPicPr>
          <p:cNvPr id="46" name="droppedImage.pdf" descr="droppedImage.pdf"/>
          <p:cNvPicPr>
            <a:picLocks noChangeAspect="1"/>
          </p:cNvPicPr>
          <p:nvPr/>
        </p:nvPicPr>
        <p:blipFill>
          <a:blip r:embed="rId2"/>
          <a:stretch>
            <a:fillRect/>
          </a:stretch>
        </p:blipFill>
        <p:spPr>
          <a:xfrm>
            <a:off x="5330507" y="2416677"/>
            <a:ext cx="1485901" cy="1824706"/>
          </a:xfrm>
          <a:prstGeom prst="rect">
            <a:avLst/>
          </a:prstGeom>
          <a:ln w="12700">
            <a:miter lim="400000"/>
          </a:ln>
        </p:spPr>
      </p:pic>
      <p:sp>
        <p:nvSpPr>
          <p:cNvPr id="47" name="Text"/>
          <p:cNvSpPr>
            <a:spLocks noGrp="1"/>
          </p:cNvSpPr>
          <p:nvPr>
            <p:ph type="body" sz="quarter" idx="13"/>
          </p:nvPr>
        </p:nvSpPr>
        <p:spPr>
          <a:xfrm>
            <a:off x="47376482" y="29146500"/>
            <a:ext cx="11036301" cy="1025922"/>
          </a:xfrm>
          <a:prstGeom prst="rect">
            <a:avLst/>
          </a:prstGeom>
        </p:spPr>
        <p:txBody>
          <a:bodyPr>
            <a:spAutoFit/>
          </a:bodyPr>
          <a:lstStyle>
            <a:lvl1pPr marL="0" indent="0" defTabSz="412750">
              <a:lnSpc>
                <a:spcPct val="100000"/>
              </a:lnSpc>
              <a:spcBef>
                <a:spcPts val="3400"/>
              </a:spcBef>
              <a:buSzTx/>
              <a:buNone/>
              <a:defRPr sz="6000">
                <a:solidFill>
                  <a:srgbClr val="94A8B2"/>
                </a:solidFill>
                <a:latin typeface="Myriad Set Pro Bold"/>
                <a:sym typeface="Myriad Set Pro Bold"/>
              </a:defRPr>
            </a:lvl1pPr>
          </a:lstStyle>
          <a:p>
            <a:pPr marL="0" indent="0" defTabSz="825500">
              <a:lnSpc>
                <a:spcPct val="100000"/>
              </a:lnSpc>
              <a:spcBef>
                <a:spcPts val="6800"/>
              </a:spcBef>
              <a:buSzTx/>
              <a:buNone/>
              <a:defRPr sz="6000">
                <a:solidFill>
                  <a:srgbClr val="94A8B2"/>
                </a:solidFill>
                <a:latin typeface="Myriad Set Pro Bold"/>
                <a:ea typeface="Myriad Set Pro Bold"/>
                <a:cs typeface="Myriad Set Pro Bold"/>
                <a:sym typeface="Myriad Set Pro Bold"/>
              </a:defRPr>
            </a:pPr>
            <a:endParaRPr/>
          </a:p>
        </p:txBody>
      </p:sp>
      <p:sp>
        <p:nvSpPr>
          <p:cNvPr id="48" name="Text"/>
          <p:cNvSpPr>
            <a:spLocks noGrp="1"/>
          </p:cNvSpPr>
          <p:nvPr>
            <p:ph type="body" sz="quarter" idx="14"/>
          </p:nvPr>
        </p:nvSpPr>
        <p:spPr>
          <a:xfrm>
            <a:off x="47377350" y="29586080"/>
            <a:ext cx="9645650" cy="246221"/>
          </a:xfrm>
          <a:prstGeom prst="rect">
            <a:avLst/>
          </a:prstGeom>
        </p:spPr>
        <p:txBody>
          <a:bodyPr lIns="0" tIns="0" rIns="0" bIns="0" anchor="b">
            <a:spAutoFit/>
          </a:bodyPr>
          <a:lstStyle>
            <a:lvl1pPr marL="0" indent="0" defTabSz="412750">
              <a:lnSpc>
                <a:spcPct val="100000"/>
              </a:lnSpc>
              <a:spcBef>
                <a:spcPts val="0"/>
              </a:spcBef>
              <a:buSzTx/>
              <a:buNone/>
              <a:defRPr sz="1600" spc="-8">
                <a:solidFill>
                  <a:srgbClr val="94A8B2"/>
                </a:solidFill>
                <a:latin typeface="Myriad Set Pro Ultralight"/>
                <a:sym typeface="Myriad Set Pro Ultralight"/>
              </a:defRPr>
            </a:lvl1pPr>
          </a:lstStyle>
          <a:p>
            <a:pPr marL="0" indent="0" defTabSz="825500">
              <a:lnSpc>
                <a:spcPct val="100000"/>
              </a:lnSpc>
              <a:spcBef>
                <a:spcPts val="0"/>
              </a:spcBef>
              <a:buSzTx/>
              <a:buNone/>
              <a:defRPr sz="1600" spc="-8">
                <a:solidFill>
                  <a:srgbClr val="94A8B2"/>
                </a:solidFill>
                <a:latin typeface="Myriad Set Pro Ultralight"/>
                <a:ea typeface="Myriad Set Pro Ultralight"/>
                <a:cs typeface="Myriad Set Pro Ultralight"/>
                <a:sym typeface="Myriad Set Pro Ultralight"/>
              </a:defRPr>
            </a:pPr>
            <a:endParaRPr/>
          </a:p>
        </p:txBody>
      </p:sp>
      <p:sp>
        <p:nvSpPr>
          <p:cNvPr id="49" name="Slide Number"/>
          <p:cNvSpPr>
            <a:spLocks noGrp="1"/>
          </p:cNvSpPr>
          <p:nvPr>
            <p:ph type="sldNum" sz="quarter" idx="2"/>
          </p:nvPr>
        </p:nvSpPr>
        <p:spPr>
          <a:xfrm>
            <a:off x="11961862" y="6667500"/>
            <a:ext cx="203582" cy="225703"/>
          </a:xfrm>
          <a:prstGeom prst="rect">
            <a:avLst/>
          </a:prstGeom>
        </p:spPr>
        <p:txBody>
          <a:bodyPr lIns="50800" tIns="50800" rIns="50800" bIns="50800"/>
          <a:lstStyle>
            <a:lvl1pPr>
              <a:defRPr>
                <a:solidFill>
                  <a:schemeClr val="accent5">
                    <a:hueOff val="12258950"/>
                    <a:satOff val="-36268"/>
                    <a:lumOff val="33605"/>
                  </a:schemeClr>
                </a:solidFill>
              </a:defRPr>
            </a:lvl1pPr>
          </a:lstStyle>
          <a:p>
            <a:pPr defTabSz="457200"/>
            <a:fld id="{86CB4B4D-7CA3-9044-876B-883B54F8677D}" type="slidenum">
              <a:rPr lang="en-US" smtClean="0"/>
              <a:pPr defTabSz="457200"/>
              <a:t>‹#›</a:t>
            </a:fld>
            <a:endParaRPr lang="en-US"/>
          </a:p>
        </p:txBody>
      </p:sp>
    </p:spTree>
    <p:extLst>
      <p:ext uri="{BB962C8B-B14F-4D97-AF65-F5344CB8AC3E}">
        <p14:creationId xmlns:p14="http://schemas.microsoft.com/office/powerpoint/2010/main" val="36331663"/>
      </p:ext>
    </p:extLst>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x">
  <p:cSld name="1_Bullet">
    <p:spTree>
      <p:nvGrpSpPr>
        <p:cNvPr id="1" name=""/>
        <p:cNvGrpSpPr/>
        <p:nvPr/>
      </p:nvGrpSpPr>
      <p:grpSpPr>
        <a:xfrm>
          <a:off x="0" y="0"/>
          <a:ext cx="0" cy="0"/>
          <a:chOff x="0" y="0"/>
          <a:chExt cx="0" cy="0"/>
        </a:xfrm>
      </p:grpSpPr>
      <p:sp>
        <p:nvSpPr>
          <p:cNvPr id="56" name="Apple Confidential"/>
          <p:cNvSpPr/>
          <p:nvPr/>
        </p:nvSpPr>
        <p:spPr>
          <a:xfrm flipH="1">
            <a:off x="11382837" y="6606424"/>
            <a:ext cx="260488" cy="12311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0" tIns="0" rIns="0" bIns="0" anchor="b">
            <a:spAutoFit/>
          </a:bodyPr>
          <a:lstStyle>
            <a:lvl1pPr>
              <a:tabLst>
                <a:tab pos="914400" algn="l"/>
              </a:tabLst>
              <a:defRPr sz="1600">
                <a:solidFill>
                  <a:srgbClr val="94A8B2"/>
                </a:solidFill>
                <a:latin typeface="+mn-lt"/>
                <a:ea typeface="+mn-ea"/>
                <a:cs typeface="+mn-cs"/>
                <a:sym typeface="Myriad Set Pro Text"/>
              </a:defRPr>
            </a:lvl1pPr>
          </a:lstStyle>
          <a:p>
            <a:pPr defTabSz="457200"/>
            <a:endParaRPr sz="800" dirty="0"/>
          </a:p>
        </p:txBody>
      </p:sp>
      <p:sp>
        <p:nvSpPr>
          <p:cNvPr id="58" name="Slide Number"/>
          <p:cNvSpPr>
            <a:spLocks noGrp="1"/>
          </p:cNvSpPr>
          <p:nvPr>
            <p:ph type="sldNum" sz="quarter" idx="2"/>
          </p:nvPr>
        </p:nvSpPr>
        <p:spPr>
          <a:prstGeom prst="rect">
            <a:avLst/>
          </a:prstGeom>
        </p:spPr>
        <p:txBody>
          <a:bodyPr/>
          <a:lstStyle/>
          <a:p>
            <a:pPr defTabSz="457200"/>
            <a:fld id="{86CB4B4D-7CA3-9044-876B-883B54F8677D}" type="slidenum">
              <a:rPr lang="en-US" smtClean="0"/>
              <a:pPr defTabSz="457200"/>
              <a:t>‹#›</a:t>
            </a:fld>
            <a:endParaRPr lang="en-US"/>
          </a:p>
        </p:txBody>
      </p:sp>
      <p:sp>
        <p:nvSpPr>
          <p:cNvPr id="59" name="Line"/>
          <p:cNvSpPr/>
          <p:nvPr/>
        </p:nvSpPr>
        <p:spPr>
          <a:xfrm>
            <a:off x="258530" y="704850"/>
            <a:ext cx="11657976" cy="0"/>
          </a:xfrm>
          <a:prstGeom prst="line">
            <a:avLst/>
          </a:prstGeom>
          <a:ln w="12700">
            <a:solidFill>
              <a:srgbClr val="929292"/>
            </a:solidFill>
            <a:miter lim="400000"/>
          </a:ln>
        </p:spPr>
        <p:txBody>
          <a:bodyPr lIns="38100" tIns="38100" rIns="38100" bIns="38100" anchor="ctr"/>
          <a:lstStyle/>
          <a:p>
            <a:pPr algn="ctr" defTabSz="158750">
              <a:defRPr sz="3200">
                <a:solidFill>
                  <a:srgbClr val="000000"/>
                </a:solidFill>
                <a:latin typeface="Mistral"/>
                <a:ea typeface="Mistral"/>
                <a:cs typeface="Mistral"/>
                <a:sym typeface="Mistral"/>
              </a:defRPr>
            </a:pPr>
            <a:endParaRPr sz="1600"/>
          </a:p>
        </p:txBody>
      </p:sp>
      <p:sp>
        <p:nvSpPr>
          <p:cNvPr id="60" name="Topic or Sub-Topic | Title"/>
          <p:cNvSpPr txBox="1">
            <a:spLocks noGrp="1"/>
          </p:cNvSpPr>
          <p:nvPr>
            <p:ph type="body" sz="quarter" idx="13"/>
          </p:nvPr>
        </p:nvSpPr>
        <p:spPr>
          <a:xfrm>
            <a:off x="438150" y="139700"/>
            <a:ext cx="11125200" cy="533400"/>
          </a:xfrm>
          <a:prstGeom prst="rect">
            <a:avLst/>
          </a:prstGeom>
        </p:spPr>
        <p:txBody>
          <a:bodyPr lIns="76200" tIns="76200" rIns="76200" bIns="76200">
            <a:noAutofit/>
          </a:bodyPr>
          <a:lstStyle>
            <a:lvl1pPr marL="0" indent="0" defTabSz="273050">
              <a:lnSpc>
                <a:spcPct val="100000"/>
              </a:lnSpc>
              <a:spcBef>
                <a:spcPts val="0"/>
              </a:spcBef>
              <a:buSzTx/>
              <a:buNone/>
              <a:defRPr sz="6000">
                <a:solidFill>
                  <a:srgbClr val="0096FF"/>
                </a:solidFill>
              </a:defRPr>
            </a:lvl1pPr>
          </a:lstStyle>
          <a:p>
            <a:pPr marL="0" indent="0" defTabSz="546100">
              <a:lnSpc>
                <a:spcPct val="100000"/>
              </a:lnSpc>
              <a:spcBef>
                <a:spcPts val="0"/>
              </a:spcBef>
              <a:buSzTx/>
              <a:buNone/>
              <a:defRPr sz="6000">
                <a:solidFill>
                  <a:srgbClr val="0096FF"/>
                </a:solidFill>
              </a:defRPr>
            </a:pPr>
            <a:r>
              <a:t>Topic or Sub-Topic </a:t>
            </a:r>
            <a:r>
              <a:rPr>
                <a:solidFill>
                  <a:srgbClr val="53585F"/>
                </a:solidFill>
              </a:rPr>
              <a:t>| Title</a:t>
            </a:r>
          </a:p>
        </p:txBody>
      </p:sp>
      <p:sp>
        <p:nvSpPr>
          <p:cNvPr id="61" name="Body Level One…"/>
          <p:cNvSpPr>
            <a:spLocks noGrp="1"/>
          </p:cNvSpPr>
          <p:nvPr>
            <p:ph type="body" idx="14"/>
          </p:nvPr>
        </p:nvSpPr>
        <p:spPr>
          <a:xfrm>
            <a:off x="428307" y="884386"/>
            <a:ext cx="11215018" cy="3832505"/>
          </a:xfrm>
          <a:prstGeom prst="rect">
            <a:avLst/>
          </a:prstGeom>
        </p:spPr>
        <p:txBody>
          <a:bodyPr>
            <a:noAutofit/>
          </a:bodyPr>
          <a:lstStyle>
            <a:lvl1pPr marL="234095" indent="-234095">
              <a:spcBef>
                <a:spcPts val="300"/>
              </a:spcBef>
              <a:buClr>
                <a:srgbClr val="0096FF"/>
              </a:buClr>
              <a:buSzPct val="100000"/>
              <a:buFont typeface="Lucida Grande"/>
              <a:buChar char="■"/>
            </a:lvl1pPr>
            <a:lvl2pPr marL="437295" indent="-234095" defTabSz="619125">
              <a:spcBef>
                <a:spcPts val="300"/>
              </a:spcBef>
              <a:buClr>
                <a:srgbClr val="0096FF"/>
              </a:buClr>
              <a:buSzPct val="100000"/>
              <a:buFont typeface="Lucida Grande"/>
              <a:buChar char="-"/>
              <a:defRPr sz="1800">
                <a:latin typeface="Helvetica Neue Light"/>
                <a:ea typeface="Helvetica Neue Light"/>
                <a:cs typeface="Helvetica Neue Light"/>
                <a:sym typeface="Helvetica Neue Light"/>
              </a:defRPr>
            </a:lvl2pPr>
            <a:lvl3pPr marL="659545" indent="-234095" defTabSz="619125">
              <a:spcBef>
                <a:spcPts val="300"/>
              </a:spcBef>
              <a:buClr>
                <a:srgbClr val="0096FF"/>
              </a:buClr>
              <a:buSzPct val="100000"/>
              <a:buFont typeface="Lucida Grande"/>
              <a:buChar char="-"/>
              <a:defRPr sz="1800"/>
            </a:lvl3pPr>
            <a:lvl4pPr marL="893935" indent="-239885" defTabSz="619125">
              <a:spcBef>
                <a:spcPts val="300"/>
              </a:spcBef>
              <a:buClr>
                <a:srgbClr val="0096FF"/>
              </a:buClr>
              <a:buSzPct val="100000"/>
              <a:buFont typeface="Lucida Grande"/>
              <a:buChar char="-"/>
              <a:defRPr sz="1800"/>
            </a:lvl4pPr>
          </a:lstStyle>
          <a:p>
            <a:r>
              <a:t>Body Level One</a:t>
            </a:r>
          </a:p>
          <a:p>
            <a:pPr lvl="1"/>
            <a:r>
              <a:t>Body Level Two</a:t>
            </a:r>
          </a:p>
          <a:p>
            <a:pPr lvl="2"/>
            <a:r>
              <a:t>Body Level Three</a:t>
            </a:r>
          </a:p>
          <a:p>
            <a:pPr lvl="3"/>
            <a:r>
              <a:t>Body Level Four</a:t>
            </a:r>
          </a:p>
        </p:txBody>
      </p:sp>
      <p:graphicFrame>
        <p:nvGraphicFramePr>
          <p:cNvPr id="62" name="Table"/>
          <p:cNvGraphicFramePr/>
          <p:nvPr/>
        </p:nvGraphicFramePr>
        <p:xfrm>
          <a:off x="190344" y="6539650"/>
          <a:ext cx="563064" cy="259118"/>
        </p:xfrm>
        <a:graphic>
          <a:graphicData uri="http://schemas.openxmlformats.org/drawingml/2006/table">
            <a:tbl>
              <a:tblPr/>
              <a:tblGrid>
                <a:gridCol w="563064">
                  <a:extLst>
                    <a:ext uri="{9D8B030D-6E8A-4147-A177-3AD203B41FA5}">
                      <a16:colId xmlns:a16="http://schemas.microsoft.com/office/drawing/2014/main" val="20000"/>
                    </a:ext>
                  </a:extLst>
                </a:gridCol>
              </a:tblGrid>
              <a:tr h="259118">
                <a:tc>
                  <a:txBody>
                    <a:bodyPr/>
                    <a:lstStyle/>
                    <a:p>
                      <a:pPr algn="l">
                        <a:tabLst>
                          <a:tab pos="1651000" algn="l"/>
                        </a:tabLst>
                        <a:defRPr sz="1800">
                          <a:solidFill>
                            <a:srgbClr val="000000"/>
                          </a:solidFill>
                        </a:defRPr>
                      </a:pPr>
                      <a:r>
                        <a:rPr sz="800">
                          <a:solidFill>
                            <a:srgbClr val="94A8B2"/>
                          </a:solidFill>
                          <a:latin typeface="Helvetica Light"/>
                          <a:ea typeface="Helvetica Light"/>
                          <a:cs typeface="Helvetica Light"/>
                          <a:sym typeface="Helvetica Light"/>
                        </a:rPr>
                        <a:t>3/6/19</a:t>
                      </a:r>
                    </a:p>
                  </a:txBody>
                  <a:tcPr marL="38100" marR="38100" marT="38100" marB="38100"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597561471"/>
      </p:ext>
    </p:extLst>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x">
  <p:cSld name="2_Bullet">
    <p:spTree>
      <p:nvGrpSpPr>
        <p:cNvPr id="1" name=""/>
        <p:cNvGrpSpPr/>
        <p:nvPr/>
      </p:nvGrpSpPr>
      <p:grpSpPr>
        <a:xfrm>
          <a:off x="0" y="0"/>
          <a:ext cx="0" cy="0"/>
          <a:chOff x="0" y="0"/>
          <a:chExt cx="0" cy="0"/>
        </a:xfrm>
      </p:grpSpPr>
      <p:sp>
        <p:nvSpPr>
          <p:cNvPr id="70" name="Slide Number"/>
          <p:cNvSpPr>
            <a:spLocks noGrp="1"/>
          </p:cNvSpPr>
          <p:nvPr>
            <p:ph type="sldNum" sz="quarter" idx="2"/>
          </p:nvPr>
        </p:nvSpPr>
        <p:spPr>
          <a:prstGeom prst="rect">
            <a:avLst/>
          </a:prstGeom>
        </p:spPr>
        <p:txBody>
          <a:bodyPr/>
          <a:lstStyle/>
          <a:p>
            <a:pPr defTabSz="457200"/>
            <a:fld id="{86CB4B4D-7CA3-9044-876B-883B54F8677D}" type="slidenum">
              <a:rPr lang="en-US" smtClean="0"/>
              <a:pPr defTabSz="457200"/>
              <a:t>‹#›</a:t>
            </a:fld>
            <a:endParaRPr lang="en-US"/>
          </a:p>
        </p:txBody>
      </p:sp>
      <p:sp>
        <p:nvSpPr>
          <p:cNvPr id="71" name="Line"/>
          <p:cNvSpPr/>
          <p:nvPr/>
        </p:nvSpPr>
        <p:spPr>
          <a:xfrm>
            <a:off x="258530" y="704850"/>
            <a:ext cx="11657976" cy="0"/>
          </a:xfrm>
          <a:prstGeom prst="line">
            <a:avLst/>
          </a:prstGeom>
          <a:ln w="12700">
            <a:solidFill>
              <a:srgbClr val="929292"/>
            </a:solidFill>
            <a:miter lim="400000"/>
          </a:ln>
        </p:spPr>
        <p:txBody>
          <a:bodyPr lIns="38100" tIns="38100" rIns="38100" bIns="38100" anchor="ctr"/>
          <a:lstStyle/>
          <a:p>
            <a:pPr algn="ctr" defTabSz="158750">
              <a:defRPr sz="3200">
                <a:solidFill>
                  <a:srgbClr val="000000"/>
                </a:solidFill>
                <a:latin typeface="Mistral"/>
                <a:ea typeface="Mistral"/>
                <a:cs typeface="Mistral"/>
                <a:sym typeface="Mistral"/>
              </a:defRPr>
            </a:pPr>
            <a:endParaRPr sz="1600"/>
          </a:p>
        </p:txBody>
      </p:sp>
      <p:sp>
        <p:nvSpPr>
          <p:cNvPr id="72" name="Product | Title"/>
          <p:cNvSpPr txBox="1">
            <a:spLocks noGrp="1"/>
          </p:cNvSpPr>
          <p:nvPr>
            <p:ph type="body" sz="quarter" idx="13"/>
          </p:nvPr>
        </p:nvSpPr>
        <p:spPr>
          <a:xfrm>
            <a:off x="438150" y="139700"/>
            <a:ext cx="11125200" cy="533400"/>
          </a:xfrm>
          <a:prstGeom prst="rect">
            <a:avLst/>
          </a:prstGeom>
        </p:spPr>
        <p:txBody>
          <a:bodyPr lIns="76200" tIns="76200" rIns="76200" bIns="76200">
            <a:noAutofit/>
          </a:bodyPr>
          <a:lstStyle>
            <a:lvl1pPr marL="0" indent="0" defTabSz="273050">
              <a:lnSpc>
                <a:spcPct val="100000"/>
              </a:lnSpc>
              <a:spcBef>
                <a:spcPts val="0"/>
              </a:spcBef>
              <a:buSzTx/>
              <a:buNone/>
              <a:defRPr sz="6000">
                <a:solidFill>
                  <a:srgbClr val="0096FF"/>
                </a:solidFill>
              </a:defRPr>
            </a:lvl1pPr>
          </a:lstStyle>
          <a:p>
            <a:pPr marL="0" indent="0" defTabSz="546100">
              <a:lnSpc>
                <a:spcPct val="100000"/>
              </a:lnSpc>
              <a:spcBef>
                <a:spcPts val="0"/>
              </a:spcBef>
              <a:buSzTx/>
              <a:buNone/>
              <a:defRPr sz="6000">
                <a:solidFill>
                  <a:srgbClr val="0096FF"/>
                </a:solidFill>
              </a:defRPr>
            </a:pPr>
            <a:r>
              <a:rPr>
                <a:latin typeface="Helvetica Neue Medium"/>
                <a:ea typeface="Helvetica Neue Medium"/>
                <a:cs typeface="Helvetica Neue Medium"/>
                <a:sym typeface="Helvetica Neue Medium"/>
              </a:rPr>
              <a:t>Product</a:t>
            </a:r>
            <a:r>
              <a:t> </a:t>
            </a:r>
            <a:r>
              <a:rPr>
                <a:solidFill>
                  <a:srgbClr val="53585F"/>
                </a:solidFill>
              </a:rPr>
              <a:t>| Title</a:t>
            </a:r>
          </a:p>
        </p:txBody>
      </p:sp>
      <p:sp>
        <p:nvSpPr>
          <p:cNvPr id="73" name="Body Level One…"/>
          <p:cNvSpPr>
            <a:spLocks noGrp="1"/>
          </p:cNvSpPr>
          <p:nvPr>
            <p:ph type="body" idx="14"/>
          </p:nvPr>
        </p:nvSpPr>
        <p:spPr>
          <a:xfrm>
            <a:off x="428307" y="884386"/>
            <a:ext cx="11215018" cy="3832505"/>
          </a:xfrm>
          <a:prstGeom prst="rect">
            <a:avLst/>
          </a:prstGeom>
        </p:spPr>
        <p:txBody>
          <a:bodyPr>
            <a:noAutofit/>
          </a:bodyPr>
          <a:lstStyle>
            <a:lvl1pPr marL="234095" indent="-234095">
              <a:spcBef>
                <a:spcPts val="300"/>
              </a:spcBef>
              <a:buClr>
                <a:srgbClr val="0096FF"/>
              </a:buClr>
              <a:buSzPct val="100000"/>
              <a:buFont typeface="Lucida Grande"/>
              <a:buChar char="■"/>
            </a:lvl1pPr>
            <a:lvl2pPr marL="437295" indent="-234095" defTabSz="619125">
              <a:spcBef>
                <a:spcPts val="300"/>
              </a:spcBef>
              <a:buClr>
                <a:srgbClr val="0096FF"/>
              </a:buClr>
              <a:buSzPct val="100000"/>
              <a:buFont typeface="Lucida Grande"/>
              <a:buChar char="-"/>
              <a:defRPr sz="1800">
                <a:latin typeface="Helvetica Neue Light"/>
                <a:ea typeface="Helvetica Neue Light"/>
                <a:cs typeface="Helvetica Neue Light"/>
                <a:sym typeface="Helvetica Neue Light"/>
              </a:defRPr>
            </a:lvl2pPr>
            <a:lvl3pPr marL="659545" indent="-234095" defTabSz="619125">
              <a:spcBef>
                <a:spcPts val="300"/>
              </a:spcBef>
              <a:buClr>
                <a:srgbClr val="0096FF"/>
              </a:buClr>
              <a:buSzPct val="100000"/>
              <a:buFont typeface="Lucida Grande"/>
              <a:buChar char="-"/>
              <a:defRPr sz="1800"/>
            </a:lvl3pPr>
            <a:lvl4pPr marL="888145" indent="-234095" defTabSz="619125">
              <a:spcBef>
                <a:spcPts val="300"/>
              </a:spcBef>
              <a:buClr>
                <a:srgbClr val="0096FF"/>
              </a:buClr>
              <a:buSzPct val="100000"/>
              <a:buFont typeface="Lucida Grande"/>
              <a:buChar char="-"/>
              <a:defRPr sz="1800"/>
            </a:lvl4pPr>
          </a:lstStyle>
          <a:p>
            <a:r>
              <a:t>Body Level One</a:t>
            </a:r>
          </a:p>
          <a:p>
            <a:pPr lvl="1"/>
            <a:r>
              <a:t>Body Level Two</a:t>
            </a:r>
          </a:p>
          <a:p>
            <a:pPr lvl="2"/>
            <a:r>
              <a:t>Body Level Three</a:t>
            </a:r>
          </a:p>
          <a:p>
            <a:pPr lvl="3"/>
            <a:r>
              <a:t>Body Level Four</a:t>
            </a:r>
          </a:p>
        </p:txBody>
      </p:sp>
    </p:spTree>
    <p:extLst>
      <p:ext uri="{BB962C8B-B14F-4D97-AF65-F5344CB8AC3E}">
        <p14:creationId xmlns:p14="http://schemas.microsoft.com/office/powerpoint/2010/main" val="2677252772"/>
      </p:ext>
    </p:extLst>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x">
  <p:cSld name=" Title &amp; Bullets">
    <p:spTree>
      <p:nvGrpSpPr>
        <p:cNvPr id="1" name=""/>
        <p:cNvGrpSpPr/>
        <p:nvPr/>
      </p:nvGrpSpPr>
      <p:grpSpPr>
        <a:xfrm>
          <a:off x="0" y="0"/>
          <a:ext cx="0" cy="0"/>
          <a:chOff x="0" y="0"/>
          <a:chExt cx="0" cy="0"/>
        </a:xfrm>
      </p:grpSpPr>
      <p:sp>
        <p:nvSpPr>
          <p:cNvPr id="81" name="Line"/>
          <p:cNvSpPr/>
          <p:nvPr/>
        </p:nvSpPr>
        <p:spPr>
          <a:xfrm>
            <a:off x="1200150" y="1066800"/>
            <a:ext cx="9793486" cy="0"/>
          </a:xfrm>
          <a:prstGeom prst="line">
            <a:avLst/>
          </a:prstGeom>
          <a:ln w="12700">
            <a:solidFill>
              <a:srgbClr val="999999"/>
            </a:solidFill>
            <a:miter lim="400000"/>
          </a:ln>
        </p:spPr>
        <p:txBody>
          <a:bodyPr lIns="0" tIns="0" rIns="0" bIns="0"/>
          <a:lstStyle/>
          <a:p>
            <a:pPr defTabSz="228600">
              <a:defRPr sz="1200">
                <a:solidFill>
                  <a:srgbClr val="000000"/>
                </a:solidFill>
                <a:latin typeface="Helvetica"/>
                <a:ea typeface="Helvetica"/>
                <a:cs typeface="Helvetica"/>
                <a:sym typeface="Helvetica"/>
              </a:defRPr>
            </a:pPr>
            <a:endParaRPr sz="600"/>
          </a:p>
        </p:txBody>
      </p:sp>
      <p:graphicFrame>
        <p:nvGraphicFramePr>
          <p:cNvPr id="82" name="Table"/>
          <p:cNvGraphicFramePr/>
          <p:nvPr/>
        </p:nvGraphicFramePr>
        <p:xfrm>
          <a:off x="11531600" y="6572250"/>
          <a:ext cx="1143000" cy="209550"/>
        </p:xfrm>
        <a:graphic>
          <a:graphicData uri="http://schemas.openxmlformats.org/drawingml/2006/table">
            <a:tbl>
              <a:tblPr/>
              <a:tblGrid>
                <a:gridCol w="1143000">
                  <a:extLst>
                    <a:ext uri="{9D8B030D-6E8A-4147-A177-3AD203B41FA5}">
                      <a16:colId xmlns:a16="http://schemas.microsoft.com/office/drawing/2014/main" val="20000"/>
                    </a:ext>
                  </a:extLst>
                </a:gridCol>
              </a:tblGrid>
              <a:tr h="209550">
                <a:tc>
                  <a:txBody>
                    <a:bodyPr/>
                    <a:lstStyle/>
                    <a:p>
                      <a:pPr algn="l">
                        <a:tabLst>
                          <a:tab pos="1638300" algn="l"/>
                        </a:tabLst>
                        <a:defRPr sz="1800"/>
                      </a:pPr>
                      <a:r>
                        <a:rPr sz="800">
                          <a:solidFill>
                            <a:srgbClr val="53585F"/>
                          </a:solidFill>
                          <a:latin typeface="Helvetica"/>
                          <a:ea typeface="Helvetica"/>
                          <a:cs typeface="Helvetica"/>
                          <a:sym typeface="Helvetica"/>
                        </a:rPr>
                        <a:t>5/31/20</a:t>
                      </a:r>
                    </a:p>
                  </a:txBody>
                  <a:tcPr marL="25400" marR="25400" marT="25400" marB="25400" anchor="ctr" horzOverflow="overflow">
                    <a:lnL w="0">
                      <a:miter lim="400000"/>
                    </a:lnL>
                    <a:lnR w="0">
                      <a:miter lim="400000"/>
                    </a:lnR>
                    <a:lnT w="0">
                      <a:miter lim="400000"/>
                    </a:lnT>
                    <a:lnB w="0">
                      <a:miter lim="400000"/>
                    </a:lnB>
                  </a:tcPr>
                </a:tc>
                <a:extLst>
                  <a:ext uri="{0D108BD9-81ED-4DB2-BD59-A6C34878D82A}">
                    <a16:rowId xmlns:a16="http://schemas.microsoft.com/office/drawing/2014/main" val="10000"/>
                  </a:ext>
                </a:extLst>
              </a:tr>
            </a:tbl>
          </a:graphicData>
        </a:graphic>
      </p:graphicFrame>
      <p:sp>
        <p:nvSpPr>
          <p:cNvPr id="84" name="Title Text"/>
          <p:cNvSpPr txBox="1">
            <a:spLocks noGrp="1"/>
          </p:cNvSpPr>
          <p:nvPr>
            <p:ph type="title"/>
          </p:nvPr>
        </p:nvSpPr>
        <p:spPr>
          <a:xfrm>
            <a:off x="1193800" y="184150"/>
            <a:ext cx="9810750" cy="857250"/>
          </a:xfrm>
          <a:prstGeom prst="rect">
            <a:avLst/>
          </a:prstGeom>
        </p:spPr>
        <p:txBody>
          <a:bodyPr>
            <a:noAutofit/>
          </a:bodyPr>
          <a:lstStyle>
            <a:lvl1pPr>
              <a:lnSpc>
                <a:spcPct val="100000"/>
              </a:lnSpc>
              <a:defRPr sz="3300" b="1">
                <a:solidFill>
                  <a:srgbClr val="1C7AC1"/>
                </a:solidFill>
                <a:latin typeface="Helvetica Neue"/>
                <a:ea typeface="Helvetica Neue"/>
                <a:cs typeface="Helvetica Neue"/>
                <a:sym typeface="Helvetica Neue"/>
              </a:defRPr>
            </a:lvl1pPr>
          </a:lstStyle>
          <a:p>
            <a:r>
              <a:t>Title Text</a:t>
            </a:r>
          </a:p>
        </p:txBody>
      </p:sp>
      <p:sp>
        <p:nvSpPr>
          <p:cNvPr id="85" name="Body Level One…"/>
          <p:cNvSpPr txBox="1">
            <a:spLocks noGrp="1"/>
          </p:cNvSpPr>
          <p:nvPr>
            <p:ph type="body" idx="1"/>
          </p:nvPr>
        </p:nvSpPr>
        <p:spPr>
          <a:xfrm>
            <a:off x="1193800" y="1104900"/>
            <a:ext cx="9810750" cy="4032250"/>
          </a:xfrm>
          <a:prstGeom prst="rect">
            <a:avLst/>
          </a:prstGeom>
        </p:spPr>
        <p:txBody>
          <a:bodyPr anchor="ctr">
            <a:noAutofit/>
          </a:bodyPr>
          <a:lstStyle>
            <a:lvl1pPr marL="413303" indent="-248203" defTabSz="412750">
              <a:lnSpc>
                <a:spcPct val="100000"/>
              </a:lnSpc>
              <a:spcBef>
                <a:spcPts val="1650"/>
              </a:spcBef>
              <a:buClr>
                <a:srgbClr val="1C7AC1"/>
              </a:buClr>
              <a:buSzPct val="100000"/>
              <a:buFont typeface="Lucida Grande"/>
              <a:buChar char="■"/>
              <a:defRPr sz="2400">
                <a:latin typeface="Helvetica Neue"/>
                <a:ea typeface="Helvetica Neue"/>
                <a:cs typeface="Helvetica Neue"/>
                <a:sym typeface="Helvetica Neue"/>
              </a:defRPr>
            </a:lvl1pPr>
            <a:lvl2pPr marL="616463" indent="-235463">
              <a:lnSpc>
                <a:spcPct val="100000"/>
              </a:lnSpc>
              <a:spcBef>
                <a:spcPts val="1650"/>
              </a:spcBef>
              <a:buClr>
                <a:srgbClr val="1C7AC1"/>
              </a:buClr>
              <a:buSzPct val="150000"/>
              <a:buChar char="-"/>
              <a:defRPr sz="2100">
                <a:latin typeface="Helvetica Neue"/>
                <a:ea typeface="Helvetica Neue"/>
                <a:cs typeface="Helvetica Neue"/>
                <a:sym typeface="Helvetica Neue"/>
              </a:defRPr>
            </a:lvl2pPr>
            <a:lvl3pPr marL="816481" indent="-213231">
              <a:lnSpc>
                <a:spcPct val="100000"/>
              </a:lnSpc>
              <a:spcBef>
                <a:spcPts val="1650"/>
              </a:spcBef>
              <a:buClr>
                <a:srgbClr val="1C7AC1"/>
              </a:buClr>
              <a:buSzPct val="150000"/>
              <a:defRPr sz="1600">
                <a:latin typeface="Helvetica Neue"/>
                <a:ea typeface="Helvetica Neue"/>
                <a:cs typeface="Helvetica Neue"/>
                <a:sym typeface="Helvetica Neue"/>
              </a:defRPr>
            </a:lvl3pPr>
            <a:lvl4pPr marL="1045081" indent="-213231">
              <a:lnSpc>
                <a:spcPct val="100000"/>
              </a:lnSpc>
              <a:spcBef>
                <a:spcPts val="1650"/>
              </a:spcBef>
              <a:buClr>
                <a:srgbClr val="1C7AC1"/>
              </a:buClr>
              <a:buSzPct val="150000"/>
              <a:buChar char="+"/>
              <a:defRPr sz="1600">
                <a:latin typeface="Helvetica Neue"/>
                <a:ea typeface="Helvetica Neue"/>
                <a:cs typeface="Helvetica Neue"/>
                <a:sym typeface="Helvetica Neue"/>
              </a:defRPr>
            </a:lvl4pPr>
            <a:lvl5pPr marL="1260981" indent="-213231">
              <a:lnSpc>
                <a:spcPct val="100000"/>
              </a:lnSpc>
              <a:spcBef>
                <a:spcPts val="1650"/>
              </a:spcBef>
              <a:buClr>
                <a:srgbClr val="1C7AC1"/>
              </a:buClr>
              <a:buSzPct val="150000"/>
              <a:buChar char="-"/>
              <a:defRPr sz="1600">
                <a:latin typeface="Helvetica Neue"/>
                <a:ea typeface="Helvetica Neue"/>
                <a:cs typeface="Helvetica Neue"/>
                <a:sym typeface="Helvetica Neue"/>
              </a:defRPr>
            </a:lvl5pPr>
          </a:lstStyle>
          <a:p>
            <a:r>
              <a:t>Body Level One</a:t>
            </a:r>
          </a:p>
          <a:p>
            <a:pPr lvl="1"/>
            <a:r>
              <a:t>Body Level Two</a:t>
            </a:r>
          </a:p>
          <a:p>
            <a:pPr lvl="2"/>
            <a:r>
              <a:t>Body Level Three</a:t>
            </a:r>
          </a:p>
          <a:p>
            <a:pPr lvl="3"/>
            <a:r>
              <a:t>Body Level Four</a:t>
            </a:r>
          </a:p>
          <a:p>
            <a:pPr lvl="4"/>
            <a:r>
              <a:t>Body Level Five</a:t>
            </a:r>
          </a:p>
        </p:txBody>
      </p:sp>
      <p:sp>
        <p:nvSpPr>
          <p:cNvPr id="86" name="Slide Number"/>
          <p:cNvSpPr txBox="1">
            <a:spLocks noGrp="1"/>
          </p:cNvSpPr>
          <p:nvPr>
            <p:ph type="sldNum" sz="quarter" idx="2"/>
          </p:nvPr>
        </p:nvSpPr>
        <p:spPr>
          <a:xfrm>
            <a:off x="5963783" y="6578600"/>
            <a:ext cx="258084" cy="256480"/>
          </a:xfrm>
          <a:prstGeom prst="rect">
            <a:avLst/>
          </a:prstGeom>
        </p:spPr>
        <p:txBody>
          <a:bodyPr lIns="50800" tIns="50800" rIns="50800" bIns="50800"/>
          <a:lstStyle>
            <a:lvl1pPr defTabSz="412750">
              <a:tabLst/>
              <a:defRPr sz="1000">
                <a:solidFill>
                  <a:srgbClr val="000000"/>
                </a:solidFill>
                <a:latin typeface="Gill Sans"/>
                <a:ea typeface="Gill Sans"/>
                <a:cs typeface="Gill Sans"/>
                <a:sym typeface="Gill Sans"/>
              </a:defRPr>
            </a:lvl1pPr>
          </a:lstStyle>
          <a:p>
            <a:fld id="{86CB4B4D-7CA3-9044-876B-883B54F8677D}" type="slidenum">
              <a:t>‹#›</a:t>
            </a:fld>
            <a:endParaRPr/>
          </a:p>
        </p:txBody>
      </p:sp>
    </p:spTree>
    <p:extLst>
      <p:ext uri="{BB962C8B-B14F-4D97-AF65-F5344CB8AC3E}">
        <p14:creationId xmlns:p14="http://schemas.microsoft.com/office/powerpoint/2010/main" val="135430960"/>
      </p:ext>
    </p:extLst>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x">
  <p:cSld name="3_Bullet">
    <p:spTree>
      <p:nvGrpSpPr>
        <p:cNvPr id="1" name=""/>
        <p:cNvGrpSpPr/>
        <p:nvPr/>
      </p:nvGrpSpPr>
      <p:grpSpPr>
        <a:xfrm>
          <a:off x="0" y="0"/>
          <a:ext cx="0" cy="0"/>
          <a:chOff x="0" y="0"/>
          <a:chExt cx="0" cy="0"/>
        </a:xfrm>
      </p:grpSpPr>
      <p:sp>
        <p:nvSpPr>
          <p:cNvPr id="94" name="Slide Number"/>
          <p:cNvSpPr>
            <a:spLocks noGrp="1"/>
          </p:cNvSpPr>
          <p:nvPr>
            <p:ph type="sldNum" sz="quarter" idx="2"/>
          </p:nvPr>
        </p:nvSpPr>
        <p:spPr>
          <a:xfrm>
            <a:off x="11987758" y="6608884"/>
            <a:ext cx="100990" cy="123111"/>
          </a:xfrm>
          <a:prstGeom prst="rect">
            <a:avLst/>
          </a:prstGeom>
        </p:spPr>
        <p:txBody>
          <a:bodyPr/>
          <a:lstStyle/>
          <a:p>
            <a:pPr defTabSz="457200"/>
            <a:fld id="{86CB4B4D-7CA3-9044-876B-883B54F8677D}" type="slidenum">
              <a:rPr lang="en-US" smtClean="0"/>
              <a:pPr defTabSz="457200"/>
              <a:t>‹#›</a:t>
            </a:fld>
            <a:endParaRPr lang="en-US"/>
          </a:p>
        </p:txBody>
      </p:sp>
      <p:sp>
        <p:nvSpPr>
          <p:cNvPr id="95" name="Line"/>
          <p:cNvSpPr/>
          <p:nvPr/>
        </p:nvSpPr>
        <p:spPr>
          <a:xfrm>
            <a:off x="258530" y="704850"/>
            <a:ext cx="11657976" cy="0"/>
          </a:xfrm>
          <a:prstGeom prst="line">
            <a:avLst/>
          </a:prstGeom>
          <a:ln w="12700">
            <a:solidFill>
              <a:srgbClr val="929292"/>
            </a:solidFill>
            <a:miter lim="400000"/>
          </a:ln>
        </p:spPr>
        <p:txBody>
          <a:bodyPr lIns="38100" tIns="38100" rIns="38100" bIns="38100" anchor="ctr"/>
          <a:lstStyle/>
          <a:p>
            <a:pPr algn="ctr" defTabSz="158750">
              <a:defRPr sz="3200">
                <a:solidFill>
                  <a:srgbClr val="000000"/>
                </a:solidFill>
                <a:latin typeface="Mistral"/>
                <a:ea typeface="Mistral"/>
                <a:cs typeface="Mistral"/>
                <a:sym typeface="Mistral"/>
              </a:defRPr>
            </a:pPr>
            <a:endParaRPr sz="1600"/>
          </a:p>
        </p:txBody>
      </p:sp>
      <p:sp>
        <p:nvSpPr>
          <p:cNvPr id="96" name="Product | Title"/>
          <p:cNvSpPr txBox="1">
            <a:spLocks noGrp="1"/>
          </p:cNvSpPr>
          <p:nvPr>
            <p:ph type="body" sz="quarter" idx="13"/>
          </p:nvPr>
        </p:nvSpPr>
        <p:spPr>
          <a:xfrm>
            <a:off x="438150" y="139700"/>
            <a:ext cx="11125200" cy="533400"/>
          </a:xfrm>
          <a:prstGeom prst="rect">
            <a:avLst/>
          </a:prstGeom>
        </p:spPr>
        <p:txBody>
          <a:bodyPr lIns="76200" tIns="76200" rIns="76200" bIns="76200">
            <a:noAutofit/>
          </a:bodyPr>
          <a:lstStyle>
            <a:lvl1pPr marL="0" indent="0" defTabSz="273050">
              <a:lnSpc>
                <a:spcPct val="100000"/>
              </a:lnSpc>
              <a:spcBef>
                <a:spcPts val="0"/>
              </a:spcBef>
              <a:buSzTx/>
              <a:buNone/>
              <a:defRPr sz="6000">
                <a:solidFill>
                  <a:srgbClr val="0096FF"/>
                </a:solidFill>
              </a:defRPr>
            </a:lvl1pPr>
          </a:lstStyle>
          <a:p>
            <a:pPr marL="0" indent="0" defTabSz="546100">
              <a:lnSpc>
                <a:spcPct val="100000"/>
              </a:lnSpc>
              <a:spcBef>
                <a:spcPts val="0"/>
              </a:spcBef>
              <a:buSzTx/>
              <a:buNone/>
              <a:defRPr sz="6000">
                <a:solidFill>
                  <a:srgbClr val="0096FF"/>
                </a:solidFill>
              </a:defRPr>
            </a:pPr>
            <a:r>
              <a:rPr>
                <a:latin typeface="Helvetica Neue Medium"/>
                <a:ea typeface="Helvetica Neue Medium"/>
                <a:cs typeface="Helvetica Neue Medium"/>
                <a:sym typeface="Helvetica Neue Medium"/>
              </a:rPr>
              <a:t>Product</a:t>
            </a:r>
            <a:r>
              <a:t> </a:t>
            </a:r>
            <a:r>
              <a:rPr>
                <a:solidFill>
                  <a:srgbClr val="53585F"/>
                </a:solidFill>
              </a:rPr>
              <a:t>| Title</a:t>
            </a:r>
          </a:p>
        </p:txBody>
      </p:sp>
      <p:sp>
        <p:nvSpPr>
          <p:cNvPr id="97" name="Body Level One…"/>
          <p:cNvSpPr>
            <a:spLocks noGrp="1"/>
          </p:cNvSpPr>
          <p:nvPr>
            <p:ph type="body" idx="14"/>
          </p:nvPr>
        </p:nvSpPr>
        <p:spPr>
          <a:xfrm>
            <a:off x="428307" y="884386"/>
            <a:ext cx="11215018" cy="3832505"/>
          </a:xfrm>
          <a:prstGeom prst="rect">
            <a:avLst/>
          </a:prstGeom>
        </p:spPr>
        <p:txBody>
          <a:bodyPr>
            <a:noAutofit/>
          </a:bodyPr>
          <a:lstStyle>
            <a:lvl1pPr marL="234095" indent="-234095">
              <a:spcBef>
                <a:spcPts val="300"/>
              </a:spcBef>
              <a:buClr>
                <a:srgbClr val="0096FF"/>
              </a:buClr>
              <a:buSzPct val="100000"/>
              <a:buFont typeface="Lucida Grande"/>
              <a:buChar char="■"/>
            </a:lvl1pPr>
            <a:lvl2pPr marL="437295" indent="-234095" defTabSz="619125">
              <a:spcBef>
                <a:spcPts val="300"/>
              </a:spcBef>
              <a:buClr>
                <a:srgbClr val="0096FF"/>
              </a:buClr>
              <a:buSzPct val="100000"/>
              <a:buFont typeface="Lucida Grande"/>
              <a:buChar char="-"/>
              <a:defRPr sz="1800">
                <a:latin typeface="Helvetica Neue Light"/>
                <a:ea typeface="Helvetica Neue Light"/>
                <a:cs typeface="Helvetica Neue Light"/>
                <a:sym typeface="Helvetica Neue Light"/>
              </a:defRPr>
            </a:lvl2pPr>
            <a:lvl3pPr marL="659545" indent="-234095" defTabSz="619125">
              <a:spcBef>
                <a:spcPts val="300"/>
              </a:spcBef>
              <a:buClr>
                <a:srgbClr val="0096FF"/>
              </a:buClr>
              <a:buSzPct val="100000"/>
              <a:buFont typeface="Lucida Grande"/>
              <a:buChar char="-"/>
              <a:defRPr sz="1800"/>
            </a:lvl3pPr>
            <a:lvl4pPr marL="888145" indent="-234095" defTabSz="619125">
              <a:spcBef>
                <a:spcPts val="300"/>
              </a:spcBef>
              <a:buClr>
                <a:srgbClr val="0096FF"/>
              </a:buClr>
              <a:buSzPct val="100000"/>
              <a:buFont typeface="Lucida Grande"/>
              <a:buChar char="-"/>
              <a:defRPr sz="1800"/>
            </a:lvl4pPr>
          </a:lstStyle>
          <a:p>
            <a:r>
              <a:t>Body Level One</a:t>
            </a:r>
          </a:p>
          <a:p>
            <a:pPr lvl="1"/>
            <a:r>
              <a:t>Body Level Two</a:t>
            </a:r>
          </a:p>
          <a:p>
            <a:pPr lvl="2"/>
            <a:r>
              <a:t>Body Level Three</a:t>
            </a:r>
          </a:p>
          <a:p>
            <a:pPr lvl="3"/>
            <a:r>
              <a:t>Body Level Four</a:t>
            </a:r>
          </a:p>
        </p:txBody>
      </p:sp>
    </p:spTree>
    <p:extLst>
      <p:ext uri="{BB962C8B-B14F-4D97-AF65-F5344CB8AC3E}">
        <p14:creationId xmlns:p14="http://schemas.microsoft.com/office/powerpoint/2010/main" val="3226820674"/>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773426-0E90-8A4F-B50D-7EFAA5C2FD3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AFC5F0D-8189-0845-AE6F-F6EE1B09E31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E90B1D4-3B86-774A-A393-4F40B545EDA6}"/>
              </a:ext>
            </a:extLst>
          </p:cNvPr>
          <p:cNvSpPr>
            <a:spLocks noGrp="1"/>
          </p:cNvSpPr>
          <p:nvPr>
            <p:ph type="dt" sz="half" idx="10"/>
          </p:nvPr>
        </p:nvSpPr>
        <p:spPr/>
        <p:txBody>
          <a:bodyPr/>
          <a:lstStyle/>
          <a:p>
            <a:fld id="{10451AC7-0F00-E044-8E5D-F896C6615AF8}" type="datetimeFigureOut">
              <a:rPr lang="en-US" smtClean="0"/>
              <a:t>6/4/20</a:t>
            </a:fld>
            <a:endParaRPr lang="en-US"/>
          </a:p>
        </p:txBody>
      </p:sp>
      <p:sp>
        <p:nvSpPr>
          <p:cNvPr id="5" name="Footer Placeholder 4">
            <a:extLst>
              <a:ext uri="{FF2B5EF4-FFF2-40B4-BE49-F238E27FC236}">
                <a16:creationId xmlns:a16="http://schemas.microsoft.com/office/drawing/2014/main" id="{5C4C9A54-EFE1-DF44-87D4-7F5B655B3A5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ECAE827-8BFA-EB45-BDAD-B4251AFFC752}"/>
              </a:ext>
            </a:extLst>
          </p:cNvPr>
          <p:cNvSpPr>
            <a:spLocks noGrp="1"/>
          </p:cNvSpPr>
          <p:nvPr>
            <p:ph type="sldNum" sz="quarter" idx="12"/>
          </p:nvPr>
        </p:nvSpPr>
        <p:spPr/>
        <p:txBody>
          <a:bodyPr/>
          <a:lstStyle/>
          <a:p>
            <a:fld id="{C6E94B5F-5BA3-6247-837D-7040649B1D29}" type="slidenum">
              <a:rPr lang="en-US" smtClean="0"/>
              <a:t>‹#›</a:t>
            </a:fld>
            <a:endParaRPr lang="en-US"/>
          </a:p>
        </p:txBody>
      </p:sp>
    </p:spTree>
    <p:extLst>
      <p:ext uri="{BB962C8B-B14F-4D97-AF65-F5344CB8AC3E}">
        <p14:creationId xmlns:p14="http://schemas.microsoft.com/office/powerpoint/2010/main" val="214796814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tx">
  <p:cSld name="4_Bullet">
    <p:spTree>
      <p:nvGrpSpPr>
        <p:cNvPr id="1" name=""/>
        <p:cNvGrpSpPr/>
        <p:nvPr/>
      </p:nvGrpSpPr>
      <p:grpSpPr>
        <a:xfrm>
          <a:off x="0" y="0"/>
          <a:ext cx="0" cy="0"/>
          <a:chOff x="0" y="0"/>
          <a:chExt cx="0" cy="0"/>
        </a:xfrm>
      </p:grpSpPr>
      <p:sp>
        <p:nvSpPr>
          <p:cNvPr id="104" name="Apple Confidential"/>
          <p:cNvSpPr/>
          <p:nvPr/>
        </p:nvSpPr>
        <p:spPr>
          <a:xfrm>
            <a:off x="10606984" y="6606424"/>
            <a:ext cx="775853" cy="12311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nchor="b">
            <a:spAutoFit/>
          </a:bodyPr>
          <a:lstStyle>
            <a:lvl1pPr>
              <a:tabLst>
                <a:tab pos="914400" algn="l"/>
              </a:tabLst>
              <a:defRPr sz="1600">
                <a:solidFill>
                  <a:srgbClr val="94A8B2"/>
                </a:solidFill>
                <a:latin typeface="+mn-lt"/>
                <a:ea typeface="+mn-ea"/>
                <a:cs typeface="+mn-cs"/>
                <a:sym typeface="Myriad Set Pro Text"/>
              </a:defRPr>
            </a:lvl1pPr>
          </a:lstStyle>
          <a:p>
            <a:pPr defTabSz="457200"/>
            <a:r>
              <a:rPr sz="800"/>
              <a:t>Apple Confidential</a:t>
            </a:r>
          </a:p>
        </p:txBody>
      </p:sp>
      <p:pic>
        <p:nvPicPr>
          <p:cNvPr id="105" name="pasted1.pdf" descr="pasted1.pdf"/>
          <p:cNvPicPr>
            <a:picLocks noChangeAspect="1"/>
          </p:cNvPicPr>
          <p:nvPr/>
        </p:nvPicPr>
        <p:blipFill>
          <a:blip r:embed="rId2"/>
          <a:stretch>
            <a:fillRect/>
          </a:stretch>
        </p:blipFill>
        <p:spPr>
          <a:xfrm>
            <a:off x="6018475" y="6574151"/>
            <a:ext cx="155050" cy="190116"/>
          </a:xfrm>
          <a:prstGeom prst="rect">
            <a:avLst/>
          </a:prstGeom>
          <a:ln w="12700">
            <a:miter lim="400000"/>
          </a:ln>
        </p:spPr>
      </p:pic>
      <p:sp>
        <p:nvSpPr>
          <p:cNvPr id="106" name="Slide Number"/>
          <p:cNvSpPr>
            <a:spLocks noGrp="1"/>
          </p:cNvSpPr>
          <p:nvPr>
            <p:ph type="sldNum" sz="quarter" idx="2"/>
          </p:nvPr>
        </p:nvSpPr>
        <p:spPr>
          <a:prstGeom prst="rect">
            <a:avLst/>
          </a:prstGeom>
        </p:spPr>
        <p:txBody>
          <a:bodyPr/>
          <a:lstStyle/>
          <a:p>
            <a:pPr defTabSz="457200"/>
            <a:fld id="{86CB4B4D-7CA3-9044-876B-883B54F8677D}" type="slidenum">
              <a:rPr lang="en-US" smtClean="0"/>
              <a:pPr defTabSz="457200"/>
              <a:t>‹#›</a:t>
            </a:fld>
            <a:endParaRPr lang="en-US"/>
          </a:p>
        </p:txBody>
      </p:sp>
      <p:sp>
        <p:nvSpPr>
          <p:cNvPr id="107" name="Line"/>
          <p:cNvSpPr/>
          <p:nvPr/>
        </p:nvSpPr>
        <p:spPr>
          <a:xfrm>
            <a:off x="258530" y="704850"/>
            <a:ext cx="11657976" cy="0"/>
          </a:xfrm>
          <a:prstGeom prst="line">
            <a:avLst/>
          </a:prstGeom>
          <a:ln w="12700">
            <a:solidFill>
              <a:srgbClr val="929292"/>
            </a:solidFill>
            <a:miter lim="400000"/>
          </a:ln>
        </p:spPr>
        <p:txBody>
          <a:bodyPr lIns="38100" tIns="38100" rIns="38100" bIns="38100" anchor="ctr"/>
          <a:lstStyle/>
          <a:p>
            <a:pPr algn="ctr" defTabSz="158750">
              <a:defRPr sz="3200">
                <a:solidFill>
                  <a:srgbClr val="000000"/>
                </a:solidFill>
                <a:latin typeface="Mistral"/>
                <a:ea typeface="Mistral"/>
                <a:cs typeface="Mistral"/>
                <a:sym typeface="Mistral"/>
              </a:defRPr>
            </a:pPr>
            <a:endParaRPr sz="1600"/>
          </a:p>
        </p:txBody>
      </p:sp>
      <p:sp>
        <p:nvSpPr>
          <p:cNvPr id="108" name="Product | Title"/>
          <p:cNvSpPr txBox="1">
            <a:spLocks noGrp="1"/>
          </p:cNvSpPr>
          <p:nvPr>
            <p:ph type="body" sz="quarter" idx="13"/>
          </p:nvPr>
        </p:nvSpPr>
        <p:spPr>
          <a:xfrm>
            <a:off x="438150" y="139700"/>
            <a:ext cx="11125200" cy="533400"/>
          </a:xfrm>
          <a:prstGeom prst="rect">
            <a:avLst/>
          </a:prstGeom>
        </p:spPr>
        <p:txBody>
          <a:bodyPr lIns="76200" tIns="76200" rIns="76200" bIns="76200">
            <a:noAutofit/>
          </a:bodyPr>
          <a:lstStyle>
            <a:lvl1pPr marL="0" indent="0" defTabSz="273050">
              <a:lnSpc>
                <a:spcPct val="100000"/>
              </a:lnSpc>
              <a:spcBef>
                <a:spcPts val="0"/>
              </a:spcBef>
              <a:buSzTx/>
              <a:buNone/>
              <a:defRPr sz="6000">
                <a:solidFill>
                  <a:srgbClr val="0096FF"/>
                </a:solidFill>
              </a:defRPr>
            </a:lvl1pPr>
          </a:lstStyle>
          <a:p>
            <a:pPr marL="0" indent="0" defTabSz="546100">
              <a:lnSpc>
                <a:spcPct val="100000"/>
              </a:lnSpc>
              <a:spcBef>
                <a:spcPts val="0"/>
              </a:spcBef>
              <a:buSzTx/>
              <a:buNone/>
              <a:defRPr sz="6000">
                <a:solidFill>
                  <a:srgbClr val="0096FF"/>
                </a:solidFill>
              </a:defRPr>
            </a:pPr>
            <a:r>
              <a:t>Product </a:t>
            </a:r>
            <a:r>
              <a:rPr>
                <a:solidFill>
                  <a:srgbClr val="53585F"/>
                </a:solidFill>
              </a:rPr>
              <a:t>| Title</a:t>
            </a:r>
          </a:p>
        </p:txBody>
      </p:sp>
      <p:graphicFrame>
        <p:nvGraphicFramePr>
          <p:cNvPr id="109" name="Table"/>
          <p:cNvGraphicFramePr/>
          <p:nvPr/>
        </p:nvGraphicFramePr>
        <p:xfrm>
          <a:off x="190344" y="6539650"/>
          <a:ext cx="563064" cy="259118"/>
        </p:xfrm>
        <a:graphic>
          <a:graphicData uri="http://schemas.openxmlformats.org/drawingml/2006/table">
            <a:tbl>
              <a:tblPr/>
              <a:tblGrid>
                <a:gridCol w="563064">
                  <a:extLst>
                    <a:ext uri="{9D8B030D-6E8A-4147-A177-3AD203B41FA5}">
                      <a16:colId xmlns:a16="http://schemas.microsoft.com/office/drawing/2014/main" val="20000"/>
                    </a:ext>
                  </a:extLst>
                </a:gridCol>
              </a:tblGrid>
              <a:tr h="259118">
                <a:tc>
                  <a:txBody>
                    <a:bodyPr/>
                    <a:lstStyle/>
                    <a:p>
                      <a:pPr algn="l">
                        <a:tabLst>
                          <a:tab pos="1651000" algn="l"/>
                        </a:tabLst>
                        <a:defRPr sz="1800">
                          <a:solidFill>
                            <a:srgbClr val="000000"/>
                          </a:solidFill>
                        </a:defRPr>
                      </a:pPr>
                      <a:r>
                        <a:rPr sz="800">
                          <a:solidFill>
                            <a:srgbClr val="94A8B2"/>
                          </a:solidFill>
                          <a:latin typeface="Helvetica Light"/>
                          <a:ea typeface="Helvetica Light"/>
                          <a:cs typeface="Helvetica Light"/>
                          <a:sym typeface="Helvetica Light"/>
                        </a:rPr>
                        <a:t>5/31/20</a:t>
                      </a:r>
                    </a:p>
                  </a:txBody>
                  <a:tcPr marL="38100" marR="38100" marT="38100" marB="38100"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110" name="Body Level One…"/>
          <p:cNvSpPr>
            <a:spLocks noGrp="1"/>
          </p:cNvSpPr>
          <p:nvPr>
            <p:ph type="body" idx="1"/>
          </p:nvPr>
        </p:nvSpPr>
        <p:spPr>
          <a:xfrm>
            <a:off x="563018" y="953451"/>
            <a:ext cx="11049001" cy="5340351"/>
          </a:xfrm>
          <a:prstGeom prst="rect">
            <a:avLst/>
          </a:prstGeom>
        </p:spPr>
        <p:txBody>
          <a:bodyPr/>
          <a:lstStyle>
            <a:lvl1pPr marL="228600" indent="-228600">
              <a:spcBef>
                <a:spcPts val="300"/>
              </a:spcBef>
              <a:buClr>
                <a:schemeClr val="accent2">
                  <a:hueOff val="3907156"/>
                  <a:satOff val="4937"/>
                  <a:lumOff val="15538"/>
                </a:schemeClr>
              </a:buClr>
              <a:buSzPct val="100000"/>
            </a:lvl1pPr>
            <a:lvl2pPr marL="368300" indent="-228600">
              <a:buClr>
                <a:srgbClr val="0433FF"/>
              </a:buClr>
              <a:buSzPct val="150000"/>
              <a:buChar char="-"/>
              <a:defRPr sz="1800">
                <a:latin typeface="Helvetica Neue Light"/>
                <a:ea typeface="Helvetica Neue Light"/>
                <a:cs typeface="Helvetica Neue Light"/>
                <a:sym typeface="Helvetica Neue Light"/>
              </a:defRPr>
            </a:lvl2pPr>
            <a:lvl3pPr marL="533400" indent="-228600">
              <a:buClr>
                <a:srgbClr val="0433FF"/>
              </a:buClr>
              <a:buSzPct val="150000"/>
              <a:buChar char="-"/>
              <a:defRPr sz="1800"/>
            </a:lvl3pPr>
            <a:lvl4pPr marL="685800" indent="-228600">
              <a:buClr>
                <a:srgbClr val="0433FF"/>
              </a:buClr>
              <a:buSzPct val="150000"/>
              <a:buChar char="-"/>
              <a:defRPr sz="1800"/>
            </a:lvl4pPr>
            <a:lvl5pPr marL="838200" indent="-228600">
              <a:buClr>
                <a:srgbClr val="0433FF"/>
              </a:buClr>
              <a:buSzPct val="150000"/>
              <a:buChar char="-"/>
              <a:defRPr sz="1800"/>
            </a:lvl5pPr>
          </a:lstStyle>
          <a:p>
            <a:r>
              <a:t>Body Level One</a:t>
            </a:r>
          </a:p>
          <a:p>
            <a:pPr lvl="1"/>
            <a:r>
              <a:t>Body Level Two</a:t>
            </a:r>
          </a:p>
          <a:p>
            <a:pPr lvl="2"/>
            <a:r>
              <a:t>Body Level Three</a:t>
            </a:r>
          </a:p>
          <a:p>
            <a:pPr lvl="3"/>
            <a:r>
              <a:t>Body Level Four</a:t>
            </a:r>
          </a:p>
          <a:p>
            <a:pPr lvl="4"/>
            <a:r>
              <a:t>Body Level Five</a:t>
            </a:r>
          </a:p>
        </p:txBody>
      </p:sp>
    </p:spTree>
    <p:extLst>
      <p:ext uri="{BB962C8B-B14F-4D97-AF65-F5344CB8AC3E}">
        <p14:creationId xmlns:p14="http://schemas.microsoft.com/office/powerpoint/2010/main" val="375963216"/>
      </p:ext>
    </p:extLst>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tx">
  <p:cSld name="Bullet copy">
    <p:spTree>
      <p:nvGrpSpPr>
        <p:cNvPr id="1" name=""/>
        <p:cNvGrpSpPr/>
        <p:nvPr/>
      </p:nvGrpSpPr>
      <p:grpSpPr>
        <a:xfrm>
          <a:off x="0" y="0"/>
          <a:ext cx="0" cy="0"/>
          <a:chOff x="0" y="0"/>
          <a:chExt cx="0" cy="0"/>
        </a:xfrm>
      </p:grpSpPr>
      <p:sp>
        <p:nvSpPr>
          <p:cNvPr id="119" name="Slide Number"/>
          <p:cNvSpPr>
            <a:spLocks noGrp="1"/>
          </p:cNvSpPr>
          <p:nvPr>
            <p:ph type="sldNum" sz="quarter" idx="2"/>
          </p:nvPr>
        </p:nvSpPr>
        <p:spPr>
          <a:prstGeom prst="rect">
            <a:avLst/>
          </a:prstGeom>
        </p:spPr>
        <p:txBody>
          <a:bodyPr/>
          <a:lstStyle/>
          <a:p>
            <a:pPr defTabSz="457200"/>
            <a:fld id="{86CB4B4D-7CA3-9044-876B-883B54F8677D}" type="slidenum">
              <a:rPr lang="en-US" smtClean="0"/>
              <a:pPr defTabSz="457200"/>
              <a:t>‹#›</a:t>
            </a:fld>
            <a:endParaRPr lang="en-US"/>
          </a:p>
        </p:txBody>
      </p:sp>
      <p:sp>
        <p:nvSpPr>
          <p:cNvPr id="120" name="Line"/>
          <p:cNvSpPr/>
          <p:nvPr/>
        </p:nvSpPr>
        <p:spPr>
          <a:xfrm>
            <a:off x="258530" y="704850"/>
            <a:ext cx="11657976" cy="0"/>
          </a:xfrm>
          <a:prstGeom prst="line">
            <a:avLst/>
          </a:prstGeom>
          <a:ln w="12700">
            <a:solidFill>
              <a:srgbClr val="929292"/>
            </a:solidFill>
            <a:miter lim="400000"/>
          </a:ln>
        </p:spPr>
        <p:txBody>
          <a:bodyPr lIns="38100" tIns="38100" rIns="38100" bIns="38100" anchor="ctr"/>
          <a:lstStyle/>
          <a:p>
            <a:pPr algn="ctr" defTabSz="158750">
              <a:defRPr sz="3200">
                <a:solidFill>
                  <a:srgbClr val="000000"/>
                </a:solidFill>
                <a:latin typeface="Mistral"/>
                <a:ea typeface="Mistral"/>
                <a:cs typeface="Mistral"/>
                <a:sym typeface="Mistral"/>
              </a:defRPr>
            </a:pPr>
            <a:endParaRPr sz="1600"/>
          </a:p>
        </p:txBody>
      </p:sp>
      <p:sp>
        <p:nvSpPr>
          <p:cNvPr id="121" name="Product | Title"/>
          <p:cNvSpPr txBox="1">
            <a:spLocks noGrp="1"/>
          </p:cNvSpPr>
          <p:nvPr>
            <p:ph type="body" sz="quarter" idx="13"/>
          </p:nvPr>
        </p:nvSpPr>
        <p:spPr>
          <a:xfrm>
            <a:off x="438150" y="139700"/>
            <a:ext cx="11125200" cy="533400"/>
          </a:xfrm>
          <a:prstGeom prst="rect">
            <a:avLst/>
          </a:prstGeom>
        </p:spPr>
        <p:txBody>
          <a:bodyPr lIns="76200" tIns="76200" rIns="76200" bIns="76200">
            <a:noAutofit/>
          </a:bodyPr>
          <a:lstStyle>
            <a:lvl1pPr marL="0" indent="0" defTabSz="273050">
              <a:lnSpc>
                <a:spcPct val="100000"/>
              </a:lnSpc>
              <a:spcBef>
                <a:spcPts val="0"/>
              </a:spcBef>
              <a:buSzTx/>
              <a:buNone/>
              <a:defRPr sz="6000">
                <a:solidFill>
                  <a:srgbClr val="0096FF"/>
                </a:solidFill>
              </a:defRPr>
            </a:lvl1pPr>
          </a:lstStyle>
          <a:p>
            <a:pPr marL="0" indent="0" defTabSz="546100">
              <a:lnSpc>
                <a:spcPct val="100000"/>
              </a:lnSpc>
              <a:spcBef>
                <a:spcPts val="0"/>
              </a:spcBef>
              <a:buSzTx/>
              <a:buNone/>
              <a:defRPr sz="6000">
                <a:solidFill>
                  <a:srgbClr val="0096FF"/>
                </a:solidFill>
              </a:defRPr>
            </a:pPr>
            <a:r>
              <a:t>Product </a:t>
            </a:r>
            <a:r>
              <a:rPr>
                <a:solidFill>
                  <a:srgbClr val="53585F"/>
                </a:solidFill>
              </a:rPr>
              <a:t>| Title</a:t>
            </a:r>
          </a:p>
        </p:txBody>
      </p:sp>
      <p:graphicFrame>
        <p:nvGraphicFramePr>
          <p:cNvPr id="122" name="Table"/>
          <p:cNvGraphicFramePr/>
          <p:nvPr/>
        </p:nvGraphicFramePr>
        <p:xfrm>
          <a:off x="190344" y="6539650"/>
          <a:ext cx="563064" cy="259118"/>
        </p:xfrm>
        <a:graphic>
          <a:graphicData uri="http://schemas.openxmlformats.org/drawingml/2006/table">
            <a:tbl>
              <a:tblPr/>
              <a:tblGrid>
                <a:gridCol w="563064">
                  <a:extLst>
                    <a:ext uri="{9D8B030D-6E8A-4147-A177-3AD203B41FA5}">
                      <a16:colId xmlns:a16="http://schemas.microsoft.com/office/drawing/2014/main" val="20000"/>
                    </a:ext>
                  </a:extLst>
                </a:gridCol>
              </a:tblGrid>
              <a:tr h="259118">
                <a:tc>
                  <a:txBody>
                    <a:bodyPr/>
                    <a:lstStyle/>
                    <a:p>
                      <a:pPr algn="l">
                        <a:tabLst>
                          <a:tab pos="1651000" algn="l"/>
                        </a:tabLst>
                        <a:defRPr sz="1800">
                          <a:solidFill>
                            <a:srgbClr val="000000"/>
                          </a:solidFill>
                        </a:defRPr>
                      </a:pPr>
                      <a:r>
                        <a:rPr sz="800">
                          <a:solidFill>
                            <a:srgbClr val="94A8B2"/>
                          </a:solidFill>
                          <a:latin typeface="Helvetica Light"/>
                          <a:ea typeface="Helvetica Light"/>
                          <a:cs typeface="Helvetica Light"/>
                          <a:sym typeface="Helvetica Light"/>
                        </a:rPr>
                        <a:t>5/31/20</a:t>
                      </a:r>
                    </a:p>
                  </a:txBody>
                  <a:tcPr marL="38100" marR="38100" marT="38100" marB="38100"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123" name="Body Level One…"/>
          <p:cNvSpPr>
            <a:spLocks noGrp="1"/>
          </p:cNvSpPr>
          <p:nvPr>
            <p:ph type="body" idx="1"/>
          </p:nvPr>
        </p:nvSpPr>
        <p:spPr>
          <a:xfrm>
            <a:off x="563018" y="953451"/>
            <a:ext cx="11049001" cy="5340351"/>
          </a:xfrm>
          <a:prstGeom prst="rect">
            <a:avLst/>
          </a:prstGeom>
        </p:spPr>
        <p:txBody>
          <a:bodyPr/>
          <a:lstStyle>
            <a:lvl1pPr marL="351253" indent="-186153">
              <a:spcBef>
                <a:spcPts val="300"/>
              </a:spcBef>
              <a:buClr>
                <a:srgbClr val="1C7AC1"/>
              </a:buClr>
              <a:buSzPct val="100000"/>
              <a:buFont typeface="Lucida Grande"/>
              <a:buChar char="■"/>
            </a:lvl1pPr>
            <a:lvl2pPr marL="666750" indent="-285750">
              <a:buClr>
                <a:srgbClr val="0433FF"/>
              </a:buClr>
              <a:buSzPct val="100000"/>
              <a:buFont typeface="Lucida Grande"/>
              <a:buChar char="-"/>
              <a:defRPr sz="1800">
                <a:latin typeface="Helvetica Neue Light"/>
                <a:ea typeface="Helvetica Neue Light"/>
                <a:cs typeface="Helvetica Neue Light"/>
                <a:sym typeface="Helvetica Neue Light"/>
              </a:defRPr>
            </a:lvl2pPr>
            <a:lvl3pPr marL="889000" indent="-285750">
              <a:buClr>
                <a:srgbClr val="0433FF"/>
              </a:buClr>
              <a:buSzPct val="100000"/>
              <a:buFont typeface="Lucida Grande"/>
              <a:buChar char="-"/>
              <a:defRPr sz="1800"/>
            </a:lvl3pPr>
            <a:lvl4pPr marL="1117600" indent="-285750">
              <a:buClr>
                <a:srgbClr val="0433FF"/>
              </a:buClr>
              <a:buSzPct val="100000"/>
              <a:buFont typeface="Lucida Grande"/>
              <a:buChar char="-"/>
              <a:defRPr sz="1800"/>
            </a:lvl4pPr>
            <a:lvl5pPr marL="1333500" indent="-285750">
              <a:buClr>
                <a:srgbClr val="0433FF"/>
              </a:buClr>
              <a:buSzPct val="100000"/>
              <a:buFont typeface="Lucida Grande"/>
              <a:buChar char="-"/>
              <a:defRPr sz="1800"/>
            </a:lvl5pPr>
          </a:lstStyle>
          <a:p>
            <a:r>
              <a:t>Body Level One</a:t>
            </a:r>
          </a:p>
          <a:p>
            <a:pPr lvl="1"/>
            <a:r>
              <a:t>Body Level Two</a:t>
            </a:r>
          </a:p>
          <a:p>
            <a:pPr lvl="2"/>
            <a:r>
              <a:t>Body Level Three</a:t>
            </a:r>
          </a:p>
          <a:p>
            <a:pPr lvl="3"/>
            <a:r>
              <a:t>Body Level Four</a:t>
            </a:r>
          </a:p>
          <a:p>
            <a:pPr lvl="4"/>
            <a:r>
              <a:t>Body Level Five</a:t>
            </a:r>
          </a:p>
        </p:txBody>
      </p:sp>
    </p:spTree>
    <p:extLst>
      <p:ext uri="{BB962C8B-B14F-4D97-AF65-F5344CB8AC3E}">
        <p14:creationId xmlns:p14="http://schemas.microsoft.com/office/powerpoint/2010/main" val="2419725594"/>
      </p:ext>
    </p:extLst>
  </p:cSld>
  <p:clrMapOvr>
    <a:masterClrMapping/>
  </p:clrMapOvr>
  <p:transition spd="med"/>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tx">
  <p:cSld name="5_Bullet">
    <p:spTree>
      <p:nvGrpSpPr>
        <p:cNvPr id="1" name=""/>
        <p:cNvGrpSpPr/>
        <p:nvPr/>
      </p:nvGrpSpPr>
      <p:grpSpPr>
        <a:xfrm>
          <a:off x="0" y="0"/>
          <a:ext cx="0" cy="0"/>
          <a:chOff x="0" y="0"/>
          <a:chExt cx="0" cy="0"/>
        </a:xfrm>
      </p:grpSpPr>
      <p:sp>
        <p:nvSpPr>
          <p:cNvPr id="132" name="Line"/>
          <p:cNvSpPr/>
          <p:nvPr/>
        </p:nvSpPr>
        <p:spPr>
          <a:xfrm>
            <a:off x="258530" y="704850"/>
            <a:ext cx="11657976" cy="0"/>
          </a:xfrm>
          <a:prstGeom prst="line">
            <a:avLst/>
          </a:prstGeom>
          <a:ln w="12700">
            <a:solidFill>
              <a:srgbClr val="929292"/>
            </a:solidFill>
            <a:miter lim="400000"/>
          </a:ln>
        </p:spPr>
        <p:txBody>
          <a:bodyPr lIns="38100" tIns="38100" rIns="38100" bIns="38100" anchor="ctr"/>
          <a:lstStyle/>
          <a:p>
            <a:pPr algn="ctr" defTabSz="158750">
              <a:defRPr sz="3200">
                <a:solidFill>
                  <a:srgbClr val="000000"/>
                </a:solidFill>
                <a:latin typeface="Mistral"/>
                <a:ea typeface="Mistral"/>
                <a:cs typeface="Mistral"/>
                <a:sym typeface="Mistral"/>
              </a:defRPr>
            </a:pPr>
            <a:endParaRPr sz="1600"/>
          </a:p>
        </p:txBody>
      </p:sp>
      <p:sp>
        <p:nvSpPr>
          <p:cNvPr id="133" name="Topic or Sub-Topic | Title"/>
          <p:cNvSpPr txBox="1">
            <a:spLocks noGrp="1"/>
          </p:cNvSpPr>
          <p:nvPr>
            <p:ph type="body" sz="quarter" idx="13"/>
          </p:nvPr>
        </p:nvSpPr>
        <p:spPr>
          <a:xfrm>
            <a:off x="438150" y="139700"/>
            <a:ext cx="11125200" cy="533400"/>
          </a:xfrm>
          <a:prstGeom prst="rect">
            <a:avLst/>
          </a:prstGeom>
        </p:spPr>
        <p:txBody>
          <a:bodyPr lIns="76200" tIns="76200" rIns="76200" bIns="76200">
            <a:noAutofit/>
          </a:bodyPr>
          <a:lstStyle>
            <a:lvl1pPr marL="0" indent="0" defTabSz="273050">
              <a:lnSpc>
                <a:spcPct val="100000"/>
              </a:lnSpc>
              <a:spcBef>
                <a:spcPts val="0"/>
              </a:spcBef>
              <a:buSzTx/>
              <a:buNone/>
              <a:defRPr sz="6000">
                <a:solidFill>
                  <a:srgbClr val="0096FF"/>
                </a:solidFill>
              </a:defRPr>
            </a:lvl1pPr>
          </a:lstStyle>
          <a:p>
            <a:pPr marL="0" indent="0" defTabSz="546100">
              <a:lnSpc>
                <a:spcPct val="100000"/>
              </a:lnSpc>
              <a:spcBef>
                <a:spcPts val="0"/>
              </a:spcBef>
              <a:buSzTx/>
              <a:buNone/>
              <a:defRPr sz="6000">
                <a:solidFill>
                  <a:srgbClr val="0096FF"/>
                </a:solidFill>
              </a:defRPr>
            </a:pPr>
            <a:r>
              <a:t>Topic or Sub-Topic </a:t>
            </a:r>
            <a:r>
              <a:rPr>
                <a:solidFill>
                  <a:srgbClr val="53585F"/>
                </a:solidFill>
              </a:rPr>
              <a:t>| Title</a:t>
            </a:r>
          </a:p>
        </p:txBody>
      </p:sp>
      <p:sp>
        <p:nvSpPr>
          <p:cNvPr id="134" name="Body Level One…"/>
          <p:cNvSpPr>
            <a:spLocks noGrp="1"/>
          </p:cNvSpPr>
          <p:nvPr>
            <p:ph type="body" idx="14"/>
          </p:nvPr>
        </p:nvSpPr>
        <p:spPr>
          <a:xfrm>
            <a:off x="428307" y="884386"/>
            <a:ext cx="11215018" cy="3832505"/>
          </a:xfrm>
          <a:prstGeom prst="rect">
            <a:avLst/>
          </a:prstGeom>
        </p:spPr>
        <p:txBody>
          <a:bodyPr>
            <a:noAutofit/>
          </a:bodyPr>
          <a:lstStyle>
            <a:lvl1pPr marL="208084" indent="-208084">
              <a:spcBef>
                <a:spcPts val="300"/>
              </a:spcBef>
              <a:buClr>
                <a:srgbClr val="0096FF"/>
              </a:buClr>
              <a:buSzPct val="100000"/>
              <a:buFont typeface="Lucida Grande"/>
              <a:buChar char="■"/>
              <a:defRPr sz="1600"/>
            </a:lvl1pPr>
            <a:lvl2pPr marL="437295" indent="-234095" defTabSz="619125">
              <a:spcBef>
                <a:spcPts val="300"/>
              </a:spcBef>
              <a:buClr>
                <a:srgbClr val="0096FF"/>
              </a:buClr>
              <a:buSzPct val="100000"/>
              <a:buFont typeface="Lucida Grande"/>
              <a:buChar char="-"/>
              <a:defRPr sz="1600">
                <a:latin typeface="Helvetica Neue Light"/>
                <a:ea typeface="Helvetica Neue Light"/>
                <a:cs typeface="Helvetica Neue Light"/>
                <a:sym typeface="Helvetica Neue Light"/>
              </a:defRPr>
            </a:lvl2pPr>
            <a:lvl3pPr marL="633534" indent="-208084" defTabSz="619125">
              <a:spcBef>
                <a:spcPts val="300"/>
              </a:spcBef>
              <a:buClr>
                <a:srgbClr val="0096FF"/>
              </a:buClr>
              <a:buSzPct val="100000"/>
              <a:buFont typeface="Lucida Grande"/>
              <a:buChar char="-"/>
              <a:defRPr sz="1600"/>
            </a:lvl3pPr>
            <a:lvl4pPr marL="867281" indent="-213231" defTabSz="619125">
              <a:spcBef>
                <a:spcPts val="300"/>
              </a:spcBef>
              <a:buClr>
                <a:srgbClr val="0096FF"/>
              </a:buClr>
              <a:buSzPct val="100000"/>
              <a:buFont typeface="Lucida Grande"/>
              <a:buChar char="-"/>
              <a:defRPr sz="1600"/>
            </a:lvl4pPr>
          </a:lstStyle>
          <a:p>
            <a:r>
              <a:t>Body Level One</a:t>
            </a:r>
          </a:p>
          <a:p>
            <a:pPr lvl="1"/>
            <a:r>
              <a:t>Body Level Two</a:t>
            </a:r>
          </a:p>
          <a:p>
            <a:pPr lvl="2"/>
            <a:r>
              <a:t>Body Level Three</a:t>
            </a:r>
          </a:p>
          <a:p>
            <a:pPr lvl="3"/>
            <a:r>
              <a:t>Body Level Four</a:t>
            </a:r>
          </a:p>
        </p:txBody>
      </p:sp>
      <p:graphicFrame>
        <p:nvGraphicFramePr>
          <p:cNvPr id="135" name="Table"/>
          <p:cNvGraphicFramePr/>
          <p:nvPr/>
        </p:nvGraphicFramePr>
        <p:xfrm>
          <a:off x="190344" y="6539650"/>
          <a:ext cx="563064" cy="259118"/>
        </p:xfrm>
        <a:graphic>
          <a:graphicData uri="http://schemas.openxmlformats.org/drawingml/2006/table">
            <a:tbl>
              <a:tblPr/>
              <a:tblGrid>
                <a:gridCol w="563064">
                  <a:extLst>
                    <a:ext uri="{9D8B030D-6E8A-4147-A177-3AD203B41FA5}">
                      <a16:colId xmlns:a16="http://schemas.microsoft.com/office/drawing/2014/main" val="20000"/>
                    </a:ext>
                  </a:extLst>
                </a:gridCol>
              </a:tblGrid>
              <a:tr h="259118">
                <a:tc>
                  <a:txBody>
                    <a:bodyPr/>
                    <a:lstStyle/>
                    <a:p>
                      <a:pPr algn="l">
                        <a:tabLst>
                          <a:tab pos="1651000" algn="l"/>
                        </a:tabLst>
                        <a:defRPr sz="1800">
                          <a:solidFill>
                            <a:srgbClr val="000000"/>
                          </a:solidFill>
                        </a:defRPr>
                      </a:pPr>
                      <a:r>
                        <a:rPr sz="800">
                          <a:solidFill>
                            <a:srgbClr val="94A8B2"/>
                          </a:solidFill>
                          <a:latin typeface="Helvetica Light"/>
                          <a:ea typeface="Helvetica Light"/>
                          <a:cs typeface="Helvetica Light"/>
                          <a:sym typeface="Helvetica Light"/>
                        </a:rPr>
                        <a:t>5/31/20</a:t>
                      </a:r>
                    </a:p>
                  </a:txBody>
                  <a:tcPr marL="38100" marR="38100" marT="38100" marB="38100"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136" name="Slide Number"/>
          <p:cNvSpPr>
            <a:spLocks noGrp="1"/>
          </p:cNvSpPr>
          <p:nvPr>
            <p:ph type="sldNum" sz="quarter" idx="2"/>
          </p:nvPr>
        </p:nvSpPr>
        <p:spPr>
          <a:prstGeom prst="rect">
            <a:avLst/>
          </a:prstGeom>
        </p:spPr>
        <p:txBody>
          <a:bodyPr/>
          <a:lstStyle/>
          <a:p>
            <a:pPr defTabSz="457200"/>
            <a:fld id="{86CB4B4D-7CA3-9044-876B-883B54F8677D}" type="slidenum">
              <a:rPr lang="en-US" smtClean="0"/>
              <a:pPr defTabSz="457200"/>
              <a:t>‹#›</a:t>
            </a:fld>
            <a:endParaRPr lang="en-US"/>
          </a:p>
        </p:txBody>
      </p:sp>
    </p:spTree>
    <p:extLst>
      <p:ext uri="{BB962C8B-B14F-4D97-AF65-F5344CB8AC3E}">
        <p14:creationId xmlns:p14="http://schemas.microsoft.com/office/powerpoint/2010/main" val="769890012"/>
      </p:ext>
    </p:extLst>
  </p:cSld>
  <p:clrMapOvr>
    <a:masterClrMapping/>
  </p:clrMapOvr>
  <p:transition spd="med"/>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x">
  <p:cSld name="6_Bullet">
    <p:spTree>
      <p:nvGrpSpPr>
        <p:cNvPr id="1" name=""/>
        <p:cNvGrpSpPr/>
        <p:nvPr/>
      </p:nvGrpSpPr>
      <p:grpSpPr>
        <a:xfrm>
          <a:off x="0" y="0"/>
          <a:ext cx="0" cy="0"/>
          <a:chOff x="0" y="0"/>
          <a:chExt cx="0" cy="0"/>
        </a:xfrm>
      </p:grpSpPr>
      <p:sp>
        <p:nvSpPr>
          <p:cNvPr id="145" name="Slide Number"/>
          <p:cNvSpPr>
            <a:spLocks noGrp="1"/>
          </p:cNvSpPr>
          <p:nvPr>
            <p:ph type="sldNum" sz="quarter" idx="2"/>
          </p:nvPr>
        </p:nvSpPr>
        <p:spPr>
          <a:prstGeom prst="rect">
            <a:avLst/>
          </a:prstGeom>
        </p:spPr>
        <p:txBody>
          <a:bodyPr/>
          <a:lstStyle/>
          <a:p>
            <a:pPr defTabSz="457200"/>
            <a:fld id="{86CB4B4D-7CA3-9044-876B-883B54F8677D}" type="slidenum">
              <a:rPr lang="en-US" smtClean="0"/>
              <a:pPr defTabSz="457200"/>
              <a:t>‹#›</a:t>
            </a:fld>
            <a:endParaRPr lang="en-US"/>
          </a:p>
        </p:txBody>
      </p:sp>
      <p:sp>
        <p:nvSpPr>
          <p:cNvPr id="146" name="Line"/>
          <p:cNvSpPr/>
          <p:nvPr/>
        </p:nvSpPr>
        <p:spPr>
          <a:xfrm>
            <a:off x="258530" y="704850"/>
            <a:ext cx="11657976" cy="0"/>
          </a:xfrm>
          <a:prstGeom prst="line">
            <a:avLst/>
          </a:prstGeom>
          <a:ln w="12700">
            <a:solidFill>
              <a:srgbClr val="929292"/>
            </a:solidFill>
            <a:miter lim="400000"/>
          </a:ln>
        </p:spPr>
        <p:txBody>
          <a:bodyPr lIns="38100" tIns="38100" rIns="38100" bIns="38100" anchor="ctr"/>
          <a:lstStyle/>
          <a:p>
            <a:pPr algn="ctr" defTabSz="158750">
              <a:defRPr sz="3200">
                <a:solidFill>
                  <a:srgbClr val="000000"/>
                </a:solidFill>
                <a:latin typeface="Mistral"/>
                <a:ea typeface="Mistral"/>
                <a:cs typeface="Mistral"/>
                <a:sym typeface="Mistral"/>
              </a:defRPr>
            </a:pPr>
            <a:endParaRPr sz="1600"/>
          </a:p>
        </p:txBody>
      </p:sp>
      <p:sp>
        <p:nvSpPr>
          <p:cNvPr id="147" name="Product | Title"/>
          <p:cNvSpPr txBox="1">
            <a:spLocks noGrp="1"/>
          </p:cNvSpPr>
          <p:nvPr>
            <p:ph type="body" sz="quarter" idx="13"/>
          </p:nvPr>
        </p:nvSpPr>
        <p:spPr>
          <a:xfrm>
            <a:off x="438150" y="139700"/>
            <a:ext cx="11125200" cy="533400"/>
          </a:xfrm>
          <a:prstGeom prst="rect">
            <a:avLst/>
          </a:prstGeom>
        </p:spPr>
        <p:txBody>
          <a:bodyPr lIns="76200" tIns="76200" rIns="76200" bIns="76200">
            <a:noAutofit/>
          </a:bodyPr>
          <a:lstStyle>
            <a:lvl1pPr marL="0" indent="0" defTabSz="273050">
              <a:lnSpc>
                <a:spcPct val="100000"/>
              </a:lnSpc>
              <a:spcBef>
                <a:spcPts val="0"/>
              </a:spcBef>
              <a:buSzTx/>
              <a:buNone/>
              <a:defRPr sz="6000">
                <a:solidFill>
                  <a:srgbClr val="0096FF"/>
                </a:solidFill>
              </a:defRPr>
            </a:lvl1pPr>
          </a:lstStyle>
          <a:p>
            <a:pPr marL="0" indent="0" defTabSz="546100">
              <a:lnSpc>
                <a:spcPct val="100000"/>
              </a:lnSpc>
              <a:spcBef>
                <a:spcPts val="0"/>
              </a:spcBef>
              <a:buSzTx/>
              <a:buNone/>
              <a:defRPr sz="6000">
                <a:solidFill>
                  <a:srgbClr val="0096FF"/>
                </a:solidFill>
              </a:defRPr>
            </a:pPr>
            <a:r>
              <a:t>Product </a:t>
            </a:r>
            <a:r>
              <a:rPr>
                <a:solidFill>
                  <a:srgbClr val="53585F"/>
                </a:solidFill>
              </a:rPr>
              <a:t>| Title</a:t>
            </a:r>
          </a:p>
        </p:txBody>
      </p:sp>
      <p:sp>
        <p:nvSpPr>
          <p:cNvPr id="148" name="Body Level One…"/>
          <p:cNvSpPr>
            <a:spLocks noGrp="1"/>
          </p:cNvSpPr>
          <p:nvPr>
            <p:ph type="body" idx="14"/>
          </p:nvPr>
        </p:nvSpPr>
        <p:spPr>
          <a:xfrm>
            <a:off x="428307" y="884386"/>
            <a:ext cx="11215018" cy="3832505"/>
          </a:xfrm>
          <a:prstGeom prst="rect">
            <a:avLst/>
          </a:prstGeom>
        </p:spPr>
        <p:txBody>
          <a:bodyPr>
            <a:noAutofit/>
          </a:bodyPr>
          <a:lstStyle>
            <a:lvl1pPr marL="234095" indent="-234095">
              <a:spcBef>
                <a:spcPts val="300"/>
              </a:spcBef>
              <a:buClr>
                <a:srgbClr val="0096FF"/>
              </a:buClr>
              <a:buSzPct val="100000"/>
              <a:buFont typeface="Lucida Grande"/>
              <a:buChar char="■"/>
            </a:lvl1pPr>
            <a:lvl2pPr marL="437295" indent="-234095" defTabSz="619125">
              <a:spcBef>
                <a:spcPts val="300"/>
              </a:spcBef>
              <a:buClr>
                <a:srgbClr val="0096FF"/>
              </a:buClr>
              <a:buSzPct val="100000"/>
              <a:buFont typeface="Lucida Grande"/>
              <a:buChar char="■"/>
              <a:defRPr sz="1800">
                <a:latin typeface="Helvetica Neue Light"/>
                <a:ea typeface="Helvetica Neue Light"/>
                <a:cs typeface="Helvetica Neue Light"/>
                <a:sym typeface="Helvetica Neue Light"/>
              </a:defRPr>
            </a:lvl2pPr>
            <a:lvl3pPr marL="659545" indent="-234095" defTabSz="619125">
              <a:spcBef>
                <a:spcPts val="300"/>
              </a:spcBef>
              <a:buClr>
                <a:srgbClr val="0096FF"/>
              </a:buClr>
              <a:buSzPct val="100000"/>
              <a:buFont typeface="Lucida Grande"/>
              <a:buChar char="-"/>
              <a:defRPr sz="1800"/>
            </a:lvl3pPr>
            <a:lvl4pPr marL="888145" indent="-234095" defTabSz="619125">
              <a:spcBef>
                <a:spcPts val="300"/>
              </a:spcBef>
              <a:buClr>
                <a:srgbClr val="0096FF"/>
              </a:buClr>
              <a:buSzPct val="100000"/>
              <a:buFont typeface="Lucida Grande"/>
              <a:buChar char="-"/>
              <a:defRPr sz="1800"/>
            </a:lvl4pPr>
          </a:lstStyle>
          <a:p>
            <a:r>
              <a:t>Body Level One</a:t>
            </a:r>
          </a:p>
          <a:p>
            <a:pPr lvl="1"/>
            <a:r>
              <a:t>Body Level Two</a:t>
            </a:r>
          </a:p>
          <a:p>
            <a:pPr lvl="2"/>
            <a:r>
              <a:t>Body Level Three</a:t>
            </a:r>
          </a:p>
          <a:p>
            <a:pPr lvl="3"/>
            <a:r>
              <a:t>Body Level Four</a:t>
            </a:r>
          </a:p>
        </p:txBody>
      </p:sp>
      <p:graphicFrame>
        <p:nvGraphicFramePr>
          <p:cNvPr id="149" name="Table"/>
          <p:cNvGraphicFramePr/>
          <p:nvPr/>
        </p:nvGraphicFramePr>
        <p:xfrm>
          <a:off x="190344" y="6539650"/>
          <a:ext cx="563064" cy="259118"/>
        </p:xfrm>
        <a:graphic>
          <a:graphicData uri="http://schemas.openxmlformats.org/drawingml/2006/table">
            <a:tbl>
              <a:tblPr/>
              <a:tblGrid>
                <a:gridCol w="563064">
                  <a:extLst>
                    <a:ext uri="{9D8B030D-6E8A-4147-A177-3AD203B41FA5}">
                      <a16:colId xmlns:a16="http://schemas.microsoft.com/office/drawing/2014/main" val="20000"/>
                    </a:ext>
                  </a:extLst>
                </a:gridCol>
              </a:tblGrid>
              <a:tr h="259118">
                <a:tc>
                  <a:txBody>
                    <a:bodyPr/>
                    <a:lstStyle/>
                    <a:p>
                      <a:pPr algn="l">
                        <a:tabLst>
                          <a:tab pos="1651000" algn="l"/>
                        </a:tabLst>
                        <a:defRPr sz="1800">
                          <a:solidFill>
                            <a:srgbClr val="000000"/>
                          </a:solidFill>
                        </a:defRPr>
                      </a:pPr>
                      <a:r>
                        <a:rPr sz="800">
                          <a:solidFill>
                            <a:srgbClr val="94A8B2"/>
                          </a:solidFill>
                          <a:latin typeface="Helvetica Light"/>
                          <a:ea typeface="Helvetica Light"/>
                          <a:cs typeface="Helvetica Light"/>
                          <a:sym typeface="Helvetica Light"/>
                        </a:rPr>
                        <a:t>5/31/20</a:t>
                      </a:r>
                    </a:p>
                  </a:txBody>
                  <a:tcPr marL="38100" marR="38100" marT="38100" marB="38100"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426032989"/>
      </p:ext>
    </p:extLst>
  </p:cSld>
  <p:clrMapOvr>
    <a:masterClrMapping/>
  </p:clrMapOvr>
  <p:transition spd="med"/>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tx">
  <p:cSld name="7_Bullet">
    <p:spTree>
      <p:nvGrpSpPr>
        <p:cNvPr id="1" name=""/>
        <p:cNvGrpSpPr/>
        <p:nvPr/>
      </p:nvGrpSpPr>
      <p:grpSpPr>
        <a:xfrm>
          <a:off x="0" y="0"/>
          <a:ext cx="0" cy="0"/>
          <a:chOff x="0" y="0"/>
          <a:chExt cx="0" cy="0"/>
        </a:xfrm>
      </p:grpSpPr>
      <p:sp>
        <p:nvSpPr>
          <p:cNvPr id="158" name="Slide Number"/>
          <p:cNvSpPr>
            <a:spLocks noGrp="1"/>
          </p:cNvSpPr>
          <p:nvPr>
            <p:ph type="sldNum" sz="quarter" idx="2"/>
          </p:nvPr>
        </p:nvSpPr>
        <p:spPr>
          <a:prstGeom prst="rect">
            <a:avLst/>
          </a:prstGeom>
        </p:spPr>
        <p:txBody>
          <a:bodyPr/>
          <a:lstStyle/>
          <a:p>
            <a:pPr defTabSz="457200"/>
            <a:fld id="{86CB4B4D-7CA3-9044-876B-883B54F8677D}" type="slidenum">
              <a:rPr lang="en-US" smtClean="0"/>
              <a:pPr defTabSz="457200"/>
              <a:t>‹#›</a:t>
            </a:fld>
            <a:endParaRPr lang="en-US"/>
          </a:p>
        </p:txBody>
      </p:sp>
      <p:sp>
        <p:nvSpPr>
          <p:cNvPr id="159" name="Line"/>
          <p:cNvSpPr/>
          <p:nvPr/>
        </p:nvSpPr>
        <p:spPr>
          <a:xfrm>
            <a:off x="258530" y="704850"/>
            <a:ext cx="11657976" cy="0"/>
          </a:xfrm>
          <a:prstGeom prst="line">
            <a:avLst/>
          </a:prstGeom>
          <a:ln w="12700">
            <a:solidFill>
              <a:srgbClr val="929292"/>
            </a:solidFill>
            <a:miter lim="400000"/>
          </a:ln>
        </p:spPr>
        <p:txBody>
          <a:bodyPr lIns="38100" tIns="38100" rIns="38100" bIns="38100" anchor="ctr"/>
          <a:lstStyle/>
          <a:p>
            <a:pPr algn="ctr" defTabSz="158750">
              <a:defRPr sz="3200">
                <a:solidFill>
                  <a:srgbClr val="000000"/>
                </a:solidFill>
                <a:latin typeface="Mistral"/>
                <a:ea typeface="Mistral"/>
                <a:cs typeface="Mistral"/>
                <a:sym typeface="Mistral"/>
              </a:defRPr>
            </a:pPr>
            <a:endParaRPr sz="1600"/>
          </a:p>
        </p:txBody>
      </p:sp>
      <p:sp>
        <p:nvSpPr>
          <p:cNvPr id="160" name="Topic or Sub-Topic | Title"/>
          <p:cNvSpPr txBox="1">
            <a:spLocks noGrp="1"/>
          </p:cNvSpPr>
          <p:nvPr>
            <p:ph type="body" sz="quarter" idx="13"/>
          </p:nvPr>
        </p:nvSpPr>
        <p:spPr>
          <a:xfrm>
            <a:off x="438150" y="139700"/>
            <a:ext cx="11125200" cy="533400"/>
          </a:xfrm>
          <a:prstGeom prst="rect">
            <a:avLst/>
          </a:prstGeom>
        </p:spPr>
        <p:txBody>
          <a:bodyPr lIns="76200" tIns="76200" rIns="76200" bIns="76200">
            <a:noAutofit/>
          </a:bodyPr>
          <a:lstStyle>
            <a:lvl1pPr marL="0" indent="0" defTabSz="273050">
              <a:lnSpc>
                <a:spcPct val="100000"/>
              </a:lnSpc>
              <a:spcBef>
                <a:spcPts val="0"/>
              </a:spcBef>
              <a:buSzTx/>
              <a:buNone/>
              <a:defRPr sz="6000">
                <a:solidFill>
                  <a:srgbClr val="0096FF"/>
                </a:solidFill>
              </a:defRPr>
            </a:lvl1pPr>
          </a:lstStyle>
          <a:p>
            <a:pPr marL="0" indent="0" defTabSz="546100">
              <a:lnSpc>
                <a:spcPct val="100000"/>
              </a:lnSpc>
              <a:spcBef>
                <a:spcPts val="0"/>
              </a:spcBef>
              <a:buSzTx/>
              <a:buNone/>
              <a:defRPr sz="6000">
                <a:solidFill>
                  <a:srgbClr val="0096FF"/>
                </a:solidFill>
              </a:defRPr>
            </a:pPr>
            <a:r>
              <a:t>Topic or Sub-Topic </a:t>
            </a:r>
            <a:r>
              <a:rPr>
                <a:solidFill>
                  <a:srgbClr val="53585F"/>
                </a:solidFill>
              </a:rPr>
              <a:t>| Title</a:t>
            </a:r>
          </a:p>
        </p:txBody>
      </p:sp>
      <p:sp>
        <p:nvSpPr>
          <p:cNvPr id="161" name="Body Level One…"/>
          <p:cNvSpPr>
            <a:spLocks noGrp="1"/>
          </p:cNvSpPr>
          <p:nvPr>
            <p:ph type="body" idx="14"/>
          </p:nvPr>
        </p:nvSpPr>
        <p:spPr>
          <a:xfrm>
            <a:off x="428307" y="884386"/>
            <a:ext cx="11215018" cy="3832505"/>
          </a:xfrm>
          <a:prstGeom prst="rect">
            <a:avLst/>
          </a:prstGeom>
        </p:spPr>
        <p:txBody>
          <a:bodyPr>
            <a:noAutofit/>
          </a:bodyPr>
          <a:lstStyle>
            <a:lvl1pPr marL="234095" indent="-234095">
              <a:spcBef>
                <a:spcPts val="300"/>
              </a:spcBef>
              <a:buClr>
                <a:srgbClr val="0096FF"/>
              </a:buClr>
              <a:buSzPct val="100000"/>
              <a:buFont typeface="Lucida Grande"/>
              <a:buChar char="■"/>
            </a:lvl1pPr>
            <a:lvl2pPr marL="437295" indent="-234095" defTabSz="619125">
              <a:spcBef>
                <a:spcPts val="300"/>
              </a:spcBef>
              <a:buClr>
                <a:srgbClr val="0096FF"/>
              </a:buClr>
              <a:buSzPct val="100000"/>
              <a:buFont typeface="Lucida Grande"/>
              <a:buChar char="-"/>
              <a:defRPr sz="1800">
                <a:latin typeface="Helvetica Neue Light"/>
                <a:ea typeface="Helvetica Neue Light"/>
                <a:cs typeface="Helvetica Neue Light"/>
                <a:sym typeface="Helvetica Neue Light"/>
              </a:defRPr>
            </a:lvl2pPr>
            <a:lvl3pPr marL="659545" indent="-234095" defTabSz="619125">
              <a:spcBef>
                <a:spcPts val="300"/>
              </a:spcBef>
              <a:buClr>
                <a:srgbClr val="0096FF"/>
              </a:buClr>
              <a:buSzPct val="100000"/>
              <a:buFont typeface="Lucida Grande"/>
              <a:buChar char="-"/>
              <a:defRPr sz="1800"/>
            </a:lvl3pPr>
            <a:lvl4pPr marL="893935" indent="-239885" defTabSz="619125">
              <a:spcBef>
                <a:spcPts val="300"/>
              </a:spcBef>
              <a:buClr>
                <a:srgbClr val="0096FF"/>
              </a:buClr>
              <a:buSzPct val="100000"/>
              <a:buFont typeface="Lucida Grande"/>
              <a:buChar char="-"/>
              <a:defRPr sz="1800"/>
            </a:lvl4pPr>
          </a:lstStyle>
          <a:p>
            <a:r>
              <a:t>Body Level One</a:t>
            </a:r>
          </a:p>
          <a:p>
            <a:pPr lvl="1"/>
            <a:r>
              <a:t>Body Level Two</a:t>
            </a:r>
          </a:p>
          <a:p>
            <a:pPr lvl="2"/>
            <a:r>
              <a:t>Body Level Three</a:t>
            </a:r>
          </a:p>
          <a:p>
            <a:pPr lvl="3"/>
            <a:r>
              <a:t>Body Level Four</a:t>
            </a:r>
          </a:p>
        </p:txBody>
      </p:sp>
      <p:graphicFrame>
        <p:nvGraphicFramePr>
          <p:cNvPr id="162" name="Table"/>
          <p:cNvGraphicFramePr/>
          <p:nvPr/>
        </p:nvGraphicFramePr>
        <p:xfrm>
          <a:off x="190344" y="6539650"/>
          <a:ext cx="563064" cy="259118"/>
        </p:xfrm>
        <a:graphic>
          <a:graphicData uri="http://schemas.openxmlformats.org/drawingml/2006/table">
            <a:tbl>
              <a:tblPr/>
              <a:tblGrid>
                <a:gridCol w="563064">
                  <a:extLst>
                    <a:ext uri="{9D8B030D-6E8A-4147-A177-3AD203B41FA5}">
                      <a16:colId xmlns:a16="http://schemas.microsoft.com/office/drawing/2014/main" val="20000"/>
                    </a:ext>
                  </a:extLst>
                </a:gridCol>
              </a:tblGrid>
              <a:tr h="259118">
                <a:tc>
                  <a:txBody>
                    <a:bodyPr/>
                    <a:lstStyle/>
                    <a:p>
                      <a:pPr algn="l">
                        <a:tabLst>
                          <a:tab pos="1651000" algn="l"/>
                        </a:tabLst>
                        <a:defRPr sz="1800">
                          <a:solidFill>
                            <a:srgbClr val="000000"/>
                          </a:solidFill>
                        </a:defRPr>
                      </a:pPr>
                      <a:r>
                        <a:rPr sz="800">
                          <a:solidFill>
                            <a:srgbClr val="94A8B2"/>
                          </a:solidFill>
                          <a:latin typeface="Helvetica Light"/>
                          <a:ea typeface="Helvetica Light"/>
                          <a:cs typeface="Helvetica Light"/>
                          <a:sym typeface="Helvetica Light"/>
                        </a:rPr>
                        <a:t>5/31/20</a:t>
                      </a:r>
                    </a:p>
                  </a:txBody>
                  <a:tcPr marL="38100" marR="38100" marT="38100" marB="38100"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074314109"/>
      </p:ext>
    </p:extLst>
  </p:cSld>
  <p:clrMapOvr>
    <a:masterClrMapping/>
  </p:clrMapOvr>
  <p:transition spd="med"/>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tx">
  <p:cSld name="Bullets">
    <p:spTree>
      <p:nvGrpSpPr>
        <p:cNvPr id="1" name=""/>
        <p:cNvGrpSpPr/>
        <p:nvPr/>
      </p:nvGrpSpPr>
      <p:grpSpPr>
        <a:xfrm>
          <a:off x="0" y="0"/>
          <a:ext cx="0" cy="0"/>
          <a:chOff x="0" y="0"/>
          <a:chExt cx="0" cy="0"/>
        </a:xfrm>
      </p:grpSpPr>
      <p:sp>
        <p:nvSpPr>
          <p:cNvPr id="169" name="Line"/>
          <p:cNvSpPr/>
          <p:nvPr/>
        </p:nvSpPr>
        <p:spPr>
          <a:xfrm flipV="1">
            <a:off x="685800" y="685799"/>
            <a:ext cx="10815066" cy="3"/>
          </a:xfrm>
          <a:prstGeom prst="line">
            <a:avLst/>
          </a:prstGeom>
          <a:ln w="25400">
            <a:solidFill>
              <a:srgbClr val="D6D6D6"/>
            </a:solidFill>
            <a:miter lim="400000"/>
          </a:ln>
        </p:spPr>
        <p:txBody>
          <a:bodyPr lIns="38100" tIns="38100" rIns="38100" bIns="38100" anchor="ctr"/>
          <a:lstStyle/>
          <a:p>
            <a:pPr defTabSz="342900">
              <a:defRPr sz="1800">
                <a:solidFill>
                  <a:srgbClr val="000000"/>
                </a:solidFill>
                <a:latin typeface="Helvetica"/>
                <a:ea typeface="Helvetica"/>
                <a:cs typeface="Helvetica"/>
                <a:sym typeface="Helvetica"/>
              </a:defRPr>
            </a:pPr>
            <a:endParaRPr sz="900"/>
          </a:p>
        </p:txBody>
      </p:sp>
      <p:sp>
        <p:nvSpPr>
          <p:cNvPr id="170" name="Body Level One…"/>
          <p:cNvSpPr txBox="1">
            <a:spLocks noGrp="1"/>
          </p:cNvSpPr>
          <p:nvPr>
            <p:ph type="body" idx="1"/>
          </p:nvPr>
        </p:nvSpPr>
        <p:spPr>
          <a:xfrm>
            <a:off x="688467" y="857851"/>
            <a:ext cx="10815066" cy="5488782"/>
          </a:xfrm>
          <a:prstGeom prst="rect">
            <a:avLst/>
          </a:prstGeom>
        </p:spPr>
        <p:txBody>
          <a:bodyPr lIns="76200" tIns="76200" rIns="76200" bIns="76200">
            <a:noAutofit/>
          </a:bodyPr>
          <a:lstStyle>
            <a:lvl1pPr marL="263769" indent="-232019" defTabSz="409575">
              <a:lnSpc>
                <a:spcPct val="100000"/>
              </a:lnSpc>
              <a:spcBef>
                <a:spcPts val="800"/>
              </a:spcBef>
              <a:buClr>
                <a:srgbClr val="797979"/>
              </a:buClr>
              <a:buSzPct val="80000"/>
              <a:buFont typeface="Lucida Grande"/>
              <a:defRPr sz="1900">
                <a:solidFill>
                  <a:srgbClr val="5F5E5F"/>
                </a:solidFill>
                <a:latin typeface="Helvetica Neue"/>
                <a:ea typeface="Helvetica Neue"/>
                <a:cs typeface="Helvetica Neue"/>
                <a:sym typeface="Helvetica Neue"/>
              </a:defRPr>
            </a:lvl1pPr>
            <a:lvl2pPr marL="441325" indent="-238125" defTabSz="409575">
              <a:lnSpc>
                <a:spcPct val="100000"/>
              </a:lnSpc>
              <a:spcBef>
                <a:spcPts val="800"/>
              </a:spcBef>
              <a:buClr>
                <a:srgbClr val="797979"/>
              </a:buClr>
              <a:buFont typeface="Lucida Grande"/>
              <a:buChar char="-"/>
              <a:defRPr sz="1500">
                <a:solidFill>
                  <a:srgbClr val="5F5E5F"/>
                </a:solidFill>
                <a:latin typeface="Helvetica Neue"/>
                <a:ea typeface="Helvetica Neue"/>
                <a:cs typeface="Helvetica Neue"/>
                <a:sym typeface="Helvetica Neue"/>
              </a:defRPr>
            </a:lvl2pPr>
            <a:lvl3pPr marL="612775" indent="-238125" defTabSz="409575">
              <a:lnSpc>
                <a:spcPct val="100000"/>
              </a:lnSpc>
              <a:spcBef>
                <a:spcPts val="800"/>
              </a:spcBef>
              <a:buClr>
                <a:srgbClr val="797979"/>
              </a:buClr>
              <a:buFont typeface="Lucida Grande"/>
              <a:buChar char="-"/>
              <a:defRPr sz="1500">
                <a:solidFill>
                  <a:srgbClr val="5F5E5F"/>
                </a:solidFill>
                <a:latin typeface="Helvetica Neue"/>
                <a:ea typeface="Helvetica Neue"/>
                <a:cs typeface="Helvetica Neue"/>
                <a:sym typeface="Helvetica Neue"/>
              </a:defRPr>
            </a:lvl3pPr>
            <a:lvl4pPr marL="784225" indent="-238125" defTabSz="409575">
              <a:lnSpc>
                <a:spcPct val="100000"/>
              </a:lnSpc>
              <a:spcBef>
                <a:spcPts val="800"/>
              </a:spcBef>
              <a:buClr>
                <a:srgbClr val="797979"/>
              </a:buClr>
              <a:buFont typeface="Lucida Grande"/>
              <a:buChar char="-"/>
              <a:defRPr sz="1500">
                <a:solidFill>
                  <a:srgbClr val="5F5E5F"/>
                </a:solidFill>
                <a:latin typeface="Helvetica Neue"/>
                <a:ea typeface="Helvetica Neue"/>
                <a:cs typeface="Helvetica Neue"/>
                <a:sym typeface="Helvetica Neue"/>
              </a:defRPr>
            </a:lvl4pPr>
            <a:lvl5pPr marL="784225" indent="-238125" defTabSz="409575">
              <a:lnSpc>
                <a:spcPct val="100000"/>
              </a:lnSpc>
              <a:spcBef>
                <a:spcPts val="800"/>
              </a:spcBef>
              <a:buClr>
                <a:srgbClr val="797979"/>
              </a:buClr>
              <a:buFont typeface="Lucida Grande"/>
              <a:buChar char="-"/>
              <a:defRPr sz="1500">
                <a:solidFill>
                  <a:srgbClr val="5F5E5F"/>
                </a:solidFill>
                <a:latin typeface="Helvetica Neue"/>
                <a:ea typeface="Helvetica Neue"/>
                <a:cs typeface="Helvetica Neue"/>
                <a:sym typeface="Helvetica Neue"/>
              </a:defRPr>
            </a:lvl5pPr>
          </a:lstStyle>
          <a:p>
            <a:r>
              <a:t>Body Level One</a:t>
            </a:r>
          </a:p>
          <a:p>
            <a:pPr lvl="1"/>
            <a:r>
              <a:t>Body Level Two</a:t>
            </a:r>
          </a:p>
          <a:p>
            <a:pPr lvl="2"/>
            <a:r>
              <a:t>Body Level Three</a:t>
            </a:r>
          </a:p>
          <a:p>
            <a:pPr lvl="3"/>
            <a:r>
              <a:t>Body Level Four</a:t>
            </a:r>
          </a:p>
          <a:p>
            <a:pPr lvl="4"/>
            <a:r>
              <a:t>Body Level Five</a:t>
            </a:r>
          </a:p>
        </p:txBody>
      </p:sp>
      <p:sp>
        <p:nvSpPr>
          <p:cNvPr id="171" name="Line"/>
          <p:cNvSpPr/>
          <p:nvPr/>
        </p:nvSpPr>
        <p:spPr>
          <a:xfrm>
            <a:off x="614363" y="739378"/>
            <a:ext cx="9525" cy="9526"/>
          </a:xfrm>
          <a:prstGeom prst="line">
            <a:avLst/>
          </a:prstGeom>
          <a:ln w="3175">
            <a:solidFill>
              <a:srgbClr val="000000"/>
            </a:solidFill>
            <a:miter lim="400000"/>
          </a:ln>
        </p:spPr>
        <p:txBody>
          <a:bodyPr lIns="38100" tIns="38100" rIns="38100" bIns="38100" anchor="ctr"/>
          <a:lstStyle/>
          <a:p>
            <a:pPr defTabSz="342900">
              <a:defRPr sz="1800">
                <a:solidFill>
                  <a:srgbClr val="000000"/>
                </a:solidFill>
                <a:latin typeface="Helvetica"/>
                <a:ea typeface="Helvetica"/>
                <a:cs typeface="Helvetica"/>
                <a:sym typeface="Helvetica"/>
              </a:defRPr>
            </a:pPr>
            <a:endParaRPr sz="900"/>
          </a:p>
        </p:txBody>
      </p:sp>
      <p:sp>
        <p:nvSpPr>
          <p:cNvPr id="172" name="Title Text"/>
          <p:cNvSpPr txBox="1">
            <a:spLocks noGrp="1"/>
          </p:cNvSpPr>
          <p:nvPr>
            <p:ph type="title"/>
          </p:nvPr>
        </p:nvSpPr>
        <p:spPr>
          <a:xfrm>
            <a:off x="686245" y="242680"/>
            <a:ext cx="10815066" cy="445771"/>
          </a:xfrm>
          <a:prstGeom prst="rect">
            <a:avLst/>
          </a:prstGeom>
        </p:spPr>
        <p:txBody>
          <a:bodyPr lIns="76200" tIns="76200" rIns="76200" bIns="76200" anchor="ctr">
            <a:noAutofit/>
          </a:bodyPr>
          <a:lstStyle>
            <a:lvl1pPr defTabSz="409575">
              <a:lnSpc>
                <a:spcPct val="100000"/>
              </a:lnSpc>
              <a:defRPr sz="2400">
                <a:latin typeface="Helvetica Neue Light"/>
                <a:ea typeface="Helvetica Neue Light"/>
                <a:cs typeface="Helvetica Neue Light"/>
                <a:sym typeface="Helvetica Neue Light"/>
              </a:defRPr>
            </a:lvl1pPr>
          </a:lstStyle>
          <a:p>
            <a:r>
              <a:t>Title Text</a:t>
            </a:r>
          </a:p>
        </p:txBody>
      </p:sp>
      <p:sp>
        <p:nvSpPr>
          <p:cNvPr id="173" name="Slide Number"/>
          <p:cNvSpPr txBox="1">
            <a:spLocks noGrp="1"/>
          </p:cNvSpPr>
          <p:nvPr>
            <p:ph type="sldNum" sz="quarter" idx="2"/>
          </p:nvPr>
        </p:nvSpPr>
        <p:spPr>
          <a:xfrm>
            <a:off x="11279058" y="6512331"/>
            <a:ext cx="251672" cy="261610"/>
          </a:xfrm>
          <a:prstGeom prst="rect">
            <a:avLst/>
          </a:prstGeom>
        </p:spPr>
        <p:txBody>
          <a:bodyPr lIns="76200" tIns="76200" rIns="76200" bIns="76200"/>
          <a:lstStyle>
            <a:lvl1pPr defTabSz="409575">
              <a:tabLst/>
              <a:defRPr sz="700">
                <a:solidFill>
                  <a:srgbClr val="53585F"/>
                </a:solidFill>
                <a:latin typeface="Helvetica Neue"/>
                <a:ea typeface="Helvetica Neue"/>
                <a:cs typeface="Helvetica Neue"/>
                <a:sym typeface="Helvetica Neue"/>
              </a:defRPr>
            </a:lvl1pPr>
          </a:lstStyle>
          <a:p>
            <a:fld id="{86CB4B4D-7CA3-9044-876B-883B54F8677D}" type="slidenum">
              <a:t>‹#›</a:t>
            </a:fld>
            <a:endParaRPr/>
          </a:p>
        </p:txBody>
      </p:sp>
    </p:spTree>
    <p:extLst>
      <p:ext uri="{BB962C8B-B14F-4D97-AF65-F5344CB8AC3E}">
        <p14:creationId xmlns:p14="http://schemas.microsoft.com/office/powerpoint/2010/main" val="876528928"/>
      </p:ext>
    </p:extLst>
  </p:cSld>
  <p:clrMapOvr>
    <a:masterClrMapping/>
  </p:clrMapOvr>
  <p:transition spd="med"/>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tx">
  <p:cSld name="8_Bullet">
    <p:spTree>
      <p:nvGrpSpPr>
        <p:cNvPr id="1" name=""/>
        <p:cNvGrpSpPr/>
        <p:nvPr/>
      </p:nvGrpSpPr>
      <p:grpSpPr>
        <a:xfrm>
          <a:off x="0" y="0"/>
          <a:ext cx="0" cy="0"/>
          <a:chOff x="0" y="0"/>
          <a:chExt cx="0" cy="0"/>
        </a:xfrm>
      </p:grpSpPr>
      <p:sp>
        <p:nvSpPr>
          <p:cNvPr id="183" name="Slide Number"/>
          <p:cNvSpPr>
            <a:spLocks noGrp="1"/>
          </p:cNvSpPr>
          <p:nvPr>
            <p:ph type="sldNum" sz="quarter" idx="2"/>
          </p:nvPr>
        </p:nvSpPr>
        <p:spPr>
          <a:prstGeom prst="rect">
            <a:avLst/>
          </a:prstGeom>
        </p:spPr>
        <p:txBody>
          <a:bodyPr/>
          <a:lstStyle/>
          <a:p>
            <a:pPr defTabSz="457200"/>
            <a:fld id="{86CB4B4D-7CA3-9044-876B-883B54F8677D}" type="slidenum">
              <a:rPr lang="en-US" smtClean="0"/>
              <a:pPr defTabSz="457200"/>
              <a:t>‹#›</a:t>
            </a:fld>
            <a:endParaRPr lang="en-US"/>
          </a:p>
        </p:txBody>
      </p:sp>
      <p:sp>
        <p:nvSpPr>
          <p:cNvPr id="184" name="Line"/>
          <p:cNvSpPr/>
          <p:nvPr/>
        </p:nvSpPr>
        <p:spPr>
          <a:xfrm>
            <a:off x="258530" y="704850"/>
            <a:ext cx="11657976" cy="0"/>
          </a:xfrm>
          <a:prstGeom prst="line">
            <a:avLst/>
          </a:prstGeom>
          <a:ln w="12700">
            <a:solidFill>
              <a:srgbClr val="929292"/>
            </a:solidFill>
            <a:miter lim="400000"/>
          </a:ln>
        </p:spPr>
        <p:txBody>
          <a:bodyPr lIns="38100" tIns="38100" rIns="38100" bIns="38100" anchor="ctr"/>
          <a:lstStyle/>
          <a:p>
            <a:pPr algn="ctr" defTabSz="158750">
              <a:defRPr sz="3200">
                <a:solidFill>
                  <a:srgbClr val="000000"/>
                </a:solidFill>
                <a:latin typeface="Mistral"/>
                <a:ea typeface="Mistral"/>
                <a:cs typeface="Mistral"/>
                <a:sym typeface="Mistral"/>
              </a:defRPr>
            </a:pPr>
            <a:endParaRPr sz="1600"/>
          </a:p>
        </p:txBody>
      </p:sp>
      <p:sp>
        <p:nvSpPr>
          <p:cNvPr id="185" name="Topic or Sub-Topic | Title"/>
          <p:cNvSpPr txBox="1">
            <a:spLocks noGrp="1"/>
          </p:cNvSpPr>
          <p:nvPr>
            <p:ph type="body" sz="quarter" idx="13"/>
          </p:nvPr>
        </p:nvSpPr>
        <p:spPr>
          <a:xfrm>
            <a:off x="438150" y="139700"/>
            <a:ext cx="11125200" cy="533400"/>
          </a:xfrm>
          <a:prstGeom prst="rect">
            <a:avLst/>
          </a:prstGeom>
        </p:spPr>
        <p:txBody>
          <a:bodyPr lIns="76200" tIns="76200" rIns="76200" bIns="76200">
            <a:noAutofit/>
          </a:bodyPr>
          <a:lstStyle>
            <a:lvl1pPr marL="0" indent="0" defTabSz="273050">
              <a:lnSpc>
                <a:spcPct val="100000"/>
              </a:lnSpc>
              <a:spcBef>
                <a:spcPts val="0"/>
              </a:spcBef>
              <a:buSzTx/>
              <a:buNone/>
              <a:defRPr sz="6000">
                <a:solidFill>
                  <a:srgbClr val="0096FF"/>
                </a:solidFill>
              </a:defRPr>
            </a:lvl1pPr>
          </a:lstStyle>
          <a:p>
            <a:pPr marL="0" indent="0" defTabSz="546100">
              <a:lnSpc>
                <a:spcPct val="100000"/>
              </a:lnSpc>
              <a:spcBef>
                <a:spcPts val="0"/>
              </a:spcBef>
              <a:buSzTx/>
              <a:buNone/>
              <a:defRPr sz="6000">
                <a:solidFill>
                  <a:srgbClr val="0096FF"/>
                </a:solidFill>
              </a:defRPr>
            </a:pPr>
            <a:r>
              <a:t>Topic or Sub-Topic </a:t>
            </a:r>
            <a:r>
              <a:rPr>
                <a:solidFill>
                  <a:srgbClr val="53585F"/>
                </a:solidFill>
              </a:rPr>
              <a:t>| Title</a:t>
            </a:r>
          </a:p>
        </p:txBody>
      </p:sp>
      <p:sp>
        <p:nvSpPr>
          <p:cNvPr id="186" name="Body Level One…"/>
          <p:cNvSpPr>
            <a:spLocks noGrp="1"/>
          </p:cNvSpPr>
          <p:nvPr>
            <p:ph type="body" idx="14"/>
          </p:nvPr>
        </p:nvSpPr>
        <p:spPr>
          <a:xfrm>
            <a:off x="428307" y="884386"/>
            <a:ext cx="11215018" cy="3832505"/>
          </a:xfrm>
          <a:prstGeom prst="rect">
            <a:avLst/>
          </a:prstGeom>
        </p:spPr>
        <p:txBody>
          <a:bodyPr>
            <a:noAutofit/>
          </a:bodyPr>
          <a:lstStyle>
            <a:lvl1pPr marL="234095" indent="-234095">
              <a:spcBef>
                <a:spcPts val="300"/>
              </a:spcBef>
              <a:buClr>
                <a:srgbClr val="0096FF"/>
              </a:buClr>
              <a:buSzPct val="100000"/>
              <a:buFont typeface="Lucida Grande"/>
              <a:buChar char="■"/>
            </a:lvl1pPr>
            <a:lvl2pPr marL="437295" indent="-234095" defTabSz="619125">
              <a:spcBef>
                <a:spcPts val="300"/>
              </a:spcBef>
              <a:buClr>
                <a:srgbClr val="0096FF"/>
              </a:buClr>
              <a:buSzPct val="100000"/>
              <a:buFont typeface="Lucida Grande"/>
              <a:buChar char="-"/>
              <a:defRPr sz="1800">
                <a:latin typeface="Helvetica Neue Light"/>
                <a:ea typeface="Helvetica Neue Light"/>
                <a:cs typeface="Helvetica Neue Light"/>
                <a:sym typeface="Helvetica Neue Light"/>
              </a:defRPr>
            </a:lvl2pPr>
            <a:lvl3pPr marL="659545" indent="-234095" defTabSz="619125">
              <a:spcBef>
                <a:spcPts val="300"/>
              </a:spcBef>
              <a:buClr>
                <a:srgbClr val="0096FF"/>
              </a:buClr>
              <a:buSzPct val="100000"/>
              <a:buFont typeface="Lucida Grande"/>
              <a:buChar char="-"/>
              <a:defRPr sz="1800"/>
            </a:lvl3pPr>
            <a:lvl4pPr marL="893935" indent="-239885" defTabSz="619125">
              <a:spcBef>
                <a:spcPts val="300"/>
              </a:spcBef>
              <a:buClr>
                <a:srgbClr val="0096FF"/>
              </a:buClr>
              <a:buSzPct val="100000"/>
              <a:buFont typeface="Lucida Grande"/>
              <a:buChar char="-"/>
              <a:defRPr sz="1800"/>
            </a:lvl4pPr>
          </a:lstStyle>
          <a:p>
            <a:r>
              <a:t>Body Level One</a:t>
            </a:r>
          </a:p>
          <a:p>
            <a:pPr lvl="1"/>
            <a:r>
              <a:t>Body Level Two</a:t>
            </a:r>
          </a:p>
          <a:p>
            <a:pPr lvl="2"/>
            <a:r>
              <a:t>Body Level Three</a:t>
            </a:r>
          </a:p>
          <a:p>
            <a:pPr lvl="3"/>
            <a:r>
              <a:t>Body Level Four</a:t>
            </a:r>
          </a:p>
        </p:txBody>
      </p:sp>
      <p:graphicFrame>
        <p:nvGraphicFramePr>
          <p:cNvPr id="187" name="Table"/>
          <p:cNvGraphicFramePr/>
          <p:nvPr/>
        </p:nvGraphicFramePr>
        <p:xfrm>
          <a:off x="190344" y="6539650"/>
          <a:ext cx="563064" cy="259118"/>
        </p:xfrm>
        <a:graphic>
          <a:graphicData uri="http://schemas.openxmlformats.org/drawingml/2006/table">
            <a:tbl>
              <a:tblPr/>
              <a:tblGrid>
                <a:gridCol w="563064">
                  <a:extLst>
                    <a:ext uri="{9D8B030D-6E8A-4147-A177-3AD203B41FA5}">
                      <a16:colId xmlns:a16="http://schemas.microsoft.com/office/drawing/2014/main" val="20000"/>
                    </a:ext>
                  </a:extLst>
                </a:gridCol>
              </a:tblGrid>
              <a:tr h="259118">
                <a:tc>
                  <a:txBody>
                    <a:bodyPr/>
                    <a:lstStyle/>
                    <a:p>
                      <a:pPr algn="l">
                        <a:tabLst>
                          <a:tab pos="1651000" algn="l"/>
                        </a:tabLst>
                        <a:defRPr sz="1800">
                          <a:solidFill>
                            <a:srgbClr val="000000"/>
                          </a:solidFill>
                        </a:defRPr>
                      </a:pPr>
                      <a:r>
                        <a:rPr sz="800">
                          <a:solidFill>
                            <a:srgbClr val="94A8B2"/>
                          </a:solidFill>
                          <a:latin typeface="Helvetica Light"/>
                          <a:ea typeface="Helvetica Light"/>
                          <a:cs typeface="Helvetica Light"/>
                          <a:sym typeface="Helvetica Light"/>
                        </a:rPr>
                        <a:t>5/31/20</a:t>
                      </a:r>
                    </a:p>
                  </a:txBody>
                  <a:tcPr marL="38100" marR="38100" marT="38100" marB="38100"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897331059"/>
      </p:ext>
    </p:extLst>
  </p:cSld>
  <p:clrMapOvr>
    <a:masterClrMapping/>
  </p:clrMapOvr>
  <p:transition spd="med"/>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tx">
  <p:cSld name="9_Bullet">
    <p:spTree>
      <p:nvGrpSpPr>
        <p:cNvPr id="1" name=""/>
        <p:cNvGrpSpPr/>
        <p:nvPr/>
      </p:nvGrpSpPr>
      <p:grpSpPr>
        <a:xfrm>
          <a:off x="0" y="0"/>
          <a:ext cx="0" cy="0"/>
          <a:chOff x="0" y="0"/>
          <a:chExt cx="0" cy="0"/>
        </a:xfrm>
      </p:grpSpPr>
      <p:sp>
        <p:nvSpPr>
          <p:cNvPr id="196" name="Slide Number"/>
          <p:cNvSpPr>
            <a:spLocks noGrp="1"/>
          </p:cNvSpPr>
          <p:nvPr>
            <p:ph type="sldNum" sz="quarter" idx="2"/>
          </p:nvPr>
        </p:nvSpPr>
        <p:spPr>
          <a:prstGeom prst="rect">
            <a:avLst/>
          </a:prstGeom>
        </p:spPr>
        <p:txBody>
          <a:bodyPr/>
          <a:lstStyle/>
          <a:p>
            <a:pPr defTabSz="457200"/>
            <a:fld id="{86CB4B4D-7CA3-9044-876B-883B54F8677D}" type="slidenum">
              <a:rPr lang="en-US" smtClean="0"/>
              <a:pPr defTabSz="457200"/>
              <a:t>‹#›</a:t>
            </a:fld>
            <a:endParaRPr lang="en-US"/>
          </a:p>
        </p:txBody>
      </p:sp>
      <p:sp>
        <p:nvSpPr>
          <p:cNvPr id="197" name="Line"/>
          <p:cNvSpPr/>
          <p:nvPr/>
        </p:nvSpPr>
        <p:spPr>
          <a:xfrm>
            <a:off x="258530" y="704850"/>
            <a:ext cx="11657976" cy="0"/>
          </a:xfrm>
          <a:prstGeom prst="line">
            <a:avLst/>
          </a:prstGeom>
          <a:ln w="12700">
            <a:solidFill>
              <a:srgbClr val="929292"/>
            </a:solidFill>
            <a:miter lim="400000"/>
          </a:ln>
        </p:spPr>
        <p:txBody>
          <a:bodyPr lIns="38100" tIns="38100" rIns="38100" bIns="38100" anchor="ctr"/>
          <a:lstStyle/>
          <a:p>
            <a:pPr algn="ctr" defTabSz="158750">
              <a:defRPr sz="3200">
                <a:solidFill>
                  <a:srgbClr val="000000"/>
                </a:solidFill>
                <a:latin typeface="Mistral"/>
                <a:ea typeface="Mistral"/>
                <a:cs typeface="Mistral"/>
                <a:sym typeface="Mistral"/>
              </a:defRPr>
            </a:pPr>
            <a:endParaRPr sz="1600"/>
          </a:p>
        </p:txBody>
      </p:sp>
      <p:sp>
        <p:nvSpPr>
          <p:cNvPr id="198" name="Product | Title"/>
          <p:cNvSpPr txBox="1">
            <a:spLocks noGrp="1"/>
          </p:cNvSpPr>
          <p:nvPr>
            <p:ph type="body" sz="quarter" idx="13"/>
          </p:nvPr>
        </p:nvSpPr>
        <p:spPr>
          <a:xfrm>
            <a:off x="438150" y="139700"/>
            <a:ext cx="11125200" cy="533400"/>
          </a:xfrm>
          <a:prstGeom prst="rect">
            <a:avLst/>
          </a:prstGeom>
        </p:spPr>
        <p:txBody>
          <a:bodyPr lIns="76200" tIns="76200" rIns="76200" bIns="76200">
            <a:noAutofit/>
          </a:bodyPr>
          <a:lstStyle>
            <a:lvl1pPr marL="0" indent="0" defTabSz="273050">
              <a:lnSpc>
                <a:spcPct val="100000"/>
              </a:lnSpc>
              <a:spcBef>
                <a:spcPts val="0"/>
              </a:spcBef>
              <a:buSzTx/>
              <a:buNone/>
              <a:defRPr sz="6000">
                <a:solidFill>
                  <a:srgbClr val="0096FF"/>
                </a:solidFill>
              </a:defRPr>
            </a:lvl1pPr>
          </a:lstStyle>
          <a:p>
            <a:pPr marL="0" indent="0" defTabSz="546100">
              <a:lnSpc>
                <a:spcPct val="100000"/>
              </a:lnSpc>
              <a:spcBef>
                <a:spcPts val="0"/>
              </a:spcBef>
              <a:buSzTx/>
              <a:buNone/>
              <a:defRPr sz="6000">
                <a:solidFill>
                  <a:srgbClr val="0096FF"/>
                </a:solidFill>
              </a:defRPr>
            </a:pPr>
            <a:r>
              <a:t>Product </a:t>
            </a:r>
            <a:r>
              <a:rPr>
                <a:solidFill>
                  <a:srgbClr val="53585F"/>
                </a:solidFill>
              </a:rPr>
              <a:t>| Title</a:t>
            </a:r>
          </a:p>
        </p:txBody>
      </p:sp>
      <p:sp>
        <p:nvSpPr>
          <p:cNvPr id="199" name="Body Level One…"/>
          <p:cNvSpPr>
            <a:spLocks noGrp="1"/>
          </p:cNvSpPr>
          <p:nvPr>
            <p:ph type="body" idx="14"/>
          </p:nvPr>
        </p:nvSpPr>
        <p:spPr>
          <a:xfrm>
            <a:off x="428307" y="884386"/>
            <a:ext cx="11215018" cy="3832505"/>
          </a:xfrm>
          <a:prstGeom prst="rect">
            <a:avLst/>
          </a:prstGeom>
        </p:spPr>
        <p:txBody>
          <a:bodyPr>
            <a:noAutofit/>
          </a:bodyPr>
          <a:lstStyle>
            <a:lvl1pPr marL="234095" indent="-234095">
              <a:spcBef>
                <a:spcPts val="300"/>
              </a:spcBef>
              <a:buClr>
                <a:srgbClr val="0096FF"/>
              </a:buClr>
              <a:buSzPct val="100000"/>
              <a:buFont typeface="Lucida Grande"/>
              <a:buChar char="■"/>
            </a:lvl1pPr>
            <a:lvl2pPr marL="437295" indent="-234095" defTabSz="619125">
              <a:spcBef>
                <a:spcPts val="300"/>
              </a:spcBef>
              <a:buClr>
                <a:srgbClr val="0096FF"/>
              </a:buClr>
              <a:buSzPct val="100000"/>
              <a:buFont typeface="Lucida Grande"/>
              <a:buChar char="-"/>
              <a:defRPr sz="1800">
                <a:latin typeface="Helvetica Neue Light"/>
                <a:ea typeface="Helvetica Neue Light"/>
                <a:cs typeface="Helvetica Neue Light"/>
                <a:sym typeface="Helvetica Neue Light"/>
              </a:defRPr>
            </a:lvl2pPr>
            <a:lvl3pPr marL="659545" indent="-234095" defTabSz="619125">
              <a:spcBef>
                <a:spcPts val="300"/>
              </a:spcBef>
              <a:buClr>
                <a:srgbClr val="0096FF"/>
              </a:buClr>
              <a:buSzPct val="100000"/>
              <a:buFont typeface="Lucida Grande"/>
              <a:buChar char="-"/>
              <a:defRPr sz="1800"/>
            </a:lvl3pPr>
            <a:lvl4pPr marL="888145" indent="-234095" defTabSz="619125">
              <a:spcBef>
                <a:spcPts val="300"/>
              </a:spcBef>
              <a:buClr>
                <a:srgbClr val="0096FF"/>
              </a:buClr>
              <a:buSzPct val="100000"/>
              <a:buFont typeface="Lucida Grande"/>
              <a:buChar char="-"/>
              <a:defRPr sz="1800"/>
            </a:lvl4pPr>
          </a:lstStyle>
          <a:p>
            <a:r>
              <a:t>Body Level One</a:t>
            </a:r>
          </a:p>
          <a:p>
            <a:pPr lvl="1"/>
            <a:r>
              <a:t>Body Level Two</a:t>
            </a:r>
          </a:p>
          <a:p>
            <a:pPr lvl="2"/>
            <a:r>
              <a:t>Body Level Three</a:t>
            </a:r>
          </a:p>
          <a:p>
            <a:pPr lvl="3"/>
            <a:r>
              <a:t>Body Level Four</a:t>
            </a:r>
          </a:p>
        </p:txBody>
      </p:sp>
      <p:graphicFrame>
        <p:nvGraphicFramePr>
          <p:cNvPr id="200" name="Table"/>
          <p:cNvGraphicFramePr/>
          <p:nvPr/>
        </p:nvGraphicFramePr>
        <p:xfrm>
          <a:off x="190344" y="6539650"/>
          <a:ext cx="563064" cy="259118"/>
        </p:xfrm>
        <a:graphic>
          <a:graphicData uri="http://schemas.openxmlformats.org/drawingml/2006/table">
            <a:tbl>
              <a:tblPr/>
              <a:tblGrid>
                <a:gridCol w="563064">
                  <a:extLst>
                    <a:ext uri="{9D8B030D-6E8A-4147-A177-3AD203B41FA5}">
                      <a16:colId xmlns:a16="http://schemas.microsoft.com/office/drawing/2014/main" val="20000"/>
                    </a:ext>
                  </a:extLst>
                </a:gridCol>
              </a:tblGrid>
              <a:tr h="259118">
                <a:tc>
                  <a:txBody>
                    <a:bodyPr/>
                    <a:lstStyle/>
                    <a:p>
                      <a:pPr algn="l">
                        <a:tabLst>
                          <a:tab pos="1651000" algn="l"/>
                        </a:tabLst>
                        <a:defRPr sz="1800">
                          <a:solidFill>
                            <a:srgbClr val="000000"/>
                          </a:solidFill>
                        </a:defRPr>
                      </a:pPr>
                      <a:r>
                        <a:rPr sz="800">
                          <a:solidFill>
                            <a:srgbClr val="94A8B2"/>
                          </a:solidFill>
                          <a:latin typeface="Helvetica Light"/>
                          <a:ea typeface="Helvetica Light"/>
                          <a:cs typeface="Helvetica Light"/>
                          <a:sym typeface="Helvetica Light"/>
                        </a:rPr>
                        <a:t>5/31/20</a:t>
                      </a:r>
                    </a:p>
                  </a:txBody>
                  <a:tcPr marL="38100" marR="38100" marT="38100" marB="38100"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536261235"/>
      </p:ext>
    </p:extLst>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E645EF-3509-0441-89C3-1242E8E9B0B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53688802-4E45-D24C-BC74-D8F98289C4D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089E312-DFB5-BE43-A631-3AB4C306A74F}"/>
              </a:ext>
            </a:extLst>
          </p:cNvPr>
          <p:cNvSpPr>
            <a:spLocks noGrp="1"/>
          </p:cNvSpPr>
          <p:nvPr>
            <p:ph type="dt" sz="half" idx="10"/>
          </p:nvPr>
        </p:nvSpPr>
        <p:spPr/>
        <p:txBody>
          <a:bodyPr/>
          <a:lstStyle/>
          <a:p>
            <a:fld id="{10451AC7-0F00-E044-8E5D-F896C6615AF8}" type="datetimeFigureOut">
              <a:rPr lang="en-US" smtClean="0"/>
              <a:t>6/4/20</a:t>
            </a:fld>
            <a:endParaRPr lang="en-US"/>
          </a:p>
        </p:txBody>
      </p:sp>
      <p:sp>
        <p:nvSpPr>
          <p:cNvPr id="5" name="Footer Placeholder 4">
            <a:extLst>
              <a:ext uri="{FF2B5EF4-FFF2-40B4-BE49-F238E27FC236}">
                <a16:creationId xmlns:a16="http://schemas.microsoft.com/office/drawing/2014/main" id="{720F5078-744C-4147-8123-28D48361EE5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3133680-9ED5-AF4D-AFFB-BBF630934298}"/>
              </a:ext>
            </a:extLst>
          </p:cNvPr>
          <p:cNvSpPr>
            <a:spLocks noGrp="1"/>
          </p:cNvSpPr>
          <p:nvPr>
            <p:ph type="sldNum" sz="quarter" idx="12"/>
          </p:nvPr>
        </p:nvSpPr>
        <p:spPr/>
        <p:txBody>
          <a:bodyPr/>
          <a:lstStyle/>
          <a:p>
            <a:fld id="{C6E94B5F-5BA3-6247-837D-7040649B1D29}" type="slidenum">
              <a:rPr lang="en-US" smtClean="0"/>
              <a:t>‹#›</a:t>
            </a:fld>
            <a:endParaRPr lang="en-US"/>
          </a:p>
        </p:txBody>
      </p:sp>
    </p:spTree>
    <p:extLst>
      <p:ext uri="{BB962C8B-B14F-4D97-AF65-F5344CB8AC3E}">
        <p14:creationId xmlns:p14="http://schemas.microsoft.com/office/powerpoint/2010/main" val="13072524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79A8B6-B54D-0D4A-8095-EDE38FEE0B6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9AC423A-1852-324F-939A-096E33A47D1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A1BD319-EE53-8F48-B6F6-5A20EC86BDD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7E5D5A5B-F583-2A48-BC70-51B93534A2A6}"/>
              </a:ext>
            </a:extLst>
          </p:cNvPr>
          <p:cNvSpPr>
            <a:spLocks noGrp="1"/>
          </p:cNvSpPr>
          <p:nvPr>
            <p:ph type="dt" sz="half" idx="10"/>
          </p:nvPr>
        </p:nvSpPr>
        <p:spPr/>
        <p:txBody>
          <a:bodyPr/>
          <a:lstStyle/>
          <a:p>
            <a:fld id="{10451AC7-0F00-E044-8E5D-F896C6615AF8}" type="datetimeFigureOut">
              <a:rPr lang="en-US" smtClean="0"/>
              <a:t>6/4/20</a:t>
            </a:fld>
            <a:endParaRPr lang="en-US"/>
          </a:p>
        </p:txBody>
      </p:sp>
      <p:sp>
        <p:nvSpPr>
          <p:cNvPr id="6" name="Footer Placeholder 5">
            <a:extLst>
              <a:ext uri="{FF2B5EF4-FFF2-40B4-BE49-F238E27FC236}">
                <a16:creationId xmlns:a16="http://schemas.microsoft.com/office/drawing/2014/main" id="{E7279873-5D98-AB4F-825A-65D8C842995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B46BF41-4EBC-CD48-9D96-14D618F5824D}"/>
              </a:ext>
            </a:extLst>
          </p:cNvPr>
          <p:cNvSpPr>
            <a:spLocks noGrp="1"/>
          </p:cNvSpPr>
          <p:nvPr>
            <p:ph type="sldNum" sz="quarter" idx="12"/>
          </p:nvPr>
        </p:nvSpPr>
        <p:spPr/>
        <p:txBody>
          <a:bodyPr/>
          <a:lstStyle/>
          <a:p>
            <a:fld id="{C6E94B5F-5BA3-6247-837D-7040649B1D29}" type="slidenum">
              <a:rPr lang="en-US" smtClean="0"/>
              <a:t>‹#›</a:t>
            </a:fld>
            <a:endParaRPr lang="en-US"/>
          </a:p>
        </p:txBody>
      </p:sp>
    </p:spTree>
    <p:extLst>
      <p:ext uri="{BB962C8B-B14F-4D97-AF65-F5344CB8AC3E}">
        <p14:creationId xmlns:p14="http://schemas.microsoft.com/office/powerpoint/2010/main" val="34849732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7152BF-287E-C540-8CCF-4A23649D9482}"/>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92C76BC-45C9-2F45-92F8-F40F4CDB771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33606B6-8604-124B-B5FB-83F219F57F23}"/>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C6511E4A-C48E-CF48-B2DC-EBC315F096F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44DE6E9-62EF-4C45-B07C-386D35B9A54C}"/>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1D44947-A270-0C43-B190-E6D141F6BCE4}"/>
              </a:ext>
            </a:extLst>
          </p:cNvPr>
          <p:cNvSpPr>
            <a:spLocks noGrp="1"/>
          </p:cNvSpPr>
          <p:nvPr>
            <p:ph type="dt" sz="half" idx="10"/>
          </p:nvPr>
        </p:nvSpPr>
        <p:spPr/>
        <p:txBody>
          <a:bodyPr/>
          <a:lstStyle/>
          <a:p>
            <a:fld id="{10451AC7-0F00-E044-8E5D-F896C6615AF8}" type="datetimeFigureOut">
              <a:rPr lang="en-US" smtClean="0"/>
              <a:t>6/4/20</a:t>
            </a:fld>
            <a:endParaRPr lang="en-US"/>
          </a:p>
        </p:txBody>
      </p:sp>
      <p:sp>
        <p:nvSpPr>
          <p:cNvPr id="8" name="Footer Placeholder 7">
            <a:extLst>
              <a:ext uri="{FF2B5EF4-FFF2-40B4-BE49-F238E27FC236}">
                <a16:creationId xmlns:a16="http://schemas.microsoft.com/office/drawing/2014/main" id="{C40F8276-741C-9945-8AD7-3211D117095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1C6C035-5A02-9D48-8CF6-644577FDA0E0}"/>
              </a:ext>
            </a:extLst>
          </p:cNvPr>
          <p:cNvSpPr>
            <a:spLocks noGrp="1"/>
          </p:cNvSpPr>
          <p:nvPr>
            <p:ph type="sldNum" sz="quarter" idx="12"/>
          </p:nvPr>
        </p:nvSpPr>
        <p:spPr/>
        <p:txBody>
          <a:bodyPr/>
          <a:lstStyle/>
          <a:p>
            <a:fld id="{C6E94B5F-5BA3-6247-837D-7040649B1D29}" type="slidenum">
              <a:rPr lang="en-US" smtClean="0"/>
              <a:t>‹#›</a:t>
            </a:fld>
            <a:endParaRPr lang="en-US"/>
          </a:p>
        </p:txBody>
      </p:sp>
    </p:spTree>
    <p:extLst>
      <p:ext uri="{BB962C8B-B14F-4D97-AF65-F5344CB8AC3E}">
        <p14:creationId xmlns:p14="http://schemas.microsoft.com/office/powerpoint/2010/main" val="25320676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7A3AF7-2726-CD47-BEA0-26AC7C3155EF}"/>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E3160766-2B43-3441-8974-ED42FC8F702C}"/>
              </a:ext>
            </a:extLst>
          </p:cNvPr>
          <p:cNvSpPr>
            <a:spLocks noGrp="1"/>
          </p:cNvSpPr>
          <p:nvPr>
            <p:ph type="dt" sz="half" idx="10"/>
          </p:nvPr>
        </p:nvSpPr>
        <p:spPr/>
        <p:txBody>
          <a:bodyPr/>
          <a:lstStyle/>
          <a:p>
            <a:fld id="{10451AC7-0F00-E044-8E5D-F896C6615AF8}" type="datetimeFigureOut">
              <a:rPr lang="en-US" smtClean="0"/>
              <a:t>6/4/20</a:t>
            </a:fld>
            <a:endParaRPr lang="en-US"/>
          </a:p>
        </p:txBody>
      </p:sp>
      <p:sp>
        <p:nvSpPr>
          <p:cNvPr id="4" name="Footer Placeholder 3">
            <a:extLst>
              <a:ext uri="{FF2B5EF4-FFF2-40B4-BE49-F238E27FC236}">
                <a16:creationId xmlns:a16="http://schemas.microsoft.com/office/drawing/2014/main" id="{A54823F4-840D-7545-8DF4-EB5388E04782}"/>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1FA7E86-2BA7-D74C-A284-0D28588802D5}"/>
              </a:ext>
            </a:extLst>
          </p:cNvPr>
          <p:cNvSpPr>
            <a:spLocks noGrp="1"/>
          </p:cNvSpPr>
          <p:nvPr>
            <p:ph type="sldNum" sz="quarter" idx="12"/>
          </p:nvPr>
        </p:nvSpPr>
        <p:spPr/>
        <p:txBody>
          <a:bodyPr/>
          <a:lstStyle/>
          <a:p>
            <a:fld id="{C6E94B5F-5BA3-6247-837D-7040649B1D29}" type="slidenum">
              <a:rPr lang="en-US" smtClean="0"/>
              <a:t>‹#›</a:t>
            </a:fld>
            <a:endParaRPr lang="en-US"/>
          </a:p>
        </p:txBody>
      </p:sp>
    </p:spTree>
    <p:extLst>
      <p:ext uri="{BB962C8B-B14F-4D97-AF65-F5344CB8AC3E}">
        <p14:creationId xmlns:p14="http://schemas.microsoft.com/office/powerpoint/2010/main" val="34814607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CC169BA-3683-B944-B64B-F1ECE920E576}"/>
              </a:ext>
            </a:extLst>
          </p:cNvPr>
          <p:cNvSpPr>
            <a:spLocks noGrp="1"/>
          </p:cNvSpPr>
          <p:nvPr>
            <p:ph type="dt" sz="half" idx="10"/>
          </p:nvPr>
        </p:nvSpPr>
        <p:spPr/>
        <p:txBody>
          <a:bodyPr/>
          <a:lstStyle/>
          <a:p>
            <a:fld id="{10451AC7-0F00-E044-8E5D-F896C6615AF8}" type="datetimeFigureOut">
              <a:rPr lang="en-US" smtClean="0"/>
              <a:t>6/4/20</a:t>
            </a:fld>
            <a:endParaRPr lang="en-US"/>
          </a:p>
        </p:txBody>
      </p:sp>
      <p:sp>
        <p:nvSpPr>
          <p:cNvPr id="3" name="Footer Placeholder 2">
            <a:extLst>
              <a:ext uri="{FF2B5EF4-FFF2-40B4-BE49-F238E27FC236}">
                <a16:creationId xmlns:a16="http://schemas.microsoft.com/office/drawing/2014/main" id="{0102D25E-96B6-9348-91E3-2E9EECC629CB}"/>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79AC012A-8857-8E46-B53C-836C6CD6DE41}"/>
              </a:ext>
            </a:extLst>
          </p:cNvPr>
          <p:cNvSpPr>
            <a:spLocks noGrp="1"/>
          </p:cNvSpPr>
          <p:nvPr>
            <p:ph type="sldNum" sz="quarter" idx="12"/>
          </p:nvPr>
        </p:nvSpPr>
        <p:spPr/>
        <p:txBody>
          <a:bodyPr/>
          <a:lstStyle/>
          <a:p>
            <a:fld id="{C6E94B5F-5BA3-6247-837D-7040649B1D29}" type="slidenum">
              <a:rPr lang="en-US" smtClean="0"/>
              <a:t>‹#›</a:t>
            </a:fld>
            <a:endParaRPr lang="en-US"/>
          </a:p>
        </p:txBody>
      </p:sp>
    </p:spTree>
    <p:extLst>
      <p:ext uri="{BB962C8B-B14F-4D97-AF65-F5344CB8AC3E}">
        <p14:creationId xmlns:p14="http://schemas.microsoft.com/office/powerpoint/2010/main" val="3070949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A4DD66-C068-2F4D-8CCC-441103EF6CC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2AAF62E-7E16-EE4C-999C-D8D4FEE656F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7720BBB-DD33-B744-A8C6-813E0D9B98D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1CE21C3-7E35-DB44-B1E3-02881C93317A}"/>
              </a:ext>
            </a:extLst>
          </p:cNvPr>
          <p:cNvSpPr>
            <a:spLocks noGrp="1"/>
          </p:cNvSpPr>
          <p:nvPr>
            <p:ph type="dt" sz="half" idx="10"/>
          </p:nvPr>
        </p:nvSpPr>
        <p:spPr/>
        <p:txBody>
          <a:bodyPr/>
          <a:lstStyle/>
          <a:p>
            <a:fld id="{10451AC7-0F00-E044-8E5D-F896C6615AF8}" type="datetimeFigureOut">
              <a:rPr lang="en-US" smtClean="0"/>
              <a:t>6/4/20</a:t>
            </a:fld>
            <a:endParaRPr lang="en-US"/>
          </a:p>
        </p:txBody>
      </p:sp>
      <p:sp>
        <p:nvSpPr>
          <p:cNvPr id="6" name="Footer Placeholder 5">
            <a:extLst>
              <a:ext uri="{FF2B5EF4-FFF2-40B4-BE49-F238E27FC236}">
                <a16:creationId xmlns:a16="http://schemas.microsoft.com/office/drawing/2014/main" id="{29F85DFE-0728-1F40-8618-A1F9917CA5E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BF80815-4198-5742-B407-BE6A1D8EAC7C}"/>
              </a:ext>
            </a:extLst>
          </p:cNvPr>
          <p:cNvSpPr>
            <a:spLocks noGrp="1"/>
          </p:cNvSpPr>
          <p:nvPr>
            <p:ph type="sldNum" sz="quarter" idx="12"/>
          </p:nvPr>
        </p:nvSpPr>
        <p:spPr/>
        <p:txBody>
          <a:bodyPr/>
          <a:lstStyle/>
          <a:p>
            <a:fld id="{C6E94B5F-5BA3-6247-837D-7040649B1D29}" type="slidenum">
              <a:rPr lang="en-US" smtClean="0"/>
              <a:t>‹#›</a:t>
            </a:fld>
            <a:endParaRPr lang="en-US"/>
          </a:p>
        </p:txBody>
      </p:sp>
    </p:spTree>
    <p:extLst>
      <p:ext uri="{BB962C8B-B14F-4D97-AF65-F5344CB8AC3E}">
        <p14:creationId xmlns:p14="http://schemas.microsoft.com/office/powerpoint/2010/main" val="31774905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83AE5F-653C-9841-849C-BE29002F078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11BA6019-B1F3-1745-8516-3CF199840B3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BD0A252-F104-CB47-A09A-EA76051FDB8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EB6BAE3-26CF-C547-9897-20CA87F2C35C}"/>
              </a:ext>
            </a:extLst>
          </p:cNvPr>
          <p:cNvSpPr>
            <a:spLocks noGrp="1"/>
          </p:cNvSpPr>
          <p:nvPr>
            <p:ph type="dt" sz="half" idx="10"/>
          </p:nvPr>
        </p:nvSpPr>
        <p:spPr/>
        <p:txBody>
          <a:bodyPr/>
          <a:lstStyle/>
          <a:p>
            <a:fld id="{10451AC7-0F00-E044-8E5D-F896C6615AF8}" type="datetimeFigureOut">
              <a:rPr lang="en-US" smtClean="0"/>
              <a:t>6/4/20</a:t>
            </a:fld>
            <a:endParaRPr lang="en-US"/>
          </a:p>
        </p:txBody>
      </p:sp>
      <p:sp>
        <p:nvSpPr>
          <p:cNvPr id="6" name="Footer Placeholder 5">
            <a:extLst>
              <a:ext uri="{FF2B5EF4-FFF2-40B4-BE49-F238E27FC236}">
                <a16:creationId xmlns:a16="http://schemas.microsoft.com/office/drawing/2014/main" id="{7691C97C-59AA-5945-B7D5-6D3987BB810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4E11471-53D9-DC45-B2E8-31C12037AC8F}"/>
              </a:ext>
            </a:extLst>
          </p:cNvPr>
          <p:cNvSpPr>
            <a:spLocks noGrp="1"/>
          </p:cNvSpPr>
          <p:nvPr>
            <p:ph type="sldNum" sz="quarter" idx="12"/>
          </p:nvPr>
        </p:nvSpPr>
        <p:spPr/>
        <p:txBody>
          <a:bodyPr/>
          <a:lstStyle/>
          <a:p>
            <a:fld id="{C6E94B5F-5BA3-6247-837D-7040649B1D29}" type="slidenum">
              <a:rPr lang="en-US" smtClean="0"/>
              <a:t>‹#›</a:t>
            </a:fld>
            <a:endParaRPr lang="en-US"/>
          </a:p>
        </p:txBody>
      </p:sp>
    </p:spTree>
    <p:extLst>
      <p:ext uri="{BB962C8B-B14F-4D97-AF65-F5344CB8AC3E}">
        <p14:creationId xmlns:p14="http://schemas.microsoft.com/office/powerpoint/2010/main" val="30059414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theme" Target="../theme/theme2.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F875464-3A43-814A-8D2E-80E3E135614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F91EE71-5F9D-1840-8883-58F9B183D2F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3E9197F-4F8E-744A-9DE9-7934A0C8C21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0451AC7-0F00-E044-8E5D-F896C6615AF8}" type="datetimeFigureOut">
              <a:rPr lang="en-US" smtClean="0"/>
              <a:t>6/4/20</a:t>
            </a:fld>
            <a:endParaRPr lang="en-US"/>
          </a:p>
        </p:txBody>
      </p:sp>
      <p:sp>
        <p:nvSpPr>
          <p:cNvPr id="5" name="Footer Placeholder 4">
            <a:extLst>
              <a:ext uri="{FF2B5EF4-FFF2-40B4-BE49-F238E27FC236}">
                <a16:creationId xmlns:a16="http://schemas.microsoft.com/office/drawing/2014/main" id="{8DDE1C81-D572-F340-8152-E3BA957AFF6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28C5749-A3CE-504A-A85A-9CEDB134882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6E94B5F-5BA3-6247-837D-7040649B1D29}" type="slidenum">
              <a:rPr lang="en-US" smtClean="0"/>
              <a:t>‹#›</a:t>
            </a:fld>
            <a:endParaRPr lang="en-US"/>
          </a:p>
        </p:txBody>
      </p:sp>
    </p:spTree>
    <p:extLst>
      <p:ext uri="{BB962C8B-B14F-4D97-AF65-F5344CB8AC3E}">
        <p14:creationId xmlns:p14="http://schemas.microsoft.com/office/powerpoint/2010/main" val="336186894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accent4">
            <a:hueOff val="9600000"/>
            <a:satOff val="22648"/>
            <a:lumOff val="42149"/>
          </a:schemeClr>
        </a:solidFill>
        <a:effectLst/>
      </p:bgPr>
    </p:bg>
    <p:spTree>
      <p:nvGrpSpPr>
        <p:cNvPr id="1" name=""/>
        <p:cNvGrpSpPr/>
        <p:nvPr/>
      </p:nvGrpSpPr>
      <p:grpSpPr>
        <a:xfrm>
          <a:off x="0" y="0"/>
          <a:ext cx="0" cy="0"/>
          <a:chOff x="0" y="0"/>
          <a:chExt cx="0" cy="0"/>
        </a:xfrm>
      </p:grpSpPr>
      <p:sp>
        <p:nvSpPr>
          <p:cNvPr id="4" name="Slide Number"/>
          <p:cNvSpPr>
            <a:spLocks noGrp="1"/>
          </p:cNvSpPr>
          <p:nvPr>
            <p:ph type="sldNum" sz="quarter" idx="2"/>
          </p:nvPr>
        </p:nvSpPr>
        <p:spPr>
          <a:xfrm>
            <a:off x="11987758" y="6546850"/>
            <a:ext cx="100990" cy="123111"/>
          </a:xfrm>
          <a:prstGeom prst="rect">
            <a:avLst/>
          </a:prstGeom>
          <a:ln w="12700">
            <a:miter lim="400000"/>
          </a:ln>
        </p:spPr>
        <p:txBody>
          <a:bodyPr wrap="none" lIns="0" tIns="0" rIns="0" bIns="0">
            <a:spAutoFit/>
          </a:bodyPr>
          <a:lstStyle>
            <a:lvl1pPr algn="ctr">
              <a:tabLst>
                <a:tab pos="457200" algn="l"/>
              </a:tabLst>
              <a:defRPr sz="800">
                <a:solidFill>
                  <a:srgbClr val="454D52"/>
                </a:solidFill>
                <a:latin typeface="+mn-lt"/>
                <a:ea typeface="+mn-ea"/>
                <a:cs typeface="+mn-cs"/>
                <a:sym typeface="Myriad Set Pro Text"/>
              </a:defRPr>
            </a:lvl1pPr>
          </a:lstStyle>
          <a:p>
            <a:pPr defTabSz="457200"/>
            <a:fld id="{86CB4B4D-7CA3-9044-876B-883B54F8677D}" type="slidenum">
              <a:rPr lang="en-US" smtClean="0"/>
              <a:pPr defTabSz="457200"/>
              <a:t>‹#›</a:t>
            </a:fld>
            <a:endParaRPr lang="en-US"/>
          </a:p>
        </p:txBody>
      </p:sp>
      <p:sp>
        <p:nvSpPr>
          <p:cNvPr id="5" name="Line"/>
          <p:cNvSpPr/>
          <p:nvPr/>
        </p:nvSpPr>
        <p:spPr>
          <a:xfrm>
            <a:off x="258530" y="704850"/>
            <a:ext cx="11657976" cy="0"/>
          </a:xfrm>
          <a:prstGeom prst="line">
            <a:avLst/>
          </a:prstGeom>
          <a:ln w="12700">
            <a:solidFill>
              <a:srgbClr val="929292"/>
            </a:solidFill>
            <a:miter lim="400000"/>
          </a:ln>
        </p:spPr>
        <p:txBody>
          <a:bodyPr lIns="38100" tIns="38100" rIns="38100" bIns="38100" anchor="ctr"/>
          <a:lstStyle/>
          <a:p>
            <a:pPr algn="ctr" defTabSz="158750">
              <a:defRPr sz="3200">
                <a:solidFill>
                  <a:srgbClr val="000000"/>
                </a:solidFill>
                <a:latin typeface="Mistral"/>
                <a:ea typeface="Mistral"/>
                <a:cs typeface="Mistral"/>
                <a:sym typeface="Mistral"/>
              </a:defRPr>
            </a:pPr>
            <a:endParaRPr sz="1600"/>
          </a:p>
        </p:txBody>
      </p:sp>
      <p:graphicFrame>
        <p:nvGraphicFramePr>
          <p:cNvPr id="6" name="Table"/>
          <p:cNvGraphicFramePr/>
          <p:nvPr/>
        </p:nvGraphicFramePr>
        <p:xfrm>
          <a:off x="190344" y="6539650"/>
          <a:ext cx="563064" cy="259118"/>
        </p:xfrm>
        <a:graphic>
          <a:graphicData uri="http://schemas.openxmlformats.org/drawingml/2006/table">
            <a:tbl>
              <a:tblPr/>
              <a:tblGrid>
                <a:gridCol w="563064">
                  <a:extLst>
                    <a:ext uri="{9D8B030D-6E8A-4147-A177-3AD203B41FA5}">
                      <a16:colId xmlns:a16="http://schemas.microsoft.com/office/drawing/2014/main" val="20000"/>
                    </a:ext>
                  </a:extLst>
                </a:gridCol>
              </a:tblGrid>
              <a:tr h="259118">
                <a:tc>
                  <a:txBody>
                    <a:bodyPr/>
                    <a:lstStyle/>
                    <a:p>
                      <a:pPr algn="l">
                        <a:tabLst>
                          <a:tab pos="1651000" algn="l"/>
                        </a:tabLst>
                        <a:defRPr sz="1800">
                          <a:solidFill>
                            <a:srgbClr val="000000"/>
                          </a:solidFill>
                        </a:defRPr>
                      </a:pPr>
                      <a:r>
                        <a:rPr sz="800">
                          <a:solidFill>
                            <a:srgbClr val="94A8B2"/>
                          </a:solidFill>
                          <a:latin typeface="Helvetica Light"/>
                          <a:ea typeface="Helvetica Light"/>
                          <a:cs typeface="Helvetica Light"/>
                          <a:sym typeface="Helvetica Light"/>
                        </a:rPr>
                        <a:t>5/31/20</a:t>
                      </a:r>
                    </a:p>
                  </a:txBody>
                  <a:tcPr marL="38100" marR="38100" marT="38100" marB="38100"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7" name="Title Text"/>
          <p:cNvSpPr>
            <a:spLocks noGrp="1"/>
          </p:cNvSpPr>
          <p:nvPr>
            <p:ph type="title"/>
          </p:nvPr>
        </p:nvSpPr>
        <p:spPr>
          <a:xfrm>
            <a:off x="577850" y="0"/>
            <a:ext cx="11049000" cy="99695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b">
            <a:normAutofit/>
          </a:bodyPr>
          <a:lstStyle/>
          <a:p>
            <a:r>
              <a:t>Title Text</a:t>
            </a:r>
          </a:p>
        </p:txBody>
      </p:sp>
      <p:sp>
        <p:nvSpPr>
          <p:cNvPr id="8" name="Body Level One…"/>
          <p:cNvSpPr>
            <a:spLocks noGrp="1"/>
          </p:cNvSpPr>
          <p:nvPr>
            <p:ph type="body" idx="1"/>
          </p:nvPr>
        </p:nvSpPr>
        <p:spPr>
          <a:xfrm>
            <a:off x="2797292" y="2458642"/>
            <a:ext cx="11049001" cy="534035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2pPr marL="584200" indent="-304800" defTabSz="825500">
              <a:spcBef>
                <a:spcPts val="2500"/>
              </a:spcBef>
              <a:defRPr sz="4400">
                <a:latin typeface="Helvetica Neue Medium"/>
                <a:ea typeface="Helvetica Neue Medium"/>
                <a:cs typeface="Helvetica Neue Medium"/>
                <a:sym typeface="Helvetica Neue Medium"/>
              </a:defRPr>
            </a:lvl2pPr>
            <a:lvl3pPr marL="909319" indent="-299719" defTabSz="825500">
              <a:spcBef>
                <a:spcPts val="2200"/>
              </a:spcBef>
              <a:defRPr sz="4200"/>
            </a:lvl3pPr>
            <a:lvl4pPr marL="1201419" indent="-287019" defTabSz="825500">
              <a:spcBef>
                <a:spcPts val="2200"/>
              </a:spcBef>
              <a:defRPr sz="4000"/>
            </a:lvl4pPr>
            <a:lvl5pPr marL="1499869" indent="-280669" defTabSz="825500">
              <a:spcBef>
                <a:spcPts val="2200"/>
              </a:spcBef>
              <a:defRPr sz="3800"/>
            </a:lvl5pPr>
          </a:lstStyle>
          <a:p>
            <a:r>
              <a:t>Body Level One</a:t>
            </a:r>
          </a:p>
          <a:p>
            <a:pPr lvl="1"/>
            <a:r>
              <a:t>Body Level Two</a:t>
            </a:r>
          </a:p>
          <a:p>
            <a:pPr lvl="2"/>
            <a:r>
              <a:t>Body Level Three</a:t>
            </a:r>
          </a:p>
          <a:p>
            <a:pPr lvl="3"/>
            <a:r>
              <a:t>Body Level Four</a:t>
            </a:r>
          </a:p>
          <a:p>
            <a:pPr lvl="4"/>
            <a:r>
              <a:t>Body Level Five</a:t>
            </a:r>
          </a:p>
        </p:txBody>
      </p:sp>
    </p:spTree>
    <p:extLst>
      <p:ext uri="{BB962C8B-B14F-4D97-AF65-F5344CB8AC3E}">
        <p14:creationId xmlns:p14="http://schemas.microsoft.com/office/powerpoint/2010/main" val="2412509305"/>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ransition spd="med"/>
  <p:txStyles>
    <p:titleStyle>
      <a:lvl1pPr marL="0" marR="0" indent="0" algn="l" defTabSz="412750" latinLnBrk="0">
        <a:lnSpc>
          <a:spcPts val="3900"/>
        </a:lnSpc>
        <a:spcBef>
          <a:spcPts val="0"/>
        </a:spcBef>
        <a:spcAft>
          <a:spcPts val="0"/>
        </a:spcAft>
        <a:buClrTx/>
        <a:buSzTx/>
        <a:buFontTx/>
        <a:buNone/>
        <a:tabLst/>
        <a:defRPr sz="3600" b="0" i="0" u="none" strike="noStrike" cap="none" spc="0" baseline="0">
          <a:solidFill>
            <a:srgbClr val="0096FF"/>
          </a:solidFill>
          <a:uFillTx/>
          <a:latin typeface="+mn-lt"/>
          <a:ea typeface="+mn-ea"/>
          <a:cs typeface="+mn-cs"/>
          <a:sym typeface="Myriad Set Pro Text"/>
        </a:defRPr>
      </a:lvl1pPr>
      <a:lvl2pPr marL="0" marR="0" indent="114300" algn="l" defTabSz="412750" latinLnBrk="0">
        <a:lnSpc>
          <a:spcPts val="3900"/>
        </a:lnSpc>
        <a:spcBef>
          <a:spcPts val="0"/>
        </a:spcBef>
        <a:spcAft>
          <a:spcPts val="0"/>
        </a:spcAft>
        <a:buClrTx/>
        <a:buSzTx/>
        <a:buFontTx/>
        <a:buNone/>
        <a:tabLst/>
        <a:defRPr sz="3600" b="0" i="0" u="none" strike="noStrike" cap="none" spc="0" baseline="0">
          <a:solidFill>
            <a:srgbClr val="0096FF"/>
          </a:solidFill>
          <a:uFillTx/>
          <a:latin typeface="+mn-lt"/>
          <a:ea typeface="+mn-ea"/>
          <a:cs typeface="+mn-cs"/>
          <a:sym typeface="Myriad Set Pro Text"/>
        </a:defRPr>
      </a:lvl2pPr>
      <a:lvl3pPr marL="0" marR="0" indent="228600" algn="l" defTabSz="412750" latinLnBrk="0">
        <a:lnSpc>
          <a:spcPts val="3900"/>
        </a:lnSpc>
        <a:spcBef>
          <a:spcPts val="0"/>
        </a:spcBef>
        <a:spcAft>
          <a:spcPts val="0"/>
        </a:spcAft>
        <a:buClrTx/>
        <a:buSzTx/>
        <a:buFontTx/>
        <a:buNone/>
        <a:tabLst/>
        <a:defRPr sz="3600" b="0" i="0" u="none" strike="noStrike" cap="none" spc="0" baseline="0">
          <a:solidFill>
            <a:srgbClr val="0096FF"/>
          </a:solidFill>
          <a:uFillTx/>
          <a:latin typeface="+mn-lt"/>
          <a:ea typeface="+mn-ea"/>
          <a:cs typeface="+mn-cs"/>
          <a:sym typeface="Myriad Set Pro Text"/>
        </a:defRPr>
      </a:lvl3pPr>
      <a:lvl4pPr marL="0" marR="0" indent="342900" algn="l" defTabSz="412750" latinLnBrk="0">
        <a:lnSpc>
          <a:spcPts val="3900"/>
        </a:lnSpc>
        <a:spcBef>
          <a:spcPts val="0"/>
        </a:spcBef>
        <a:spcAft>
          <a:spcPts val="0"/>
        </a:spcAft>
        <a:buClrTx/>
        <a:buSzTx/>
        <a:buFontTx/>
        <a:buNone/>
        <a:tabLst/>
        <a:defRPr sz="3600" b="0" i="0" u="none" strike="noStrike" cap="none" spc="0" baseline="0">
          <a:solidFill>
            <a:srgbClr val="0096FF"/>
          </a:solidFill>
          <a:uFillTx/>
          <a:latin typeface="+mn-lt"/>
          <a:ea typeface="+mn-ea"/>
          <a:cs typeface="+mn-cs"/>
          <a:sym typeface="Myriad Set Pro Text"/>
        </a:defRPr>
      </a:lvl4pPr>
      <a:lvl5pPr marL="0" marR="0" indent="457200" algn="l" defTabSz="412750" latinLnBrk="0">
        <a:lnSpc>
          <a:spcPts val="3900"/>
        </a:lnSpc>
        <a:spcBef>
          <a:spcPts val="0"/>
        </a:spcBef>
        <a:spcAft>
          <a:spcPts val="0"/>
        </a:spcAft>
        <a:buClrTx/>
        <a:buSzTx/>
        <a:buFontTx/>
        <a:buNone/>
        <a:tabLst/>
        <a:defRPr sz="3600" b="0" i="0" u="none" strike="noStrike" cap="none" spc="0" baseline="0">
          <a:solidFill>
            <a:srgbClr val="0096FF"/>
          </a:solidFill>
          <a:uFillTx/>
          <a:latin typeface="+mn-lt"/>
          <a:ea typeface="+mn-ea"/>
          <a:cs typeface="+mn-cs"/>
          <a:sym typeface="Myriad Set Pro Text"/>
        </a:defRPr>
      </a:lvl5pPr>
      <a:lvl6pPr marL="0" marR="0" indent="571500" algn="l" defTabSz="412750" latinLnBrk="0">
        <a:lnSpc>
          <a:spcPts val="3900"/>
        </a:lnSpc>
        <a:spcBef>
          <a:spcPts val="0"/>
        </a:spcBef>
        <a:spcAft>
          <a:spcPts val="0"/>
        </a:spcAft>
        <a:buClrTx/>
        <a:buSzTx/>
        <a:buFontTx/>
        <a:buNone/>
        <a:tabLst/>
        <a:defRPr sz="3600" b="0" i="0" u="none" strike="noStrike" cap="none" spc="0" baseline="0">
          <a:solidFill>
            <a:srgbClr val="0096FF"/>
          </a:solidFill>
          <a:uFillTx/>
          <a:latin typeface="+mn-lt"/>
          <a:ea typeface="+mn-ea"/>
          <a:cs typeface="+mn-cs"/>
          <a:sym typeface="Myriad Set Pro Text"/>
        </a:defRPr>
      </a:lvl6pPr>
      <a:lvl7pPr marL="0" marR="0" indent="685800" algn="l" defTabSz="412750" latinLnBrk="0">
        <a:lnSpc>
          <a:spcPts val="3900"/>
        </a:lnSpc>
        <a:spcBef>
          <a:spcPts val="0"/>
        </a:spcBef>
        <a:spcAft>
          <a:spcPts val="0"/>
        </a:spcAft>
        <a:buClrTx/>
        <a:buSzTx/>
        <a:buFontTx/>
        <a:buNone/>
        <a:tabLst/>
        <a:defRPr sz="3600" b="0" i="0" u="none" strike="noStrike" cap="none" spc="0" baseline="0">
          <a:solidFill>
            <a:srgbClr val="0096FF"/>
          </a:solidFill>
          <a:uFillTx/>
          <a:latin typeface="+mn-lt"/>
          <a:ea typeface="+mn-ea"/>
          <a:cs typeface="+mn-cs"/>
          <a:sym typeface="Myriad Set Pro Text"/>
        </a:defRPr>
      </a:lvl7pPr>
      <a:lvl8pPr marL="0" marR="0" indent="800100" algn="l" defTabSz="412750" latinLnBrk="0">
        <a:lnSpc>
          <a:spcPts val="3900"/>
        </a:lnSpc>
        <a:spcBef>
          <a:spcPts val="0"/>
        </a:spcBef>
        <a:spcAft>
          <a:spcPts val="0"/>
        </a:spcAft>
        <a:buClrTx/>
        <a:buSzTx/>
        <a:buFontTx/>
        <a:buNone/>
        <a:tabLst/>
        <a:defRPr sz="3600" b="0" i="0" u="none" strike="noStrike" cap="none" spc="0" baseline="0">
          <a:solidFill>
            <a:srgbClr val="0096FF"/>
          </a:solidFill>
          <a:uFillTx/>
          <a:latin typeface="+mn-lt"/>
          <a:ea typeface="+mn-ea"/>
          <a:cs typeface="+mn-cs"/>
          <a:sym typeface="Myriad Set Pro Text"/>
        </a:defRPr>
      </a:lvl8pPr>
      <a:lvl9pPr marL="0" marR="0" indent="914400" algn="l" defTabSz="412750" latinLnBrk="0">
        <a:lnSpc>
          <a:spcPts val="3900"/>
        </a:lnSpc>
        <a:spcBef>
          <a:spcPts val="0"/>
        </a:spcBef>
        <a:spcAft>
          <a:spcPts val="0"/>
        </a:spcAft>
        <a:buClrTx/>
        <a:buSzTx/>
        <a:buFontTx/>
        <a:buNone/>
        <a:tabLst/>
        <a:defRPr sz="3600" b="0" i="0" u="none" strike="noStrike" cap="none" spc="0" baseline="0">
          <a:solidFill>
            <a:srgbClr val="0096FF"/>
          </a:solidFill>
          <a:uFillTx/>
          <a:latin typeface="+mn-lt"/>
          <a:ea typeface="+mn-ea"/>
          <a:cs typeface="+mn-cs"/>
          <a:sym typeface="Myriad Set Pro Text"/>
        </a:defRPr>
      </a:lvl9pPr>
    </p:titleStyle>
    <p:bodyStyle>
      <a:lvl1pPr marL="90488" marR="0" indent="-90488" algn="l" defTabSz="619125" rtl="0" latinLnBrk="0">
        <a:lnSpc>
          <a:spcPct val="104999"/>
        </a:lnSpc>
        <a:spcBef>
          <a:spcPts val="1500"/>
        </a:spcBef>
        <a:spcAft>
          <a:spcPts val="0"/>
        </a:spcAft>
        <a:buClrTx/>
        <a:buSzPct val="90000"/>
        <a:buFontTx/>
        <a:buChar char="•"/>
        <a:tabLst/>
        <a:defRPr sz="1800" b="0" i="0" u="none" strike="noStrike" cap="none" spc="0" baseline="0">
          <a:solidFill>
            <a:srgbClr val="000000"/>
          </a:solidFill>
          <a:uFillTx/>
          <a:latin typeface="Helvetica Neue Light"/>
          <a:ea typeface="Helvetica Neue Light"/>
          <a:cs typeface="Helvetica Neue Light"/>
          <a:sym typeface="Helvetica Neue Light"/>
        </a:defRPr>
      </a:lvl1pPr>
      <a:lvl2pPr marL="264391" marR="0" indent="-124691" algn="l" defTabSz="619125" rtl="0" latinLnBrk="0">
        <a:lnSpc>
          <a:spcPct val="104999"/>
        </a:lnSpc>
        <a:spcBef>
          <a:spcPts val="1500"/>
        </a:spcBef>
        <a:spcAft>
          <a:spcPts val="0"/>
        </a:spcAft>
        <a:buClrTx/>
        <a:buSzPct val="80000"/>
        <a:buFontTx/>
        <a:buChar char="•"/>
        <a:tabLst/>
        <a:defRPr sz="1800" b="0" i="0" u="none" strike="noStrike" cap="none" spc="0" baseline="0">
          <a:solidFill>
            <a:srgbClr val="000000"/>
          </a:solidFill>
          <a:uFillTx/>
          <a:latin typeface="Helvetica Neue Light"/>
          <a:ea typeface="Helvetica Neue Light"/>
          <a:cs typeface="Helvetica Neue Light"/>
          <a:sym typeface="Helvetica Neue Light"/>
        </a:defRPr>
      </a:lvl2pPr>
      <a:lvl3pPr marL="433251" marR="0" indent="-128451" algn="l" defTabSz="619125" rtl="0" latinLnBrk="0">
        <a:lnSpc>
          <a:spcPct val="104999"/>
        </a:lnSpc>
        <a:spcBef>
          <a:spcPts val="1500"/>
        </a:spcBef>
        <a:spcAft>
          <a:spcPts val="0"/>
        </a:spcAft>
        <a:buClrTx/>
        <a:buSzPct val="80000"/>
        <a:buFontTx/>
        <a:buChar char="•"/>
        <a:tabLst/>
        <a:defRPr sz="1800" b="0" i="0" u="none" strike="noStrike" cap="none" spc="0" baseline="0">
          <a:solidFill>
            <a:srgbClr val="000000"/>
          </a:solidFill>
          <a:uFillTx/>
          <a:latin typeface="Helvetica Neue Light"/>
          <a:ea typeface="Helvetica Neue Light"/>
          <a:cs typeface="Helvetica Neue Light"/>
          <a:sym typeface="Helvetica Neue Light"/>
        </a:defRPr>
      </a:lvl3pPr>
      <a:lvl4pPr marL="586359" marR="0" indent="-129159" algn="l" defTabSz="619125" rtl="0" latinLnBrk="0">
        <a:lnSpc>
          <a:spcPct val="104999"/>
        </a:lnSpc>
        <a:spcBef>
          <a:spcPts val="1500"/>
        </a:spcBef>
        <a:spcAft>
          <a:spcPts val="0"/>
        </a:spcAft>
        <a:buClrTx/>
        <a:buSzPct val="80000"/>
        <a:buFontTx/>
        <a:buChar char="•"/>
        <a:tabLst/>
        <a:defRPr sz="1800" b="0" i="0" u="none" strike="noStrike" cap="none" spc="0" baseline="0">
          <a:solidFill>
            <a:srgbClr val="000000"/>
          </a:solidFill>
          <a:uFillTx/>
          <a:latin typeface="Helvetica Neue Light"/>
          <a:ea typeface="Helvetica Neue Light"/>
          <a:cs typeface="Helvetica Neue Light"/>
          <a:sym typeface="Helvetica Neue Light"/>
        </a:defRPr>
      </a:lvl4pPr>
      <a:lvl5pPr marL="742549" marR="0" indent="-132949" algn="l" defTabSz="619125" rtl="0" latinLnBrk="0">
        <a:lnSpc>
          <a:spcPct val="104999"/>
        </a:lnSpc>
        <a:spcBef>
          <a:spcPts val="1500"/>
        </a:spcBef>
        <a:spcAft>
          <a:spcPts val="0"/>
        </a:spcAft>
        <a:buClrTx/>
        <a:buSzPct val="80000"/>
        <a:buFontTx/>
        <a:buChar char="•"/>
        <a:tabLst/>
        <a:defRPr sz="1800" b="0" i="0" u="none" strike="noStrike" cap="none" spc="0" baseline="0">
          <a:solidFill>
            <a:srgbClr val="000000"/>
          </a:solidFill>
          <a:uFillTx/>
          <a:latin typeface="Helvetica Neue Light"/>
          <a:ea typeface="Helvetica Neue Light"/>
          <a:cs typeface="Helvetica Neue Light"/>
          <a:sym typeface="Helvetica Neue Light"/>
        </a:defRPr>
      </a:lvl5pPr>
      <a:lvl6pPr marL="894949" marR="0" indent="-132949" algn="l" defTabSz="619125" rtl="0" latinLnBrk="0">
        <a:lnSpc>
          <a:spcPct val="104999"/>
        </a:lnSpc>
        <a:spcBef>
          <a:spcPts val="1500"/>
        </a:spcBef>
        <a:spcAft>
          <a:spcPts val="0"/>
        </a:spcAft>
        <a:buClrTx/>
        <a:buSzPct val="80000"/>
        <a:buFontTx/>
        <a:buChar char="•"/>
        <a:tabLst/>
        <a:defRPr sz="1800" b="0" i="0" u="none" strike="noStrike" cap="none" spc="0" baseline="0">
          <a:solidFill>
            <a:srgbClr val="000000"/>
          </a:solidFill>
          <a:uFillTx/>
          <a:latin typeface="Helvetica Neue Light"/>
          <a:ea typeface="Helvetica Neue Light"/>
          <a:cs typeface="Helvetica Neue Light"/>
          <a:sym typeface="Helvetica Neue Light"/>
        </a:defRPr>
      </a:lvl6pPr>
      <a:lvl7pPr marL="1047349" marR="0" indent="-132949" algn="l" defTabSz="619125" rtl="0" latinLnBrk="0">
        <a:lnSpc>
          <a:spcPct val="104999"/>
        </a:lnSpc>
        <a:spcBef>
          <a:spcPts val="1500"/>
        </a:spcBef>
        <a:spcAft>
          <a:spcPts val="0"/>
        </a:spcAft>
        <a:buClrTx/>
        <a:buSzPct val="80000"/>
        <a:buFontTx/>
        <a:buChar char="•"/>
        <a:tabLst/>
        <a:defRPr sz="1800" b="0" i="0" u="none" strike="noStrike" cap="none" spc="0" baseline="0">
          <a:solidFill>
            <a:srgbClr val="000000"/>
          </a:solidFill>
          <a:uFillTx/>
          <a:latin typeface="Helvetica Neue Light"/>
          <a:ea typeface="Helvetica Neue Light"/>
          <a:cs typeface="Helvetica Neue Light"/>
          <a:sym typeface="Helvetica Neue Light"/>
        </a:defRPr>
      </a:lvl7pPr>
      <a:lvl8pPr marL="1199749" marR="0" indent="-132949" algn="l" defTabSz="619125" rtl="0" latinLnBrk="0">
        <a:lnSpc>
          <a:spcPct val="104999"/>
        </a:lnSpc>
        <a:spcBef>
          <a:spcPts val="1500"/>
        </a:spcBef>
        <a:spcAft>
          <a:spcPts val="0"/>
        </a:spcAft>
        <a:buClrTx/>
        <a:buSzPct val="80000"/>
        <a:buFontTx/>
        <a:buChar char="•"/>
        <a:tabLst/>
        <a:defRPr sz="1800" b="0" i="0" u="none" strike="noStrike" cap="none" spc="0" baseline="0">
          <a:solidFill>
            <a:srgbClr val="000000"/>
          </a:solidFill>
          <a:uFillTx/>
          <a:latin typeface="Helvetica Neue Light"/>
          <a:ea typeface="Helvetica Neue Light"/>
          <a:cs typeface="Helvetica Neue Light"/>
          <a:sym typeface="Helvetica Neue Light"/>
        </a:defRPr>
      </a:lvl8pPr>
      <a:lvl9pPr marL="1352149" marR="0" indent="-132949" algn="l" defTabSz="619125" rtl="0" latinLnBrk="0">
        <a:lnSpc>
          <a:spcPct val="104999"/>
        </a:lnSpc>
        <a:spcBef>
          <a:spcPts val="1500"/>
        </a:spcBef>
        <a:spcAft>
          <a:spcPts val="0"/>
        </a:spcAft>
        <a:buClrTx/>
        <a:buSzPct val="80000"/>
        <a:buFontTx/>
        <a:buChar char="•"/>
        <a:tabLst/>
        <a:defRPr sz="1800" b="0" i="0" u="none" strike="noStrike" cap="none" spc="0" baseline="0">
          <a:solidFill>
            <a:srgbClr val="000000"/>
          </a:solidFill>
          <a:uFillTx/>
          <a:latin typeface="Helvetica Neue Light"/>
          <a:ea typeface="Helvetica Neue Light"/>
          <a:cs typeface="Helvetica Neue Light"/>
          <a:sym typeface="Helvetica Neue Light"/>
        </a:defRPr>
      </a:lvl9pPr>
    </p:bodyStyle>
    <p:otherStyle>
      <a:lvl1pPr marL="0" marR="0" indent="0" algn="ctr" latinLnBrk="0">
        <a:lnSpc>
          <a:spcPct val="100000"/>
        </a:lnSpc>
        <a:spcBef>
          <a:spcPts val="0"/>
        </a:spcBef>
        <a:spcAft>
          <a:spcPts val="0"/>
        </a:spcAft>
        <a:buClrTx/>
        <a:buSzTx/>
        <a:buFontTx/>
        <a:buNone/>
        <a:tabLst>
          <a:tab pos="457200" algn="l"/>
        </a:tabLst>
        <a:defRPr sz="800" b="0" i="0" u="none" strike="noStrike" cap="none" spc="0" baseline="0">
          <a:solidFill>
            <a:schemeClr val="tx1"/>
          </a:solidFill>
          <a:uFillTx/>
          <a:latin typeface="+mn-lt"/>
          <a:ea typeface="+mn-ea"/>
          <a:cs typeface="+mn-cs"/>
          <a:sym typeface="Myriad Set Pro Text"/>
        </a:defRPr>
      </a:lvl1pPr>
      <a:lvl2pPr marL="0" marR="0" indent="114300" algn="ctr" latinLnBrk="0">
        <a:lnSpc>
          <a:spcPct val="100000"/>
        </a:lnSpc>
        <a:spcBef>
          <a:spcPts val="0"/>
        </a:spcBef>
        <a:spcAft>
          <a:spcPts val="0"/>
        </a:spcAft>
        <a:buClrTx/>
        <a:buSzTx/>
        <a:buFontTx/>
        <a:buNone/>
        <a:tabLst>
          <a:tab pos="457200" algn="l"/>
        </a:tabLst>
        <a:defRPr sz="800" b="0" i="0" u="none" strike="noStrike" cap="none" spc="0" baseline="0">
          <a:solidFill>
            <a:schemeClr val="tx1"/>
          </a:solidFill>
          <a:uFillTx/>
          <a:latin typeface="+mn-lt"/>
          <a:ea typeface="+mn-ea"/>
          <a:cs typeface="+mn-cs"/>
          <a:sym typeface="Myriad Set Pro Text"/>
        </a:defRPr>
      </a:lvl2pPr>
      <a:lvl3pPr marL="0" marR="0" indent="228600" algn="ctr" latinLnBrk="0">
        <a:lnSpc>
          <a:spcPct val="100000"/>
        </a:lnSpc>
        <a:spcBef>
          <a:spcPts val="0"/>
        </a:spcBef>
        <a:spcAft>
          <a:spcPts val="0"/>
        </a:spcAft>
        <a:buClrTx/>
        <a:buSzTx/>
        <a:buFontTx/>
        <a:buNone/>
        <a:tabLst>
          <a:tab pos="457200" algn="l"/>
        </a:tabLst>
        <a:defRPr sz="800" b="0" i="0" u="none" strike="noStrike" cap="none" spc="0" baseline="0">
          <a:solidFill>
            <a:schemeClr val="tx1"/>
          </a:solidFill>
          <a:uFillTx/>
          <a:latin typeface="+mn-lt"/>
          <a:ea typeface="+mn-ea"/>
          <a:cs typeface="+mn-cs"/>
          <a:sym typeface="Myriad Set Pro Text"/>
        </a:defRPr>
      </a:lvl3pPr>
      <a:lvl4pPr marL="0" marR="0" indent="342900" algn="ctr" latinLnBrk="0">
        <a:lnSpc>
          <a:spcPct val="100000"/>
        </a:lnSpc>
        <a:spcBef>
          <a:spcPts val="0"/>
        </a:spcBef>
        <a:spcAft>
          <a:spcPts val="0"/>
        </a:spcAft>
        <a:buClrTx/>
        <a:buSzTx/>
        <a:buFontTx/>
        <a:buNone/>
        <a:tabLst>
          <a:tab pos="457200" algn="l"/>
        </a:tabLst>
        <a:defRPr sz="800" b="0" i="0" u="none" strike="noStrike" cap="none" spc="0" baseline="0">
          <a:solidFill>
            <a:schemeClr val="tx1"/>
          </a:solidFill>
          <a:uFillTx/>
          <a:latin typeface="+mn-lt"/>
          <a:ea typeface="+mn-ea"/>
          <a:cs typeface="+mn-cs"/>
          <a:sym typeface="Myriad Set Pro Text"/>
        </a:defRPr>
      </a:lvl4pPr>
      <a:lvl5pPr marL="0" marR="0" indent="457200" algn="ctr" latinLnBrk="0">
        <a:lnSpc>
          <a:spcPct val="100000"/>
        </a:lnSpc>
        <a:spcBef>
          <a:spcPts val="0"/>
        </a:spcBef>
        <a:spcAft>
          <a:spcPts val="0"/>
        </a:spcAft>
        <a:buClrTx/>
        <a:buSzTx/>
        <a:buFontTx/>
        <a:buNone/>
        <a:tabLst>
          <a:tab pos="457200" algn="l"/>
        </a:tabLst>
        <a:defRPr sz="800" b="0" i="0" u="none" strike="noStrike" cap="none" spc="0" baseline="0">
          <a:solidFill>
            <a:schemeClr val="tx1"/>
          </a:solidFill>
          <a:uFillTx/>
          <a:latin typeface="+mn-lt"/>
          <a:ea typeface="+mn-ea"/>
          <a:cs typeface="+mn-cs"/>
          <a:sym typeface="Myriad Set Pro Text"/>
        </a:defRPr>
      </a:lvl5pPr>
      <a:lvl6pPr marL="0" marR="0" indent="571500" algn="ctr" latinLnBrk="0">
        <a:lnSpc>
          <a:spcPct val="100000"/>
        </a:lnSpc>
        <a:spcBef>
          <a:spcPts val="0"/>
        </a:spcBef>
        <a:spcAft>
          <a:spcPts val="0"/>
        </a:spcAft>
        <a:buClrTx/>
        <a:buSzTx/>
        <a:buFontTx/>
        <a:buNone/>
        <a:tabLst>
          <a:tab pos="457200" algn="l"/>
        </a:tabLst>
        <a:defRPr sz="800" b="0" i="0" u="none" strike="noStrike" cap="none" spc="0" baseline="0">
          <a:solidFill>
            <a:schemeClr val="tx1"/>
          </a:solidFill>
          <a:uFillTx/>
          <a:latin typeface="+mn-lt"/>
          <a:ea typeface="+mn-ea"/>
          <a:cs typeface="+mn-cs"/>
          <a:sym typeface="Myriad Set Pro Text"/>
        </a:defRPr>
      </a:lvl6pPr>
      <a:lvl7pPr marL="0" marR="0" indent="685800" algn="ctr" latinLnBrk="0">
        <a:lnSpc>
          <a:spcPct val="100000"/>
        </a:lnSpc>
        <a:spcBef>
          <a:spcPts val="0"/>
        </a:spcBef>
        <a:spcAft>
          <a:spcPts val="0"/>
        </a:spcAft>
        <a:buClrTx/>
        <a:buSzTx/>
        <a:buFontTx/>
        <a:buNone/>
        <a:tabLst>
          <a:tab pos="457200" algn="l"/>
        </a:tabLst>
        <a:defRPr sz="800" b="0" i="0" u="none" strike="noStrike" cap="none" spc="0" baseline="0">
          <a:solidFill>
            <a:schemeClr val="tx1"/>
          </a:solidFill>
          <a:uFillTx/>
          <a:latin typeface="+mn-lt"/>
          <a:ea typeface="+mn-ea"/>
          <a:cs typeface="+mn-cs"/>
          <a:sym typeface="Myriad Set Pro Text"/>
        </a:defRPr>
      </a:lvl7pPr>
      <a:lvl8pPr marL="0" marR="0" indent="800100" algn="ctr" latinLnBrk="0">
        <a:lnSpc>
          <a:spcPct val="100000"/>
        </a:lnSpc>
        <a:spcBef>
          <a:spcPts val="0"/>
        </a:spcBef>
        <a:spcAft>
          <a:spcPts val="0"/>
        </a:spcAft>
        <a:buClrTx/>
        <a:buSzTx/>
        <a:buFontTx/>
        <a:buNone/>
        <a:tabLst>
          <a:tab pos="457200" algn="l"/>
        </a:tabLst>
        <a:defRPr sz="800" b="0" i="0" u="none" strike="noStrike" cap="none" spc="0" baseline="0">
          <a:solidFill>
            <a:schemeClr val="tx1"/>
          </a:solidFill>
          <a:uFillTx/>
          <a:latin typeface="+mn-lt"/>
          <a:ea typeface="+mn-ea"/>
          <a:cs typeface="+mn-cs"/>
          <a:sym typeface="Myriad Set Pro Text"/>
        </a:defRPr>
      </a:lvl8pPr>
      <a:lvl9pPr marL="0" marR="0" indent="914400" algn="ctr" latinLnBrk="0">
        <a:lnSpc>
          <a:spcPct val="100000"/>
        </a:lnSpc>
        <a:spcBef>
          <a:spcPts val="0"/>
        </a:spcBef>
        <a:spcAft>
          <a:spcPts val="0"/>
        </a:spcAft>
        <a:buClrTx/>
        <a:buSzTx/>
        <a:buFontTx/>
        <a:buNone/>
        <a:tabLst>
          <a:tab pos="457200" algn="l"/>
        </a:tabLst>
        <a:defRPr sz="800" b="0" i="0" u="none" strike="noStrike" cap="none" spc="0" baseline="0">
          <a:solidFill>
            <a:schemeClr val="tx1"/>
          </a:solidFill>
          <a:uFillTx/>
          <a:latin typeface="+mn-lt"/>
          <a:ea typeface="+mn-ea"/>
          <a:cs typeface="+mn-cs"/>
          <a:sym typeface="Myriad Set Pro Text"/>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2EDFBA1F-CF80-1F40-A0D9-6464438BE26D}"/>
              </a:ext>
            </a:extLst>
          </p:cNvPr>
          <p:cNvSpPr>
            <a:spLocks noGrp="1"/>
          </p:cNvSpPr>
          <p:nvPr>
            <p:ph type="subTitle" idx="1"/>
          </p:nvPr>
        </p:nvSpPr>
        <p:spPr>
          <a:xfrm>
            <a:off x="633045" y="1679453"/>
            <a:ext cx="10023231" cy="1655762"/>
          </a:xfrm>
        </p:spPr>
        <p:txBody>
          <a:bodyPr/>
          <a:lstStyle/>
          <a:p>
            <a:pPr algn="l"/>
            <a:r>
              <a:rPr lang="en-US" dirty="0"/>
              <a:t>Agenda item: 7.2.5.1</a:t>
            </a:r>
            <a:br>
              <a:rPr lang="en-US" dirty="0"/>
            </a:br>
            <a:r>
              <a:rPr lang="en-US" dirty="0"/>
              <a:t>Source: Apple Inc.</a:t>
            </a:r>
            <a:br>
              <a:rPr lang="en-US" dirty="0"/>
            </a:br>
            <a:r>
              <a:rPr lang="en-US" dirty="0"/>
              <a:t>Title: Discussion on cancellation and replacement for eURLLC</a:t>
            </a:r>
          </a:p>
          <a:p>
            <a:pPr algn="l"/>
            <a:r>
              <a:rPr lang="en-US" dirty="0"/>
              <a:t>Document for: Discussion and Decision</a:t>
            </a:r>
          </a:p>
        </p:txBody>
      </p:sp>
      <p:sp>
        <p:nvSpPr>
          <p:cNvPr id="4" name="Rectangle 2">
            <a:extLst>
              <a:ext uri="{FF2B5EF4-FFF2-40B4-BE49-F238E27FC236}">
                <a16:creationId xmlns:a16="http://schemas.microsoft.com/office/drawing/2014/main" id="{0A52A40F-107E-6744-BAA8-D88D5FCBA9FB}"/>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DtsShapeName" descr="E15342G@835955749B6E11EC749357G609;;=683@CYV41043!!!!!!BIHO@]v41043!!!!@7G01C71102E29E17G3S0,18yyyy!It`vdh!Bnoushctuhno!Udlqm`ud/enb!!!!!!!!!!!!!!!!!!!!!!!!!!!!!!!!!!!!!!!!!!!!!!!!!!!!!!!!!!!!!!!!!!!!!!!!!!!!!!!!!!!!!!!!!!!!!!!!!!!!!!!!!!!!!!!!!!!!!!!!!!!!!!!!!!!!!!!!!!!!!!!!!!!!!!!!!!!!!!!!!!!!!!!!!!!!!!!!!!!!!!!!!!!!!!!!!!!!!!!!!!!!!!!!!!!!!!!!!!!!!!!!!!!!!!!!!!!!!!!!!!!!!!!!!!!!!!!!!!!!!!!!!!!!!!!!!!!!!!!!!!!!!!!!!!!!!!!!!!!!!!!!!!!!!!!!!!!!!!!!!!!!!!!!!!!!!!!!!!!!!!!!!!!!!!!!!!!!!!!!!!!!!!!!!!!!!!!!!!!!!!!!!!!!!!!!!!!!!!!!!!!!!!!!!!!!!!!!!!!!!!!!!!!!!!!!!!!!!!!!!!!!!!!!!!!!!!!!!!!!!!!!!!!!!!!!!!!!!!!!!!!!!!!!!!!!!!!!!!!!!!!!!!!!!!!!!!!!!!!!!!!!!!!!!!!!!!!!!!!!!!!!!!!!!!!!!!!!!!!!!!!!!!!!!!!!!!!!!!!!!!!!!!!!!!!!!!!!!!!!!!!!!!!!!!!!!!!!!!!!!!!!!!!!!!!!!!!!!!!!!!!!!!!!!!!!!!!!!!!!!!!!!!!!!!!!!!!!!!!!!!!!!!!!!!!!!!!!!!!!!!!!!!!!!!!!!!!!!!!!!!!!!!!!!!!!!!!!!!!!!!!!!!!!!!!!!!!!!!!!!!!!!!!!!!!!!!!!!!!!!!!!!!!!!!!!!!!!!!!!!!!!!!!!!!!!!!!!!!!!!!!!!!!!!!!!!!!!!!!!!!!!!!!!!!!!!!!!!!!!!!!!!!!!!!!!!!!!!!!!!!!!!!!!!!!!!!!!!!!!!!!!!!!!!!!!!!!!!!!!!!!!!!!!!!!!!!!!!!!!!!!!!!!!!!!!!!!!!!!!!!!!!!!!!!!!!!!!!!!!!!!!!!!!!!!!!!!!!!!!!!!!!!!!!!!!!!!!!!!!!!!!!!!!!!!!!!!!!!!!!!!!!!!!!!!!!!!!!!!!!!!!!!!!!!!!!!!!!!!!!!!!!!!!!!!!!!!!!!!!!!!!!!!!!!!!!!!!!!!!!!!!!!!!!!!!!!!!!!!!!!!!!!!!!!!!!!!!!!!!!!!!!!!!!!!!!!!!!!!!!!!!!!!!!!!!!!!!!!!!!!!!!!!!!!!!!!!!!!!!!!!!!!!!!!!!!!!!!!!!!!!!!!!!!!!!!!!!!!!!!!!!!!!!!!!!!!!!!!!!!!!!!!!!!!!!!!!!!!!!!!!!!!!!!!!!!!!!!!!!!!!!!!!!!!!!!!!!!!!!!!!!!!!!!!!!!!!!!!!!!!!!!!!!!!!!!!!!!!!!!!!!!!!!!!!!!!!!!!!!!!!!!!!!!!!!!!!!!!!!!!!!!!!!!!!!!!!!!!!!!!!!!!!!!!!!!!!!!!!!!!!!!!!!!!!!!!!!!!!!!!!!!!!!!!!!!!!!!!!!!!!!!!!!!!!!!!!!!!!!!!!!!!!!!!!!!!!!!!!!!!!!!!!!!!!!!!!!!!!!!!!!!!!!!!!!!!!!!!!!!!!!!!!!!!!!!!!!!!!!!!!!!!!!!!!!!!!!!!!!!!!!!!!!!!!!!!!!!!!!!!!!!!!!!!!!!!!!!!!!!!!!!!!!!!!!!!!!!!!!!!!!!!!!!!!!!!!!!!!!!!!!!!!!!!!!!!!!!!!!!!!!!!!!!!!!!!!!!!!!!!!!!!!!!!!!!!!!!!!!!!!!!!!!!!!!!!!!!!!!!!!!!!!!!!!!!!!!!!!!!!!!!!!!!!!!!!!!!!!!!!!!!!!!!!!!!!!!!!!!!!!!!!!!!!!!!!!!!!!!!!!!!!!!!!!!!!!!!!!!!!!!!!!!!!!!!!!!!!!!!!!!!!!!!!!!!!!!!!!!!!!!!!!!!!!!!!!!!!!!!!!!!!!!!!!!!!!!!!!!!!!!!!!!!!!!!!!!!!!!!!!!!!!!!!!!!!!!!!!!!!!!!!!!!!!!!!!!!!!!!!!!!!!!!!!!!!!!!!!!!!!!!!!!!!!!!!!!!!!!!!!!!!!!!!!!!!!!!!!!!!!!!!!!!!!!!!!!!!!!!!!!!!!!!!!!!!!!!!!!!!!!!!!!!!!!!!!!!!!!!!!!!!!!!!!!!!!!!!!!!!!!!!!!!!!!!!!!!!!!!!!!!!!!!!!!!!!!!!!!!!!!!!!!!!!!!!!!!!!!!!!!!!!!!!!!!!!!!!!!!!!!!!!!!!!!!!!!!!!!!!!!!!!!!!!!!!!!!!!!!!!!!!!!!!!!!!!!!!!!!!!!!!!!!!!!!!!!!!!!!1!^" hidden="1">
            <a:extLst>
              <a:ext uri="{FF2B5EF4-FFF2-40B4-BE49-F238E27FC236}">
                <a16:creationId xmlns:a16="http://schemas.microsoft.com/office/drawing/2014/main" id="{311A522C-EC7A-9E49-97F3-AF1757C75BDB}"/>
              </a:ext>
            </a:extLst>
          </p:cNvPr>
          <p:cNvSpPr>
            <a:spLocks noChangeArrowheads="1"/>
          </p:cNvSpPr>
          <p:nvPr/>
        </p:nvSpPr>
        <p:spPr bwMode="auto">
          <a:xfrm>
            <a:off x="0" y="0"/>
            <a:ext cx="635" cy="635"/>
          </a:xfrm>
          <a:custGeom>
            <a:avLst/>
            <a:gdLst>
              <a:gd name="T0" fmla="*/ 10860 w 21600"/>
              <a:gd name="T1" fmla="*/ 2187 h 21600"/>
              <a:gd name="T2" fmla="*/ 2928 w 21600"/>
              <a:gd name="T3" fmla="*/ 10800 h 21600"/>
              <a:gd name="T4" fmla="*/ 10860 w 21600"/>
              <a:gd name="T5" fmla="*/ 21600 h 21600"/>
              <a:gd name="T6" fmla="*/ 18672 w 21600"/>
              <a:gd name="T7" fmla="*/ 10800 h 21600"/>
              <a:gd name="T8" fmla="*/ 17694720 60000 65536"/>
              <a:gd name="T9" fmla="*/ 11796480 60000 65536"/>
              <a:gd name="T10" fmla="*/ 5898240 60000 65536"/>
              <a:gd name="T11" fmla="*/ 0 60000 65536"/>
              <a:gd name="T12" fmla="*/ 5037 w 21600"/>
              <a:gd name="T13" fmla="*/ 2277 h 21600"/>
              <a:gd name="T14" fmla="*/ 16557 w 21600"/>
              <a:gd name="T15" fmla="*/ 13677 h 21600"/>
            </a:gdLst>
            <a:ahLst/>
            <a:cxnLst>
              <a:cxn ang="T8">
                <a:pos x="T0" y="T1"/>
              </a:cxn>
              <a:cxn ang="T9">
                <a:pos x="T2" y="T3"/>
              </a:cxn>
              <a:cxn ang="T10">
                <a:pos x="T4" y="T5"/>
              </a:cxn>
              <a:cxn ang="T11">
                <a:pos x="T6" y="T7"/>
              </a:cxn>
            </a:cxnLst>
            <a:rect l="T12" t="T13" r="T14" b="T15"/>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solidFill>
            <a:srgbClr val="FFFFFF"/>
          </a:solidFill>
          <a:ln w="9525">
            <a:solidFill>
              <a:srgbClr val="000000"/>
            </a:solidFill>
            <a:miter lim="800000"/>
          </a:ln>
        </p:spPr>
        <p:txBody>
          <a:bodyPr rot="0" vert="horz" wrap="square" lIns="91440" tIns="45720" rIns="91440" bIns="45720" anchor="t" anchorCtr="0" upright="1">
            <a:noAutofit/>
          </a:bodyPr>
          <a:lstStyle/>
          <a:p>
            <a:endParaRPr lang="en-US"/>
          </a:p>
        </p:txBody>
      </p:sp>
      <p:sp>
        <p:nvSpPr>
          <p:cNvPr id="6" name="Rectangle 3">
            <a:extLst>
              <a:ext uri="{FF2B5EF4-FFF2-40B4-BE49-F238E27FC236}">
                <a16:creationId xmlns:a16="http://schemas.microsoft.com/office/drawing/2014/main" id="{EB7F305A-CAB4-5A43-B0B2-EA9F0BFBBA44}"/>
              </a:ext>
            </a:extLst>
          </p:cNvPr>
          <p:cNvSpPr>
            <a:spLocks noChangeArrowheads="1"/>
          </p:cNvSpPr>
          <p:nvPr/>
        </p:nvSpPr>
        <p:spPr bwMode="auto">
          <a:xfrm>
            <a:off x="633045" y="485785"/>
            <a:ext cx="10750063"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tabLst>
                <a:tab pos="5851525" algn="r"/>
              </a:tabLst>
              <a:defRPr>
                <a:solidFill>
                  <a:schemeClr val="tx1"/>
                </a:solidFill>
                <a:latin typeface="Arial" panose="020B0604020202020204" pitchFamily="34" charset="0"/>
              </a:defRPr>
            </a:lvl1pPr>
            <a:lvl2pPr eaLnBrk="0" fontAlgn="base" hangingPunct="0">
              <a:spcBef>
                <a:spcPct val="0"/>
              </a:spcBef>
              <a:spcAft>
                <a:spcPct val="0"/>
              </a:spcAft>
              <a:tabLst>
                <a:tab pos="5851525" algn="r"/>
              </a:tabLst>
              <a:defRPr>
                <a:solidFill>
                  <a:schemeClr val="tx1"/>
                </a:solidFill>
                <a:latin typeface="Arial" panose="020B0604020202020204" pitchFamily="34" charset="0"/>
              </a:defRPr>
            </a:lvl2pPr>
            <a:lvl3pPr eaLnBrk="0" fontAlgn="base" hangingPunct="0">
              <a:spcBef>
                <a:spcPct val="0"/>
              </a:spcBef>
              <a:spcAft>
                <a:spcPct val="0"/>
              </a:spcAft>
              <a:tabLst>
                <a:tab pos="5851525" algn="r"/>
              </a:tabLst>
              <a:defRPr>
                <a:solidFill>
                  <a:schemeClr val="tx1"/>
                </a:solidFill>
                <a:latin typeface="Arial" panose="020B0604020202020204" pitchFamily="34" charset="0"/>
              </a:defRPr>
            </a:lvl3pPr>
            <a:lvl4pPr eaLnBrk="0" fontAlgn="base" hangingPunct="0">
              <a:spcBef>
                <a:spcPct val="0"/>
              </a:spcBef>
              <a:spcAft>
                <a:spcPct val="0"/>
              </a:spcAft>
              <a:tabLst>
                <a:tab pos="5851525" algn="r"/>
              </a:tabLst>
              <a:defRPr>
                <a:solidFill>
                  <a:schemeClr val="tx1"/>
                </a:solidFill>
                <a:latin typeface="Arial" panose="020B0604020202020204" pitchFamily="34" charset="0"/>
              </a:defRPr>
            </a:lvl4pPr>
            <a:lvl5pPr eaLnBrk="0" fontAlgn="base" hangingPunct="0">
              <a:spcBef>
                <a:spcPct val="0"/>
              </a:spcBef>
              <a:spcAft>
                <a:spcPct val="0"/>
              </a:spcAft>
              <a:tabLst>
                <a:tab pos="5851525" algn="r"/>
              </a:tabLst>
              <a:defRPr>
                <a:solidFill>
                  <a:schemeClr val="tx1"/>
                </a:solidFill>
                <a:latin typeface="Arial" panose="020B0604020202020204" pitchFamily="34" charset="0"/>
              </a:defRPr>
            </a:lvl5pPr>
            <a:lvl6pPr eaLnBrk="0" fontAlgn="base" hangingPunct="0">
              <a:spcBef>
                <a:spcPct val="0"/>
              </a:spcBef>
              <a:spcAft>
                <a:spcPct val="0"/>
              </a:spcAft>
              <a:tabLst>
                <a:tab pos="5851525" algn="r"/>
              </a:tabLst>
              <a:defRPr>
                <a:solidFill>
                  <a:schemeClr val="tx1"/>
                </a:solidFill>
                <a:latin typeface="Arial" panose="020B0604020202020204" pitchFamily="34" charset="0"/>
              </a:defRPr>
            </a:lvl6pPr>
            <a:lvl7pPr eaLnBrk="0" fontAlgn="base" hangingPunct="0">
              <a:spcBef>
                <a:spcPct val="0"/>
              </a:spcBef>
              <a:spcAft>
                <a:spcPct val="0"/>
              </a:spcAft>
              <a:tabLst>
                <a:tab pos="5851525" algn="r"/>
              </a:tabLst>
              <a:defRPr>
                <a:solidFill>
                  <a:schemeClr val="tx1"/>
                </a:solidFill>
                <a:latin typeface="Arial" panose="020B0604020202020204" pitchFamily="34" charset="0"/>
              </a:defRPr>
            </a:lvl7pPr>
            <a:lvl8pPr eaLnBrk="0" fontAlgn="base" hangingPunct="0">
              <a:spcBef>
                <a:spcPct val="0"/>
              </a:spcBef>
              <a:spcAft>
                <a:spcPct val="0"/>
              </a:spcAft>
              <a:tabLst>
                <a:tab pos="5851525" algn="r"/>
              </a:tabLst>
              <a:defRPr>
                <a:solidFill>
                  <a:schemeClr val="tx1"/>
                </a:solidFill>
                <a:latin typeface="Arial" panose="020B0604020202020204" pitchFamily="34" charset="0"/>
              </a:defRPr>
            </a:lvl8pPr>
            <a:lvl9pPr eaLnBrk="0" fontAlgn="base" hangingPunct="0">
              <a:spcBef>
                <a:spcPct val="0"/>
              </a:spcBef>
              <a:spcAft>
                <a:spcPct val="0"/>
              </a:spcAft>
              <a:tabLst>
                <a:tab pos="5851525" algn="r"/>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tab pos="5851525" algn="r"/>
              </a:tabLst>
            </a:pPr>
            <a:r>
              <a:rPr kumimoji="0" lang="en-US" altLang="zh-CN" sz="2000" b="1" i="0" u="none" strike="noStrike" cap="none" normalizeH="0" baseline="0" dirty="0">
                <a:ln>
                  <a:noFill/>
                </a:ln>
                <a:solidFill>
                  <a:schemeClr val="tx1"/>
                </a:solidFill>
                <a:effectLst/>
                <a:latin typeface="Times New Roman" panose="02020603050405020304" pitchFamily="18" charset="0"/>
                <a:ea typeface="SimSun" panose="02010600030101010101" pitchFamily="2" charset="-122"/>
              </a:rPr>
              <a:t>3GPP TSG RAN WG1 Meeting #101-e					  R1-2004985</a:t>
            </a:r>
            <a:endParaRPr kumimoji="0" lang="en-US" altLang="zh-CN" sz="14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5851525" algn="r"/>
              </a:tabLst>
            </a:pPr>
            <a:r>
              <a:rPr kumimoji="0" lang="en-US" altLang="zh-CN" sz="2000" b="1" i="0" u="none" strike="noStrike" cap="none" normalizeH="0" baseline="0" dirty="0">
                <a:ln>
                  <a:noFill/>
                </a:ln>
                <a:solidFill>
                  <a:schemeClr val="tx1"/>
                </a:solidFill>
                <a:effectLst/>
                <a:latin typeface="Times New Roman" panose="02020603050405020304" pitchFamily="18" charset="0"/>
                <a:ea typeface="SimSun" panose="02010600030101010101" pitchFamily="2" charset="-122"/>
              </a:rPr>
              <a:t>E-meeting, 25 May – 5 June, 2020</a:t>
            </a:r>
            <a:endParaRPr kumimoji="0" lang="en-US" altLang="zh-CN" sz="36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40697050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 name="Slide Number"/>
          <p:cNvSpPr>
            <a:spLocks noGrp="1"/>
          </p:cNvSpPr>
          <p:nvPr>
            <p:ph type="sldNum" sz="quarter" idx="2"/>
          </p:nvPr>
        </p:nvSpPr>
        <p:spPr>
          <a:xfrm>
            <a:off x="12012605" y="6546850"/>
            <a:ext cx="51296" cy="12311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pPr defTabSz="457200" hangingPunct="0"/>
            <a:fld id="{86CB4B4D-7CA3-9044-876B-883B54F8677D}" type="slidenum">
              <a:rPr kern="0">
                <a:latin typeface="Myriad Set Pro Text"/>
              </a:rPr>
              <a:pPr defTabSz="457200" hangingPunct="0"/>
              <a:t>2</a:t>
            </a:fld>
            <a:endParaRPr kern="0">
              <a:latin typeface="Myriad Set Pro Text"/>
            </a:endParaRPr>
          </a:p>
        </p:txBody>
      </p:sp>
      <p:sp>
        <p:nvSpPr>
          <p:cNvPr id="216" name="Background 1/2"/>
          <p:cNvSpPr txBox="1">
            <a:spLocks noGrp="1"/>
          </p:cNvSpPr>
          <p:nvPr>
            <p:ph type="body" idx="13"/>
          </p:nvPr>
        </p:nvSpPr>
        <p:spPr>
          <a:prstGeom prst="rect">
            <a:avLst/>
          </a:prstGeom>
        </p:spPr>
        <p:txBody>
          <a:bodyPr/>
          <a:lstStyle>
            <a:lvl1pPr marL="0" indent="0" defTabSz="546100">
              <a:lnSpc>
                <a:spcPct val="100000"/>
              </a:lnSpc>
              <a:spcBef>
                <a:spcPts val="0"/>
              </a:spcBef>
              <a:buSzTx/>
              <a:buNone/>
              <a:defRPr sz="6000">
                <a:solidFill>
                  <a:srgbClr val="0096FF"/>
                </a:solidFill>
              </a:defRPr>
            </a:lvl1pPr>
          </a:lstStyle>
          <a:p>
            <a:r>
              <a:rPr sz="3200" dirty="0"/>
              <a:t>Background </a:t>
            </a:r>
            <a:r>
              <a:rPr lang="en-US" sz="3200" dirty="0"/>
              <a:t> </a:t>
            </a:r>
            <a:endParaRPr sz="3200" dirty="0"/>
          </a:p>
        </p:txBody>
      </p:sp>
      <p:sp>
        <p:nvSpPr>
          <p:cNvPr id="217" name="PDCCH monitoring scaling for URLLC is specified in Rel-16:…"/>
          <p:cNvSpPr>
            <a:spLocks noGrp="1"/>
          </p:cNvSpPr>
          <p:nvPr>
            <p:ph type="body" idx="14"/>
          </p:nvPr>
        </p:nvSpPr>
        <p:spPr>
          <a:xfrm>
            <a:off x="438150" y="1071039"/>
            <a:ext cx="9896979" cy="2546804"/>
          </a:xfrm>
          <a:prstGeom prst="rect">
            <a:avLst/>
          </a:prstGeom>
        </p:spPr>
        <p:txBody>
          <a:bodyPr/>
          <a:lstStyle/>
          <a:p>
            <a:pPr marL="615095" lvl="1">
              <a:buChar char="■"/>
              <a:defRPr sz="3000"/>
            </a:pPr>
            <a:r>
              <a:rPr lang="en-US" sz="2000" dirty="0"/>
              <a:t>Cancellation and replacement has been under discussion in RAN1. For PUSCHs with different priorities, 3 cases are identified:</a:t>
            </a:r>
          </a:p>
          <a:p>
            <a:pPr marL="837345" lvl="2">
              <a:buChar char="■"/>
              <a:defRPr sz="3000"/>
            </a:pPr>
            <a:r>
              <a:rPr lang="en-US" sz="2000" dirty="0"/>
              <a:t>Case 1: high priority (HP) configured grant PUSCH (CG) vs low priority (LP) dynamic grant PUSCH (DG);</a:t>
            </a:r>
          </a:p>
          <a:p>
            <a:pPr marL="837345" lvl="2">
              <a:buChar char="■"/>
              <a:defRPr sz="3000"/>
            </a:pPr>
            <a:r>
              <a:rPr lang="en-US" sz="2000" dirty="0"/>
              <a:t>Case 2: HP DG vs LP CG;</a:t>
            </a:r>
          </a:p>
          <a:p>
            <a:pPr marL="837345" lvl="2">
              <a:buChar char="■"/>
              <a:defRPr sz="3000"/>
            </a:pPr>
            <a:r>
              <a:rPr lang="en-US" sz="2000" dirty="0"/>
              <a:t>Case 3: HP CG vs LP CG.</a:t>
            </a:r>
          </a:p>
          <a:p>
            <a:pPr marL="837345" lvl="2">
              <a:buChar char="■"/>
              <a:defRPr sz="3000"/>
            </a:pPr>
            <a:endParaRPr lang="en-US" sz="2000" dirty="0"/>
          </a:p>
          <a:p>
            <a:pPr marL="615095" lvl="1">
              <a:buChar char="■"/>
              <a:defRPr sz="3000"/>
            </a:pPr>
            <a:r>
              <a:rPr lang="en-US" sz="2000" dirty="0"/>
              <a:t>Rel-16 has specified many new features under URLLC:</a:t>
            </a:r>
          </a:p>
          <a:p>
            <a:pPr marL="837345" lvl="2">
              <a:buChar char="■"/>
              <a:defRPr sz="3000"/>
            </a:pPr>
            <a:r>
              <a:rPr lang="en-US" sz="2000" dirty="0"/>
              <a:t>PUSCH repetition type B;</a:t>
            </a:r>
          </a:p>
          <a:p>
            <a:pPr marL="837345" lvl="2">
              <a:buChar char="■"/>
              <a:defRPr sz="3000"/>
            </a:pPr>
            <a:r>
              <a:rPr lang="en-US" sz="2000" dirty="0"/>
              <a:t>SRs with different priorities</a:t>
            </a:r>
          </a:p>
          <a:p>
            <a:pPr marL="837345" lvl="2">
              <a:buChar char="■"/>
              <a:defRPr sz="3000"/>
            </a:pPr>
            <a:r>
              <a:rPr lang="en-US" sz="2000" dirty="0"/>
              <a:t>PUCCHs with different priorities for HARQ feedback</a:t>
            </a:r>
            <a:endParaRPr sz="2000" dirty="0"/>
          </a:p>
        </p:txBody>
      </p:sp>
    </p:spTree>
    <p:extLst>
      <p:ext uri="{BB962C8B-B14F-4D97-AF65-F5344CB8AC3E}">
        <p14:creationId xmlns:p14="http://schemas.microsoft.com/office/powerpoint/2010/main" val="2795950046"/>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 name="Slide Number"/>
          <p:cNvSpPr>
            <a:spLocks noGrp="1"/>
          </p:cNvSpPr>
          <p:nvPr>
            <p:ph type="sldNum" sz="quarter" idx="2"/>
          </p:nvPr>
        </p:nvSpPr>
        <p:spPr>
          <a:xfrm>
            <a:off x="12012605" y="6546850"/>
            <a:ext cx="51296" cy="12311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pPr defTabSz="457200" hangingPunct="0"/>
            <a:fld id="{86CB4B4D-7CA3-9044-876B-883B54F8677D}" type="slidenum">
              <a:rPr kern="0">
                <a:latin typeface="Myriad Set Pro Text"/>
              </a:rPr>
              <a:pPr defTabSz="457200" hangingPunct="0"/>
              <a:t>3</a:t>
            </a:fld>
            <a:endParaRPr kern="0">
              <a:latin typeface="Myriad Set Pro Text"/>
            </a:endParaRPr>
          </a:p>
        </p:txBody>
      </p:sp>
      <p:sp>
        <p:nvSpPr>
          <p:cNvPr id="221" name="Background 2/2: PDCCH monitoring capabilities"/>
          <p:cNvSpPr txBox="1">
            <a:spLocks noGrp="1"/>
          </p:cNvSpPr>
          <p:nvPr>
            <p:ph type="body" idx="13"/>
          </p:nvPr>
        </p:nvSpPr>
        <p:spPr>
          <a:prstGeom prst="rect">
            <a:avLst/>
          </a:prstGeom>
        </p:spPr>
        <p:txBody>
          <a:bodyPr/>
          <a:lstStyle>
            <a:lvl1pPr marL="0" indent="0" defTabSz="546100">
              <a:lnSpc>
                <a:spcPct val="100000"/>
              </a:lnSpc>
              <a:spcBef>
                <a:spcPts val="0"/>
              </a:spcBef>
              <a:buSzTx/>
              <a:buNone/>
              <a:defRPr sz="6000">
                <a:solidFill>
                  <a:srgbClr val="0096FF"/>
                </a:solidFill>
              </a:defRPr>
            </a:lvl1pPr>
          </a:lstStyle>
          <a:p>
            <a:r>
              <a:rPr lang="en-US" sz="3200" dirty="0"/>
              <a:t>Timeline conditions for DG overriding CG in Rel-15</a:t>
            </a:r>
            <a:endParaRPr sz="3200" dirty="0"/>
          </a:p>
        </p:txBody>
      </p:sp>
      <p:sp>
        <p:nvSpPr>
          <p:cNvPr id="222" name="3 PDCCH monitoring capabilities are considered in Rel-16:…"/>
          <p:cNvSpPr>
            <a:spLocks noGrp="1"/>
          </p:cNvSpPr>
          <p:nvPr>
            <p:ph type="body" idx="14"/>
          </p:nvPr>
        </p:nvSpPr>
        <p:spPr>
          <a:prstGeom prst="rect">
            <a:avLst/>
          </a:prstGeom>
        </p:spPr>
        <p:txBody>
          <a:bodyPr/>
          <a:lstStyle/>
          <a:p>
            <a:r>
              <a:rPr lang="en-US" dirty="0"/>
              <a:t>The following can be found in  Clause 6.1 in TS 38.214 (Rel-15); they are referred as Rel-15 timeline conditions.</a:t>
            </a:r>
            <a:endParaRPr dirty="0"/>
          </a:p>
        </p:txBody>
      </p:sp>
      <p:pic>
        <p:nvPicPr>
          <p:cNvPr id="3" name="Picture 2" descr="A close up of a newspaper&#10;&#10;Description automatically generated">
            <a:extLst>
              <a:ext uri="{FF2B5EF4-FFF2-40B4-BE49-F238E27FC236}">
                <a16:creationId xmlns:a16="http://schemas.microsoft.com/office/drawing/2014/main" id="{73585DF2-BA6B-1841-AE97-BF9689182806}"/>
              </a:ext>
            </a:extLst>
          </p:cNvPr>
          <p:cNvPicPr>
            <a:picLocks noChangeAspect="1"/>
          </p:cNvPicPr>
          <p:nvPr/>
        </p:nvPicPr>
        <p:blipFill>
          <a:blip r:embed="rId2"/>
          <a:stretch>
            <a:fillRect/>
          </a:stretch>
        </p:blipFill>
        <p:spPr>
          <a:xfrm>
            <a:off x="426575" y="2188039"/>
            <a:ext cx="11215018" cy="3785575"/>
          </a:xfrm>
          <a:prstGeom prst="rect">
            <a:avLst/>
          </a:prstGeom>
        </p:spPr>
      </p:pic>
    </p:spTree>
    <p:extLst>
      <p:ext uri="{BB962C8B-B14F-4D97-AF65-F5344CB8AC3E}">
        <p14:creationId xmlns:p14="http://schemas.microsoft.com/office/powerpoint/2010/main" val="1255345567"/>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 name="Slide Number"/>
          <p:cNvSpPr>
            <a:spLocks noGrp="1"/>
          </p:cNvSpPr>
          <p:nvPr>
            <p:ph type="sldNum" sz="quarter" idx="2"/>
          </p:nvPr>
        </p:nvSpPr>
        <p:spPr>
          <a:xfrm>
            <a:off x="12012605" y="6546850"/>
            <a:ext cx="51296" cy="12311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pPr defTabSz="457200" hangingPunct="0"/>
            <a:fld id="{86CB4B4D-7CA3-9044-876B-883B54F8677D}" type="slidenum">
              <a:rPr kern="0">
                <a:latin typeface="Myriad Set Pro Text"/>
              </a:rPr>
              <a:pPr defTabSz="457200" hangingPunct="0"/>
              <a:t>4</a:t>
            </a:fld>
            <a:endParaRPr kern="0">
              <a:latin typeface="Myriad Set Pro Text"/>
            </a:endParaRPr>
          </a:p>
        </p:txBody>
      </p:sp>
      <p:sp>
        <p:nvSpPr>
          <p:cNvPr id="225" name="Problem statement (1): for CA"/>
          <p:cNvSpPr txBox="1">
            <a:spLocks noGrp="1"/>
          </p:cNvSpPr>
          <p:nvPr>
            <p:ph type="body" idx="13"/>
          </p:nvPr>
        </p:nvSpPr>
        <p:spPr>
          <a:prstGeom prst="rect">
            <a:avLst/>
          </a:prstGeom>
        </p:spPr>
        <p:txBody>
          <a:bodyPr/>
          <a:lstStyle>
            <a:lvl1pPr marL="0" indent="0" defTabSz="546100">
              <a:lnSpc>
                <a:spcPct val="100000"/>
              </a:lnSpc>
              <a:spcBef>
                <a:spcPts val="0"/>
              </a:spcBef>
              <a:buSzTx/>
              <a:buNone/>
              <a:defRPr sz="6000">
                <a:solidFill>
                  <a:srgbClr val="0096FF"/>
                </a:solidFill>
              </a:defRPr>
            </a:lvl1pPr>
          </a:lstStyle>
          <a:p>
            <a:r>
              <a:rPr lang="en-US" sz="3200" dirty="0"/>
              <a:t>How to achieve a low scheduling delay?</a:t>
            </a:r>
            <a:endParaRPr sz="3200" dirty="0"/>
          </a:p>
        </p:txBody>
      </p:sp>
      <p:sp>
        <p:nvSpPr>
          <p:cNvPr id="226" name="3 cases are shown on the left side:…"/>
          <p:cNvSpPr/>
          <p:nvPr/>
        </p:nvSpPr>
        <p:spPr>
          <a:xfrm>
            <a:off x="884583" y="3906078"/>
            <a:ext cx="9094304" cy="234758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400" tIns="25400" rIns="25400" bIns="25400"/>
          <a:lstStyle/>
          <a:p>
            <a:pPr marL="234095" indent="-234095" defTabSz="619125" hangingPunct="0">
              <a:lnSpc>
                <a:spcPct val="104999"/>
              </a:lnSpc>
              <a:spcBef>
                <a:spcPts val="300"/>
              </a:spcBef>
              <a:buClr>
                <a:srgbClr val="0096FF"/>
              </a:buClr>
              <a:buSzPct val="100000"/>
              <a:buFont typeface="Lucida Grande"/>
              <a:buChar char="■"/>
              <a:defRPr sz="3200">
                <a:solidFill>
                  <a:srgbClr val="000000"/>
                </a:solidFill>
              </a:defRPr>
            </a:pPr>
            <a:endParaRPr sz="1600" kern="0" dirty="0">
              <a:solidFill>
                <a:srgbClr val="000000"/>
              </a:solidFill>
              <a:latin typeface="Helvetica Neue Light"/>
              <a:ea typeface="Helvetica Neue Light"/>
              <a:sym typeface="Helvetica Neue Light"/>
            </a:endParaRPr>
          </a:p>
        </p:txBody>
      </p:sp>
      <p:pic>
        <p:nvPicPr>
          <p:cNvPr id="5" name="Picture 4" descr="A screenshot of a cell phone&#10;&#10;Description automatically generated">
            <a:extLst>
              <a:ext uri="{FF2B5EF4-FFF2-40B4-BE49-F238E27FC236}">
                <a16:creationId xmlns:a16="http://schemas.microsoft.com/office/drawing/2014/main" id="{73B34CC7-5689-F649-BB6F-FC1CC054495C}"/>
              </a:ext>
            </a:extLst>
          </p:cNvPr>
          <p:cNvPicPr>
            <a:picLocks noChangeAspect="1"/>
          </p:cNvPicPr>
          <p:nvPr/>
        </p:nvPicPr>
        <p:blipFill>
          <a:blip r:embed="rId2"/>
          <a:stretch>
            <a:fillRect/>
          </a:stretch>
        </p:blipFill>
        <p:spPr>
          <a:xfrm>
            <a:off x="4465028" y="955364"/>
            <a:ext cx="7277652" cy="2783702"/>
          </a:xfrm>
          <a:prstGeom prst="rect">
            <a:avLst/>
          </a:prstGeom>
        </p:spPr>
      </p:pic>
      <p:sp>
        <p:nvSpPr>
          <p:cNvPr id="12" name="Assume the subcarrier spacing is 30 KHz for inter-band CA (e.g. CA_n3-n77, and many more others) , With the MRTD up to 33 microseconds (roughly one symbol’s duration), then we can see for the aligned case shown below for CC1 and CC2, the UE receiver need">
            <a:extLst>
              <a:ext uri="{FF2B5EF4-FFF2-40B4-BE49-F238E27FC236}">
                <a16:creationId xmlns:a16="http://schemas.microsoft.com/office/drawing/2014/main" id="{23A5AF8C-08EC-4B4E-8DAB-FA1F14CA49B6}"/>
              </a:ext>
            </a:extLst>
          </p:cNvPr>
          <p:cNvSpPr>
            <a:spLocks noGrp="1"/>
          </p:cNvSpPr>
          <p:nvPr>
            <p:ph type="body" idx="14"/>
          </p:nvPr>
        </p:nvSpPr>
        <p:spPr>
          <a:xfrm>
            <a:off x="348332" y="3792522"/>
            <a:ext cx="11215018" cy="2628155"/>
          </a:xfrm>
          <a:prstGeom prst="rect">
            <a:avLst/>
          </a:prstGeom>
        </p:spPr>
        <p:txBody>
          <a:bodyPr/>
          <a:lstStyle/>
          <a:p>
            <a:r>
              <a:rPr lang="en-US" sz="1400" dirty="0"/>
              <a:t>Assume the Rel-15 timeline conditions (see the previous slide)</a:t>
            </a:r>
          </a:p>
          <a:p>
            <a:pPr lvl="1"/>
            <a:r>
              <a:rPr lang="en-US" sz="1400" dirty="0"/>
              <a:t>(1) at least N2 symbols before the scheduling PDCCH for DG and the start of the overridden CG transmission occasion/repetition, </a:t>
            </a:r>
          </a:p>
          <a:p>
            <a:pPr lvl="1"/>
            <a:r>
              <a:rPr lang="en-US" sz="1400" dirty="0"/>
              <a:t>(2) the HARQ ID condition</a:t>
            </a:r>
          </a:p>
          <a:p>
            <a:r>
              <a:rPr lang="en-US" sz="1400" dirty="0"/>
              <a:t>then if the HP DG is scheduled to start on symbol 0, as the gap between the scheduling DCI for DG and the DG itself is at least N2, the Rel-15 timeline conditions are met, it is allowed. </a:t>
            </a:r>
          </a:p>
          <a:p>
            <a:r>
              <a:rPr lang="en-US" sz="1400" dirty="0"/>
              <a:t>If the HP DG is scheduled to start on symbol 1 or later, then depending when the its scheduling PDCCH is sent, the Rel-15 timeline conditions may or may not be met. Then scheduling delay due to not supporting cancellation &amp; replacement is at most L-1 symbols (i.e. the HP DG starts on the symbol overlapping with the last symbol of the CG transmission occasion.</a:t>
            </a:r>
          </a:p>
          <a:p>
            <a:pPr lvl="1"/>
            <a:r>
              <a:rPr lang="en-US" sz="1400" dirty="0"/>
              <a:t>L is the duration of the CG transmission occasion.</a:t>
            </a:r>
            <a:endParaRPr sz="1400" dirty="0"/>
          </a:p>
        </p:txBody>
      </p:sp>
      <p:sp>
        <p:nvSpPr>
          <p:cNvPr id="8" name="TextBox 7">
            <a:extLst>
              <a:ext uri="{FF2B5EF4-FFF2-40B4-BE49-F238E27FC236}">
                <a16:creationId xmlns:a16="http://schemas.microsoft.com/office/drawing/2014/main" id="{918DEE8C-7C3F-3A4B-B2A6-F444E29B3CB4}"/>
              </a:ext>
            </a:extLst>
          </p:cNvPr>
          <p:cNvSpPr txBox="1"/>
          <p:nvPr/>
        </p:nvSpPr>
        <p:spPr>
          <a:xfrm>
            <a:off x="1045221" y="1524925"/>
            <a:ext cx="2482667" cy="70788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76200" tIns="76200" rIns="76200" bIns="76200" numCol="1" spcCol="38100" rtlCol="0" anchor="t">
            <a:spAutoFit/>
          </a:bodyPr>
          <a:lstStyle/>
          <a:p>
            <a:pPr marL="0" marR="0" indent="0" algn="l" defTabSz="546100" rtl="0" fontAlgn="auto" latinLnBrk="0" hangingPunct="0">
              <a:lnSpc>
                <a:spcPct val="100000"/>
              </a:lnSpc>
              <a:spcBef>
                <a:spcPts val="0"/>
              </a:spcBef>
              <a:spcAft>
                <a:spcPts val="0"/>
              </a:spcAft>
              <a:buClrTx/>
              <a:buSzTx/>
              <a:buFontTx/>
              <a:buNone/>
              <a:tabLst/>
            </a:pPr>
            <a:r>
              <a:rPr kumimoji="0" lang="en-US" b="0" i="0" u="none" strike="noStrike" cap="none" spc="0" normalizeH="0" baseline="0" dirty="0">
                <a:ln>
                  <a:noFill/>
                </a:ln>
                <a:solidFill>
                  <a:srgbClr val="0096FF"/>
                </a:solidFill>
                <a:effectLst/>
                <a:uFillTx/>
                <a:latin typeface="Helvetica Neue Light"/>
                <a:ea typeface="Helvetica Neue Light"/>
                <a:cs typeface="Helvetica Neue Light"/>
                <a:sym typeface="Helvetica Neue Light"/>
              </a:rPr>
              <a:t>Transmission schem</a:t>
            </a:r>
            <a:r>
              <a:rPr lang="en-US" dirty="0">
                <a:solidFill>
                  <a:srgbClr val="0096FF"/>
                </a:solidFill>
                <a:latin typeface="Helvetica Neue Light"/>
                <a:ea typeface="Helvetica Neue Light"/>
                <a:cs typeface="Helvetica Neue Light"/>
                <a:sym typeface="Helvetica Neue Light"/>
              </a:rPr>
              <a:t>e 1</a:t>
            </a:r>
          </a:p>
          <a:p>
            <a:pPr marL="0" marR="0" indent="0" algn="l" defTabSz="546100" rtl="0" fontAlgn="auto" latinLnBrk="0" hangingPunct="0">
              <a:lnSpc>
                <a:spcPct val="100000"/>
              </a:lnSpc>
              <a:spcBef>
                <a:spcPts val="0"/>
              </a:spcBef>
              <a:spcAft>
                <a:spcPts val="0"/>
              </a:spcAft>
              <a:buClrTx/>
              <a:buSzTx/>
              <a:buFontTx/>
              <a:buNone/>
              <a:tabLst/>
            </a:pPr>
            <a:r>
              <a:rPr kumimoji="0" lang="en-US" b="0" i="0" u="none" strike="noStrike" cap="none" spc="0" normalizeH="0" baseline="0" dirty="0">
                <a:ln>
                  <a:noFill/>
                </a:ln>
                <a:solidFill>
                  <a:srgbClr val="0096FF"/>
                </a:solidFill>
                <a:effectLst/>
                <a:uFillTx/>
                <a:latin typeface="Helvetica Neue Light"/>
                <a:ea typeface="Helvetica Neue Light"/>
                <a:cs typeface="Helvetica Neue Light"/>
                <a:sym typeface="Helvetica Neue Light"/>
              </a:rPr>
              <a:t>With L OFDM symbols</a:t>
            </a:r>
          </a:p>
        </p:txBody>
      </p:sp>
    </p:spTree>
    <p:extLst>
      <p:ext uri="{BB962C8B-B14F-4D97-AF65-F5344CB8AC3E}">
        <p14:creationId xmlns:p14="http://schemas.microsoft.com/office/powerpoint/2010/main" val="1435615283"/>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 name="Slide Number"/>
          <p:cNvSpPr>
            <a:spLocks noGrp="1"/>
          </p:cNvSpPr>
          <p:nvPr>
            <p:ph type="sldNum" sz="quarter" idx="2"/>
          </p:nvPr>
        </p:nvSpPr>
        <p:spPr>
          <a:xfrm>
            <a:off x="12012605" y="6546850"/>
            <a:ext cx="51296" cy="12311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pPr defTabSz="457200" hangingPunct="0"/>
            <a:fld id="{86CB4B4D-7CA3-9044-876B-883B54F8677D}" type="slidenum">
              <a:rPr kern="0">
                <a:latin typeface="Myriad Set Pro Text"/>
              </a:rPr>
              <a:pPr defTabSz="457200" hangingPunct="0"/>
              <a:t>5</a:t>
            </a:fld>
            <a:endParaRPr kern="0">
              <a:latin typeface="Myriad Set Pro Text"/>
            </a:endParaRPr>
          </a:p>
        </p:txBody>
      </p:sp>
      <p:sp>
        <p:nvSpPr>
          <p:cNvPr id="225" name="Problem statement (1): for CA"/>
          <p:cNvSpPr txBox="1">
            <a:spLocks noGrp="1"/>
          </p:cNvSpPr>
          <p:nvPr>
            <p:ph type="body" idx="13"/>
          </p:nvPr>
        </p:nvSpPr>
        <p:spPr>
          <a:prstGeom prst="rect">
            <a:avLst/>
          </a:prstGeom>
        </p:spPr>
        <p:txBody>
          <a:bodyPr/>
          <a:lstStyle>
            <a:lvl1pPr marL="0" indent="0" defTabSz="546100">
              <a:lnSpc>
                <a:spcPct val="100000"/>
              </a:lnSpc>
              <a:spcBef>
                <a:spcPts val="0"/>
              </a:spcBef>
              <a:buSzTx/>
              <a:buNone/>
              <a:defRPr sz="6000">
                <a:solidFill>
                  <a:srgbClr val="0096FF"/>
                </a:solidFill>
              </a:defRPr>
            </a:lvl1pPr>
          </a:lstStyle>
          <a:p>
            <a:r>
              <a:rPr lang="en-US" sz="3200" dirty="0"/>
              <a:t>Using PUSCH repetition type B and per-repetition overriding</a:t>
            </a:r>
            <a:endParaRPr sz="3200" dirty="0"/>
          </a:p>
        </p:txBody>
      </p:sp>
      <p:sp>
        <p:nvSpPr>
          <p:cNvPr id="226" name="3 cases are shown on the left side:…"/>
          <p:cNvSpPr/>
          <p:nvPr/>
        </p:nvSpPr>
        <p:spPr>
          <a:xfrm>
            <a:off x="884583" y="3906078"/>
            <a:ext cx="9094304" cy="234758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400" tIns="25400" rIns="25400" bIns="25400"/>
          <a:lstStyle/>
          <a:p>
            <a:pPr marL="234095" indent="-234095" defTabSz="619125" hangingPunct="0">
              <a:lnSpc>
                <a:spcPct val="104999"/>
              </a:lnSpc>
              <a:spcBef>
                <a:spcPts val="300"/>
              </a:spcBef>
              <a:buClr>
                <a:srgbClr val="0096FF"/>
              </a:buClr>
              <a:buSzPct val="100000"/>
              <a:buFont typeface="Lucida Grande"/>
              <a:buChar char="■"/>
              <a:defRPr sz="3200">
                <a:solidFill>
                  <a:srgbClr val="000000"/>
                </a:solidFill>
              </a:defRPr>
            </a:pPr>
            <a:endParaRPr sz="1600" kern="0" dirty="0">
              <a:solidFill>
                <a:srgbClr val="000000"/>
              </a:solidFill>
              <a:latin typeface="Helvetica Neue Light"/>
              <a:ea typeface="Helvetica Neue Light"/>
              <a:sym typeface="Helvetica Neue Light"/>
            </a:endParaRPr>
          </a:p>
        </p:txBody>
      </p:sp>
      <p:sp>
        <p:nvSpPr>
          <p:cNvPr id="12" name="Assume the subcarrier spacing is 30 KHz for inter-band CA (e.g. CA_n3-n77, and many more others) , With the MRTD up to 33 microseconds (roughly one symbol’s duration), then we can see for the aligned case shown below for CC1 and CC2, the UE receiver need">
            <a:extLst>
              <a:ext uri="{FF2B5EF4-FFF2-40B4-BE49-F238E27FC236}">
                <a16:creationId xmlns:a16="http://schemas.microsoft.com/office/drawing/2014/main" id="{23A5AF8C-08EC-4B4E-8DAB-FA1F14CA49B6}"/>
              </a:ext>
            </a:extLst>
          </p:cNvPr>
          <p:cNvSpPr>
            <a:spLocks noGrp="1"/>
          </p:cNvSpPr>
          <p:nvPr>
            <p:ph type="body" idx="14"/>
          </p:nvPr>
        </p:nvSpPr>
        <p:spPr>
          <a:xfrm>
            <a:off x="348332" y="4155585"/>
            <a:ext cx="11125200" cy="2347587"/>
          </a:xfrm>
          <a:prstGeom prst="rect">
            <a:avLst/>
          </a:prstGeom>
        </p:spPr>
        <p:txBody>
          <a:bodyPr/>
          <a:lstStyle/>
          <a:p>
            <a:r>
              <a:rPr lang="en-US" sz="1200" dirty="0"/>
              <a:t>If the LP channel is transmitted with PUSCH repetition type B, as shown above, </a:t>
            </a:r>
          </a:p>
          <a:p>
            <a:r>
              <a:rPr lang="en-US" sz="1200" dirty="0"/>
              <a:t>let the duration of each repetition be L/K symbols, L is the same as in transmission scheme 1 as shown in the previous slide,  </a:t>
            </a:r>
          </a:p>
          <a:p>
            <a:r>
              <a:rPr lang="en-US" sz="1200" dirty="0"/>
              <a:t>K repetitions are used; </a:t>
            </a:r>
          </a:p>
          <a:p>
            <a:r>
              <a:rPr lang="en-US" sz="1200" dirty="0"/>
              <a:t>the MCS level of the transmission scheme can be chosen so the transport block size is roughly the same as the transmission scheme 1 (e.g. MCS-Y is higher than MCS-X).</a:t>
            </a:r>
          </a:p>
          <a:p>
            <a:pPr lvl="1"/>
            <a:r>
              <a:rPr lang="en-US" sz="1200" dirty="0"/>
              <a:t>Then for all practical purposes, two transmission schemes achieve the same, but with the benefit below:</a:t>
            </a:r>
          </a:p>
          <a:p>
            <a:pPr lvl="2"/>
            <a:r>
              <a:rPr lang="en-US" sz="1200" dirty="0"/>
              <a:t>Note as per-repetition overriding by the HP channel over the LP channel can be performed, the scheduling delay due to not supporting cancellation &amp; replacement is at most L/K-1 symbols. Note the Rel-15 timeline conditions is checked and enforced over DG and the first overridden CG repetition.	</a:t>
            </a:r>
          </a:p>
          <a:p>
            <a:r>
              <a:rPr lang="en-US" sz="1200" b="1" dirty="0"/>
              <a:t>Observation 1: by using PUSH repetition type B and per-repetition overriding, the scheduling delay is most L/K-1 symbols.</a:t>
            </a:r>
            <a:endParaRPr sz="1200" b="1" dirty="0"/>
          </a:p>
        </p:txBody>
      </p:sp>
      <p:pic>
        <p:nvPicPr>
          <p:cNvPr id="10" name="Picture 9" descr="A screenshot of a cell phone&#10;&#10;Description automatically generated">
            <a:extLst>
              <a:ext uri="{FF2B5EF4-FFF2-40B4-BE49-F238E27FC236}">
                <a16:creationId xmlns:a16="http://schemas.microsoft.com/office/drawing/2014/main" id="{4A2BA419-8195-D047-8A50-D1A10091BF66}"/>
              </a:ext>
            </a:extLst>
          </p:cNvPr>
          <p:cNvPicPr>
            <a:picLocks noChangeAspect="1"/>
          </p:cNvPicPr>
          <p:nvPr/>
        </p:nvPicPr>
        <p:blipFill>
          <a:blip r:embed="rId2"/>
          <a:stretch>
            <a:fillRect/>
          </a:stretch>
        </p:blipFill>
        <p:spPr>
          <a:xfrm>
            <a:off x="5679356" y="835697"/>
            <a:ext cx="5268269" cy="3157290"/>
          </a:xfrm>
          <a:prstGeom prst="rect">
            <a:avLst/>
          </a:prstGeom>
        </p:spPr>
      </p:pic>
      <p:sp>
        <p:nvSpPr>
          <p:cNvPr id="11" name="TextBox 10">
            <a:extLst>
              <a:ext uri="{FF2B5EF4-FFF2-40B4-BE49-F238E27FC236}">
                <a16:creationId xmlns:a16="http://schemas.microsoft.com/office/drawing/2014/main" id="{2A6776B6-883A-794B-BD8E-83A4B7B2F1CC}"/>
              </a:ext>
            </a:extLst>
          </p:cNvPr>
          <p:cNvSpPr txBox="1"/>
          <p:nvPr/>
        </p:nvSpPr>
        <p:spPr>
          <a:xfrm>
            <a:off x="438150" y="1405130"/>
            <a:ext cx="4553980" cy="120032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6200" tIns="76200" rIns="76200" bIns="76200" numCol="1" spcCol="38100" rtlCol="0" anchor="t">
            <a:spAutoFit/>
          </a:bodyPr>
          <a:lstStyle/>
          <a:p>
            <a:pPr marL="0" marR="0" indent="0" algn="l" defTabSz="546100" rtl="0" fontAlgn="auto" latinLnBrk="0" hangingPunct="0">
              <a:lnSpc>
                <a:spcPct val="100000"/>
              </a:lnSpc>
              <a:spcBef>
                <a:spcPts val="0"/>
              </a:spcBef>
              <a:spcAft>
                <a:spcPts val="0"/>
              </a:spcAft>
              <a:buClrTx/>
              <a:buSzTx/>
              <a:buFontTx/>
              <a:buNone/>
              <a:tabLst/>
            </a:pPr>
            <a:r>
              <a:rPr kumimoji="0" lang="en-US" b="0" i="0" u="none" strike="noStrike" cap="none" spc="0" normalizeH="0" baseline="0" dirty="0">
                <a:ln>
                  <a:noFill/>
                </a:ln>
                <a:solidFill>
                  <a:srgbClr val="0096FF"/>
                </a:solidFill>
                <a:effectLst/>
                <a:uFillTx/>
                <a:latin typeface="Helvetica Neue Light"/>
                <a:ea typeface="Helvetica Neue Light"/>
                <a:cs typeface="Helvetica Neue Light"/>
                <a:sym typeface="Helvetica Neue Light"/>
              </a:rPr>
              <a:t>Transmission schem</a:t>
            </a:r>
            <a:r>
              <a:rPr lang="en-US" dirty="0">
                <a:solidFill>
                  <a:srgbClr val="0096FF"/>
                </a:solidFill>
                <a:latin typeface="Helvetica Neue Light"/>
                <a:ea typeface="Helvetica Neue Light"/>
                <a:cs typeface="Helvetica Neue Light"/>
                <a:sym typeface="Helvetica Neue Light"/>
              </a:rPr>
              <a:t>e 2</a:t>
            </a:r>
          </a:p>
          <a:p>
            <a:pPr marL="285750" marR="0" indent="-285750" algn="l" defTabSz="546100" rtl="0" fontAlgn="auto" latinLnBrk="0" hangingPunct="0">
              <a:lnSpc>
                <a:spcPct val="100000"/>
              </a:lnSpc>
              <a:spcBef>
                <a:spcPts val="0"/>
              </a:spcBef>
              <a:spcAft>
                <a:spcPts val="0"/>
              </a:spcAft>
              <a:buClrTx/>
              <a:buSzTx/>
              <a:buFont typeface="Arial" panose="020B0604020202020204" pitchFamily="34" charset="0"/>
              <a:buChar char="•"/>
              <a:tabLst/>
            </a:pPr>
            <a:r>
              <a:rPr kumimoji="0" lang="en-US" sz="1600" b="0" i="0" u="none" strike="noStrike" cap="none" spc="0" normalizeH="0" baseline="0" dirty="0">
                <a:ln>
                  <a:noFill/>
                </a:ln>
                <a:solidFill>
                  <a:srgbClr val="0096FF"/>
                </a:solidFill>
                <a:effectLst/>
                <a:uFillTx/>
                <a:latin typeface="Helvetica Neue Light"/>
                <a:ea typeface="Helvetica Neue Light"/>
                <a:cs typeface="Helvetica Neue Light"/>
                <a:sym typeface="Helvetica Neue Light"/>
              </a:rPr>
              <a:t>PUSCH repetition Type B</a:t>
            </a:r>
          </a:p>
          <a:p>
            <a:pPr marL="285750" marR="0" indent="-285750" algn="l" defTabSz="546100" rtl="0" fontAlgn="auto" latinLnBrk="0" hangingPunct="0">
              <a:lnSpc>
                <a:spcPct val="100000"/>
              </a:lnSpc>
              <a:spcBef>
                <a:spcPts val="0"/>
              </a:spcBef>
              <a:spcAft>
                <a:spcPts val="0"/>
              </a:spcAft>
              <a:buClrTx/>
              <a:buSzTx/>
              <a:buFont typeface="Arial" panose="020B0604020202020204" pitchFamily="34" charset="0"/>
              <a:buChar char="•"/>
              <a:tabLst/>
            </a:pPr>
            <a:r>
              <a:rPr kumimoji="0" lang="en-US" sz="1600" b="0" i="0" u="none" strike="noStrike" cap="none" spc="0" normalizeH="0" baseline="0" dirty="0">
                <a:ln>
                  <a:noFill/>
                </a:ln>
                <a:solidFill>
                  <a:srgbClr val="0096FF"/>
                </a:solidFill>
                <a:effectLst/>
                <a:uFillTx/>
                <a:latin typeface="Helvetica Neue Light"/>
                <a:ea typeface="Helvetica Neue Light"/>
                <a:cs typeface="Helvetica Neue Light"/>
                <a:sym typeface="Helvetica Neue Light"/>
              </a:rPr>
              <a:t>With L/K OFDM symbols for each repetition;</a:t>
            </a:r>
          </a:p>
          <a:p>
            <a:pPr marL="285750" marR="0" indent="-285750" algn="l" defTabSz="546100" rtl="0" fontAlgn="auto" latinLnBrk="0" hangingPunct="0">
              <a:lnSpc>
                <a:spcPct val="100000"/>
              </a:lnSpc>
              <a:spcBef>
                <a:spcPts val="0"/>
              </a:spcBef>
              <a:spcAft>
                <a:spcPts val="0"/>
              </a:spcAft>
              <a:buClrTx/>
              <a:buSzTx/>
              <a:buFont typeface="Arial" panose="020B0604020202020204" pitchFamily="34" charset="0"/>
              <a:buChar char="•"/>
              <a:tabLst/>
            </a:pPr>
            <a:r>
              <a:rPr lang="en-US" sz="1600" dirty="0">
                <a:solidFill>
                  <a:srgbClr val="0096FF"/>
                </a:solidFill>
                <a:latin typeface="Helvetica Neue Light"/>
                <a:ea typeface="Helvetica Neue Light"/>
                <a:cs typeface="Helvetica Neue Light"/>
                <a:sym typeface="Helvetica Neue Light"/>
              </a:rPr>
              <a:t>K repetitions in total</a:t>
            </a:r>
            <a:r>
              <a:rPr kumimoji="0" lang="en-US" sz="1600" b="0" i="0" u="none" strike="noStrike" cap="none" spc="0" normalizeH="0" baseline="0" dirty="0">
                <a:ln>
                  <a:noFill/>
                </a:ln>
                <a:solidFill>
                  <a:srgbClr val="0096FF"/>
                </a:solidFill>
                <a:effectLst/>
                <a:uFillTx/>
                <a:latin typeface="Helvetica Neue Light"/>
                <a:ea typeface="Helvetica Neue Light"/>
                <a:cs typeface="Helvetica Neue Light"/>
                <a:sym typeface="Helvetica Neue Light"/>
              </a:rPr>
              <a:t> </a:t>
            </a:r>
          </a:p>
        </p:txBody>
      </p:sp>
    </p:spTree>
    <p:extLst>
      <p:ext uri="{BB962C8B-B14F-4D97-AF65-F5344CB8AC3E}">
        <p14:creationId xmlns:p14="http://schemas.microsoft.com/office/powerpoint/2010/main" val="3700280374"/>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 name="Slide Number"/>
          <p:cNvSpPr>
            <a:spLocks noGrp="1"/>
          </p:cNvSpPr>
          <p:nvPr>
            <p:ph type="sldNum" sz="quarter" idx="2"/>
          </p:nvPr>
        </p:nvSpPr>
        <p:spPr>
          <a:xfrm>
            <a:off x="12012605" y="6546850"/>
            <a:ext cx="51296" cy="12311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pPr defTabSz="457200" hangingPunct="0"/>
            <a:fld id="{86CB4B4D-7CA3-9044-876B-883B54F8677D}" type="slidenum">
              <a:rPr kern="0">
                <a:latin typeface="Myriad Set Pro Text"/>
              </a:rPr>
              <a:pPr defTabSz="457200" hangingPunct="0"/>
              <a:t>6</a:t>
            </a:fld>
            <a:endParaRPr kern="0">
              <a:latin typeface="Myriad Set Pro Text"/>
            </a:endParaRPr>
          </a:p>
        </p:txBody>
      </p:sp>
      <p:sp>
        <p:nvSpPr>
          <p:cNvPr id="246" name="Proposed solutions"/>
          <p:cNvSpPr txBox="1">
            <a:spLocks noGrp="1"/>
          </p:cNvSpPr>
          <p:nvPr>
            <p:ph type="body" idx="13"/>
          </p:nvPr>
        </p:nvSpPr>
        <p:spPr>
          <a:prstGeom prst="rect">
            <a:avLst/>
          </a:prstGeom>
        </p:spPr>
        <p:txBody>
          <a:bodyPr/>
          <a:lstStyle>
            <a:lvl1pPr marL="0" indent="0" defTabSz="546100">
              <a:lnSpc>
                <a:spcPct val="100000"/>
              </a:lnSpc>
              <a:spcBef>
                <a:spcPts val="0"/>
              </a:spcBef>
              <a:buSzTx/>
              <a:buNone/>
              <a:defRPr sz="6000">
                <a:solidFill>
                  <a:srgbClr val="0096FF"/>
                </a:solidFill>
              </a:defRPr>
            </a:lvl1pPr>
          </a:lstStyle>
          <a:p>
            <a:r>
              <a:rPr lang="en-US" sz="3200" dirty="0"/>
              <a:t>Further considerations </a:t>
            </a:r>
            <a:endParaRPr sz="3200" dirty="0"/>
          </a:p>
        </p:txBody>
      </p:sp>
      <p:sp>
        <p:nvSpPr>
          <p:cNvPr id="247" name="Solution 1:…"/>
          <p:cNvSpPr>
            <a:spLocks noGrp="1"/>
          </p:cNvSpPr>
          <p:nvPr>
            <p:ph type="body" idx="14"/>
          </p:nvPr>
        </p:nvSpPr>
        <p:spPr>
          <a:xfrm>
            <a:off x="428307" y="884386"/>
            <a:ext cx="11215018" cy="5479344"/>
          </a:xfrm>
          <a:prstGeom prst="rect">
            <a:avLst/>
          </a:prstGeom>
        </p:spPr>
        <p:txBody>
          <a:bodyPr/>
          <a:lstStyle/>
          <a:p>
            <a:r>
              <a:rPr lang="en-US" sz="1400" b="1" dirty="0"/>
              <a:t>The characteristics of the use cases for cancellation and replacement</a:t>
            </a:r>
          </a:p>
          <a:p>
            <a:pPr lvl="1"/>
            <a:r>
              <a:rPr lang="en-US" sz="1400" dirty="0"/>
              <a:t>The HP uplink traffic has to be latency-sensitive and also its arrival and/or size has to be also unpredictable to build the case for using cancellation and replacement (if the traffic is predictable, then the </a:t>
            </a:r>
            <a:r>
              <a:rPr lang="en-US" sz="1400" dirty="0" err="1"/>
              <a:t>gNB</a:t>
            </a:r>
            <a:r>
              <a:rPr lang="en-US" sz="1400" dirty="0"/>
              <a:t> does not need to resort to cancel &amp; replace);  then the UE data buffer status has to be reflected with little latency to the </a:t>
            </a:r>
            <a:r>
              <a:rPr lang="en-US" sz="1400" dirty="0" err="1"/>
              <a:t>gNB</a:t>
            </a:r>
            <a:r>
              <a:rPr lang="en-US" sz="1400" dirty="0"/>
              <a:t>.</a:t>
            </a:r>
          </a:p>
          <a:p>
            <a:pPr lvl="1"/>
            <a:r>
              <a:rPr lang="en-US" sz="1400" dirty="0"/>
              <a:t>No matter whether information concerning data buffer status is carried by SR and/or BSR, which suggests SR/BSR transmissions has to be frequent, e.g. at several occasions well separated in a slot. With well separated resources taken by SR and/or PUSCH carrying BSR and/or HARQ feedback,  </a:t>
            </a:r>
            <a:r>
              <a:rPr lang="en-US" sz="1400" b="1" dirty="0"/>
              <a:t>essentially the uplink resources are segmented</a:t>
            </a:r>
            <a:r>
              <a:rPr lang="en-US" sz="1400" dirty="0"/>
              <a:t>; then it is infeasible to give a LP PUSCH a single long duration.</a:t>
            </a:r>
          </a:p>
          <a:p>
            <a:pPr lvl="2"/>
            <a:r>
              <a:rPr lang="en-US" sz="1400" b="1" dirty="0"/>
              <a:t>Observation 2: any single transmission duration of LP CG (actual transmission) is unlikely to be long. Even with transmission scheme 1, the scheduling latency can be low practice already.</a:t>
            </a:r>
          </a:p>
          <a:p>
            <a:pPr lvl="1"/>
            <a:r>
              <a:rPr lang="en-US" sz="1400" b="1" dirty="0"/>
              <a:t>Other considerations on system operation:</a:t>
            </a:r>
          </a:p>
          <a:p>
            <a:pPr lvl="2"/>
            <a:r>
              <a:rPr lang="en-US" sz="1400" dirty="0"/>
              <a:t>The overhead due to HARQ ACK feedback, SR and SRS should be considered also; if we budget 4~5 symbols for SR/SRS/HARQ feedback, L in transmission scheme 1 is about 9 symbols.</a:t>
            </a:r>
          </a:p>
          <a:p>
            <a:pPr lvl="1"/>
            <a:r>
              <a:rPr lang="en-US" sz="1400" b="1" dirty="0"/>
              <a:t>Conclusion 1: considering overhead alone, L is likely to be upper-bounded by 9; considering segmentation due to SR/HARQ/SRS, L is likely to be less than 7.</a:t>
            </a:r>
          </a:p>
          <a:p>
            <a:pPr lvl="1"/>
            <a:r>
              <a:rPr lang="en-US" sz="1400" b="1" dirty="0"/>
              <a:t>Observation 3:  With transmission scheme 2, if K=3, then the scheduling delay due to not enabling cancellation and replacement with transmission scheme 2 is at most 9/3-1 or 7/3-1 symbols, no larger than 2 symbols.</a:t>
            </a:r>
          </a:p>
          <a:p>
            <a:pPr lvl="1"/>
            <a:r>
              <a:rPr lang="en-US" sz="1400" b="1" dirty="0"/>
              <a:t>Even when Rel-16 PDCCH monitoring with (2,2) is configured, the PDCCH alignment latency alone is 2 symbols; if (4,3) is configured, then the PDCCH alignment latency is 4 symbols; which is present even with cancellation &amp; replacement, which puts any potential benefit with cancellation and replacement in perspective.</a:t>
            </a:r>
          </a:p>
          <a:p>
            <a:pPr lvl="2"/>
            <a:r>
              <a:rPr lang="en-US" sz="1400" dirty="0"/>
              <a:t>From that, supporting cancellation and replacement does not provide benefit over what is already available in Rel-16, e.g. PUSCH repetition type B with per-repetition overriding.</a:t>
            </a:r>
          </a:p>
        </p:txBody>
      </p:sp>
    </p:spTree>
    <p:extLst>
      <p:ext uri="{BB962C8B-B14F-4D97-AF65-F5344CB8AC3E}">
        <p14:creationId xmlns:p14="http://schemas.microsoft.com/office/powerpoint/2010/main" val="2589436969"/>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 name="Slide Number"/>
          <p:cNvSpPr>
            <a:spLocks noGrp="1"/>
          </p:cNvSpPr>
          <p:nvPr>
            <p:ph type="sldNum" sz="quarter" idx="2"/>
          </p:nvPr>
        </p:nvSpPr>
        <p:spPr>
          <a:xfrm>
            <a:off x="12012605" y="6546850"/>
            <a:ext cx="51296" cy="12311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pPr defTabSz="457200" hangingPunct="0"/>
            <a:fld id="{86CB4B4D-7CA3-9044-876B-883B54F8677D}" type="slidenum">
              <a:rPr kern="0">
                <a:latin typeface="Myriad Set Pro Text"/>
              </a:rPr>
              <a:pPr defTabSz="457200" hangingPunct="0"/>
              <a:t>7</a:t>
            </a:fld>
            <a:endParaRPr kern="0">
              <a:latin typeface="Myriad Set Pro Text"/>
            </a:endParaRPr>
          </a:p>
        </p:txBody>
      </p:sp>
      <p:sp>
        <p:nvSpPr>
          <p:cNvPr id="246" name="Proposed solutions"/>
          <p:cNvSpPr txBox="1">
            <a:spLocks noGrp="1"/>
          </p:cNvSpPr>
          <p:nvPr>
            <p:ph type="body" idx="13"/>
          </p:nvPr>
        </p:nvSpPr>
        <p:spPr>
          <a:prstGeom prst="rect">
            <a:avLst/>
          </a:prstGeom>
        </p:spPr>
        <p:txBody>
          <a:bodyPr/>
          <a:lstStyle>
            <a:lvl1pPr marL="0" indent="0" defTabSz="546100">
              <a:lnSpc>
                <a:spcPct val="100000"/>
              </a:lnSpc>
              <a:spcBef>
                <a:spcPts val="0"/>
              </a:spcBef>
              <a:buSzTx/>
              <a:buNone/>
              <a:defRPr sz="6000">
                <a:solidFill>
                  <a:srgbClr val="0096FF"/>
                </a:solidFill>
              </a:defRPr>
            </a:lvl1pPr>
          </a:lstStyle>
          <a:p>
            <a:r>
              <a:rPr lang="en-US" sz="3200" dirty="0"/>
              <a:t>Conclusion</a:t>
            </a:r>
            <a:endParaRPr sz="3200" dirty="0"/>
          </a:p>
        </p:txBody>
      </p:sp>
      <p:sp>
        <p:nvSpPr>
          <p:cNvPr id="247" name="Solution 1:…"/>
          <p:cNvSpPr>
            <a:spLocks noGrp="1"/>
          </p:cNvSpPr>
          <p:nvPr>
            <p:ph type="body" idx="14"/>
          </p:nvPr>
        </p:nvSpPr>
        <p:spPr>
          <a:xfrm>
            <a:off x="428307" y="884386"/>
            <a:ext cx="11215018" cy="5479344"/>
          </a:xfrm>
          <a:prstGeom prst="rect">
            <a:avLst/>
          </a:prstGeom>
        </p:spPr>
        <p:txBody>
          <a:bodyPr/>
          <a:lstStyle/>
          <a:p>
            <a:r>
              <a:rPr lang="en-US" sz="1600" b="1" dirty="0"/>
              <a:t>Supporting per-repetition overriding with PUSCH repetition type B achieves a small scheduling latency; cancellation and replacement is not well motivated.</a:t>
            </a:r>
            <a:endParaRPr lang="en-US" sz="1600" dirty="0"/>
          </a:p>
        </p:txBody>
      </p:sp>
    </p:spTree>
    <p:extLst>
      <p:ext uri="{BB962C8B-B14F-4D97-AF65-F5344CB8AC3E}">
        <p14:creationId xmlns:p14="http://schemas.microsoft.com/office/powerpoint/2010/main" val="2668909549"/>
      </p:ext>
    </p:extLst>
  </p:cSld>
  <p:clrMapOvr>
    <a:masterClrMapping/>
  </p:clrMapOvr>
  <p:transition spd="med"/>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White">
  <a:themeElements>
    <a:clrScheme name="White">
      <a:dk1>
        <a:srgbClr val="FFFFFF"/>
      </a:dk1>
      <a:lt1>
        <a:srgbClr val="0096FF"/>
      </a:lt1>
      <a:dk2>
        <a:srgbClr val="8071AB"/>
      </a:dk2>
      <a:lt2>
        <a:srgbClr val="000000"/>
      </a:lt2>
      <a:accent1>
        <a:srgbClr val="4782A6"/>
      </a:accent1>
      <a:accent2>
        <a:srgbClr val="3A8C52"/>
      </a:accent2>
      <a:accent3>
        <a:srgbClr val="E6A845"/>
      </a:accent3>
      <a:accent4>
        <a:srgbClr val="E37944"/>
      </a:accent4>
      <a:accent5>
        <a:srgbClr val="C43F4D"/>
      </a:accent5>
      <a:accent6>
        <a:srgbClr val="666666"/>
      </a:accent6>
      <a:hlink>
        <a:srgbClr val="0000FF"/>
      </a:hlink>
      <a:folHlink>
        <a:srgbClr val="FF00FF"/>
      </a:folHlink>
    </a:clrScheme>
    <a:fontScheme name="White">
      <a:majorFont>
        <a:latin typeface="Myriad Set Pro Text"/>
        <a:ea typeface="Myriad Set Pro Text"/>
        <a:cs typeface="Myriad Set Pro Text"/>
      </a:majorFont>
      <a:minorFont>
        <a:latin typeface="Myriad Set Pro Text"/>
        <a:ea typeface="Myriad Set Pro Text"/>
        <a:cs typeface="Myriad Set Pro Tex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hueOff val="3907156"/>
            <a:satOff val="4937"/>
            <a:lumOff val="15538"/>
          </a:schemeClr>
        </a:solidFill>
        <a:ln w="25400" cap="flat">
          <a:noFill/>
          <a:miter lim="400000"/>
        </a:ln>
        <a:effectLst/>
        <a:sp3d/>
      </a:spPr>
      <a:bodyPr rot="0" spcFirstLastPara="1" vertOverflow="overflow" horzOverflow="overflow" vert="horz" wrap="square" lIns="63500" tIns="63500" rIns="63500" bIns="63500" numCol="1" spcCol="38100" rtlCol="0" anchor="ctr">
        <a:spAutoFit/>
      </a:bodyPr>
      <a:lstStyle>
        <a:defPPr marL="0" marR="0" indent="0" algn="ctr"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chemeClr val="accent4">
                <a:hueOff val="9600000"/>
                <a:satOff val="22648"/>
                <a:lumOff val="42149"/>
              </a:schemeClr>
            </a:solidFill>
            <a:effectLst/>
            <a:uFillTx/>
            <a:latin typeface="+mn-lt"/>
            <a:ea typeface="+mn-ea"/>
            <a:cs typeface="+mn-cs"/>
            <a:sym typeface="Myriad Set Pro Tex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2">
              <a:hueOff val="3907156"/>
              <a:satOff val="4937"/>
              <a:lumOff val="15538"/>
            </a:schemeClr>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6200" tIns="76200" rIns="76200" bIns="76200" numCol="1" spcCol="38100" rtlCol="0" anchor="t">
        <a:spAutoFit/>
      </a:bodyPr>
      <a:lstStyle>
        <a:defPPr marL="0" marR="0" indent="0" algn="l" defTabSz="546100" rtl="0" fontAlgn="auto" latinLnBrk="0" hangingPunct="0">
          <a:lnSpc>
            <a:spcPct val="100000"/>
          </a:lnSpc>
          <a:spcBef>
            <a:spcPts val="0"/>
          </a:spcBef>
          <a:spcAft>
            <a:spcPts val="0"/>
          </a:spcAft>
          <a:buClrTx/>
          <a:buSzTx/>
          <a:buFontTx/>
          <a:buNone/>
          <a:tabLst/>
          <a:defRPr kumimoji="0" sz="6000" b="0" i="0" u="none" strike="noStrike" cap="none" spc="0" normalizeH="0" baseline="0">
            <a:ln>
              <a:noFill/>
            </a:ln>
            <a:solidFill>
              <a:srgbClr val="0096FF"/>
            </a:solidFill>
            <a:effectLst/>
            <a:uFillTx/>
            <a:latin typeface="Helvetica Neue Light"/>
            <a:ea typeface="Helvetica Neue Light"/>
            <a:cs typeface="Helvetica Neue Light"/>
            <a:sym typeface="Helvetica Neue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6069</TotalTime>
  <Words>996</Words>
  <Application>Microsoft Macintosh PowerPoint</Application>
  <PresentationFormat>Widescreen</PresentationFormat>
  <Paragraphs>56</Paragraphs>
  <Slides>7</Slides>
  <Notes>0</Notes>
  <HiddenSlides>0</HiddenSlides>
  <MMClips>0</MMClips>
  <ScaleCrop>false</ScaleCrop>
  <HeadingPairs>
    <vt:vector size="6" baseType="variant">
      <vt:variant>
        <vt:lpstr>Fonts Used</vt:lpstr>
      </vt:variant>
      <vt:variant>
        <vt:i4>16</vt:i4>
      </vt:variant>
      <vt:variant>
        <vt:lpstr>Theme</vt:lpstr>
      </vt:variant>
      <vt:variant>
        <vt:i4>2</vt:i4>
      </vt:variant>
      <vt:variant>
        <vt:lpstr>Slide Titles</vt:lpstr>
      </vt:variant>
      <vt:variant>
        <vt:i4>7</vt:i4>
      </vt:variant>
    </vt:vector>
  </HeadingPairs>
  <TitlesOfParts>
    <vt:vector size="25" baseType="lpstr">
      <vt:lpstr>Arial</vt:lpstr>
      <vt:lpstr>Calibri</vt:lpstr>
      <vt:lpstr>Calibri Light</vt:lpstr>
      <vt:lpstr>Gill Sans</vt:lpstr>
      <vt:lpstr>Helvetica</vt:lpstr>
      <vt:lpstr>Helvetica Light</vt:lpstr>
      <vt:lpstr>Helvetica Neue</vt:lpstr>
      <vt:lpstr>Helvetica Neue Light</vt:lpstr>
      <vt:lpstr>Helvetica Neue Medium</vt:lpstr>
      <vt:lpstr>Lucida Grande</vt:lpstr>
      <vt:lpstr>Mistral</vt:lpstr>
      <vt:lpstr>Myriad Set Pro Bold</vt:lpstr>
      <vt:lpstr>Myriad Set Pro Text</vt:lpstr>
      <vt:lpstr>Myriad Set Pro Thin</vt:lpstr>
      <vt:lpstr>Myriad Set Pro Ultralight</vt:lpstr>
      <vt:lpstr>Times New Roman</vt:lpstr>
      <vt:lpstr>Office Theme</vt:lpstr>
      <vt:lpstr>White</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Weidong Yang</dc:creator>
  <cp:lastModifiedBy>Weidong Yang</cp:lastModifiedBy>
  <cp:revision>50</cp:revision>
  <dcterms:created xsi:type="dcterms:W3CDTF">2020-06-01T04:51:34Z</dcterms:created>
  <dcterms:modified xsi:type="dcterms:W3CDTF">2020-06-05T23:26:52Z</dcterms:modified>
</cp:coreProperties>
</file>