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notesMasterIdLst>
    <p:notesMasterId r:id="rId4"/>
  </p:notesMasterIdLst>
  <p:handoutMasterIdLst>
    <p:handoutMasterId r:id="rId5"/>
  </p:handoutMasterIdLst>
  <p:sldIdLst>
    <p:sldId id="835" r:id="rId2"/>
    <p:sldId id="836" r:id="rId3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86">
          <p15:clr>
            <a:srgbClr val="A4A3A4"/>
          </p15:clr>
        </p15:guide>
        <p15:guide id="2" orient="horz" pos="2621">
          <p15:clr>
            <a:srgbClr val="A4A3A4"/>
          </p15:clr>
        </p15:guide>
        <p15:guide id="3" orient="horz" pos="3903">
          <p15:clr>
            <a:srgbClr val="A4A3A4"/>
          </p15:clr>
        </p15:guide>
        <p15:guide id="4" orient="horz" pos="288">
          <p15:clr>
            <a:srgbClr val="A4A3A4"/>
          </p15:clr>
        </p15:guide>
        <p15:guide id="5" orient="horz" pos="2945">
          <p15:clr>
            <a:srgbClr val="A4A3A4"/>
          </p15:clr>
        </p15:guide>
        <p15:guide id="6" orient="horz" pos="1773">
          <p15:clr>
            <a:srgbClr val="A4A3A4"/>
          </p15:clr>
        </p15:guide>
        <p15:guide id="7" orient="horz" pos="4203">
          <p15:clr>
            <a:srgbClr val="A4A3A4"/>
          </p15:clr>
        </p15:guide>
        <p15:guide id="8" pos="7677">
          <p15:clr>
            <a:srgbClr val="A4A3A4"/>
          </p15:clr>
        </p15:guide>
        <p15:guide id="9" pos="9">
          <p15:clr>
            <a:srgbClr val="A4A3A4"/>
          </p15:clr>
        </p15:guide>
        <p15:guide id="10" pos="578">
          <p15:clr>
            <a:srgbClr val="A4A3A4"/>
          </p15:clr>
        </p15:guide>
        <p15:guide id="11" pos="3037">
          <p15:clr>
            <a:srgbClr val="A4A3A4"/>
          </p15:clr>
        </p15:guide>
        <p15:guide id="12" pos="7325">
          <p15:clr>
            <a:srgbClr val="A4A3A4"/>
          </p15:clr>
        </p15:guide>
        <p15:guide id="13">
          <p15:clr>
            <a:srgbClr val="A4A3A4"/>
          </p15:clr>
        </p15:guide>
        <p15:guide id="14" pos="4238">
          <p15:clr>
            <a:srgbClr val="A4A3A4"/>
          </p15:clr>
        </p15:guide>
        <p15:guide id="15" pos="5629">
          <p15:clr>
            <a:srgbClr val="A4A3A4"/>
          </p15:clr>
        </p15:guide>
        <p15:guide id="16" pos="147">
          <p15:clr>
            <a:srgbClr val="A4A3A4"/>
          </p15:clr>
        </p15:guide>
        <p15:guide id="17" pos="757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D95"/>
    <a:srgbClr val="00ACBD"/>
    <a:srgbClr val="FDF055"/>
    <a:srgbClr val="8F297C"/>
    <a:srgbClr val="404040"/>
    <a:srgbClr val="005392"/>
    <a:srgbClr val="7F7F7F"/>
    <a:srgbClr val="BC141A"/>
    <a:srgbClr val="8F297D"/>
    <a:srgbClr val="003B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0C6CF8-7117-410A-8FD2-E0119B8033CD}" v="8" dt="2020-03-23T23:58:41.88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47" autoAdjust="0"/>
    <p:restoredTop sz="94280" autoAdjust="0"/>
  </p:normalViewPr>
  <p:slideViewPr>
    <p:cSldViewPr snapToGrid="0" snapToObjects="1">
      <p:cViewPr varScale="1">
        <p:scale>
          <a:sx n="56" d="100"/>
          <a:sy n="56" d="100"/>
        </p:scale>
        <p:origin x="90" y="606"/>
      </p:cViewPr>
      <p:guideLst>
        <p:guide orient="horz" pos="1986"/>
        <p:guide orient="horz" pos="2621"/>
        <p:guide orient="horz" pos="3903"/>
        <p:guide orient="horz" pos="288"/>
        <p:guide orient="horz" pos="2945"/>
        <p:guide orient="horz" pos="1773"/>
        <p:guide orient="horz" pos="4203"/>
        <p:guide pos="7677"/>
        <p:guide pos="9"/>
        <p:guide pos="578"/>
        <p:guide pos="3037"/>
        <p:guide pos="7325"/>
        <p:guide/>
        <p:guide pos="4238"/>
        <p:guide pos="5629"/>
        <p:guide pos="147"/>
        <p:guide pos="75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6" d="100"/>
        <a:sy n="106" d="100"/>
      </p:scale>
      <p:origin x="0" y="13344"/>
    </p:cViewPr>
  </p:sorterViewPr>
  <p:notesViewPr>
    <p:cSldViewPr snapToGrid="0" snapToObjects="1" showGuides="1">
      <p:cViewPr varScale="1">
        <p:scale>
          <a:sx n="95" d="100"/>
          <a:sy n="95" d="100"/>
        </p:scale>
        <p:origin x="-3630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handoutMaster" Target="handoutMasters/handoutMaster1.xml"/><Relationship Id="rId10" Type="http://schemas.microsoft.com/office/2016/11/relationships/changesInfo" Target="changesInfos/changesInfo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3CC9CE68-F63D-40C7-932B-869706C388B3}"/>
    <pc:docChg chg="undo custSel addSld delSld modSld sldOrd">
      <pc:chgData name="Wanshi Chen" userId="3a7dbef4-3474-47c6-9897-007f5734efb0" providerId="ADAL" clId="{3CC9CE68-F63D-40C7-932B-869706C388B3}" dt="2019-09-21T18:34:57.158" v="1767" actId="404"/>
      <pc:docMkLst>
        <pc:docMk/>
      </pc:docMkLst>
      <pc:sldChg chg="modSp">
        <pc:chgData name="Wanshi Chen" userId="3a7dbef4-3474-47c6-9897-007f5734efb0" providerId="ADAL" clId="{3CC9CE68-F63D-40C7-932B-869706C388B3}" dt="2019-09-20T16:20:26.482" v="54" actId="20577"/>
        <pc:sldMkLst>
          <pc:docMk/>
          <pc:sldMk cId="2273413997" sldId="835"/>
        </pc:sldMkLst>
        <pc:spChg chg="mod">
          <ac:chgData name="Wanshi Chen" userId="3a7dbef4-3474-47c6-9897-007f5734efb0" providerId="ADAL" clId="{3CC9CE68-F63D-40C7-932B-869706C388B3}" dt="2019-09-20T16:20:00.116" v="1" actId="20577"/>
          <ac:spMkLst>
            <pc:docMk/>
            <pc:sldMk cId="2273413997" sldId="835"/>
            <ac:spMk id="2" creationId="{00000000-0000-0000-0000-000000000000}"/>
          </ac:spMkLst>
        </pc:spChg>
        <pc:spChg chg="mod">
          <ac:chgData name="Wanshi Chen" userId="3a7dbef4-3474-47c6-9897-007f5734efb0" providerId="ADAL" clId="{3CC9CE68-F63D-40C7-932B-869706C388B3}" dt="2019-09-20T16:20:26.482" v="54" actId="20577"/>
          <ac:spMkLst>
            <pc:docMk/>
            <pc:sldMk cId="2273413997" sldId="835"/>
            <ac:spMk id="4" creationId="{00000000-0000-0000-0000-000000000000}"/>
          </ac:spMkLst>
        </pc:spChg>
      </pc:sldChg>
      <pc:sldChg chg="modSp">
        <pc:chgData name="Wanshi Chen" userId="3a7dbef4-3474-47c6-9897-007f5734efb0" providerId="ADAL" clId="{3CC9CE68-F63D-40C7-932B-869706C388B3}" dt="2019-09-21T18:34:20.989" v="1766" actId="404"/>
        <pc:sldMkLst>
          <pc:docMk/>
          <pc:sldMk cId="4081118824" sldId="836"/>
        </pc:sldMkLst>
        <pc:spChg chg="mod">
          <ac:chgData name="Wanshi Chen" userId="3a7dbef4-3474-47c6-9897-007f5734efb0" providerId="ADAL" clId="{3CC9CE68-F63D-40C7-932B-869706C388B3}" dt="2019-09-21T18:34:20.989" v="1766" actId="404"/>
          <ac:spMkLst>
            <pc:docMk/>
            <pc:sldMk cId="4081118824" sldId="836"/>
            <ac:spMk id="2" creationId="{00000000-0000-0000-0000-000000000000}"/>
          </ac:spMkLst>
        </pc:spChg>
      </pc:sldChg>
      <pc:sldChg chg="modSp ord">
        <pc:chgData name="Wanshi Chen" userId="3a7dbef4-3474-47c6-9897-007f5734efb0" providerId="ADAL" clId="{3CC9CE68-F63D-40C7-932B-869706C388B3}" dt="2019-09-21T18:29:05.458" v="1739" actId="20577"/>
        <pc:sldMkLst>
          <pc:docMk/>
          <pc:sldMk cId="743236380" sldId="842"/>
        </pc:sldMkLst>
        <pc:spChg chg="mod">
          <ac:chgData name="Wanshi Chen" userId="3a7dbef4-3474-47c6-9897-007f5734efb0" providerId="ADAL" clId="{3CC9CE68-F63D-40C7-932B-869706C388B3}" dt="2019-09-21T18:29:05.458" v="1739" actId="20577"/>
          <ac:spMkLst>
            <pc:docMk/>
            <pc:sldMk cId="743236380" sldId="842"/>
            <ac:spMk id="2" creationId="{00000000-0000-0000-0000-000000000000}"/>
          </ac:spMkLst>
        </pc:spChg>
      </pc:sldChg>
      <pc:sldChg chg="modSp">
        <pc:chgData name="Wanshi Chen" userId="3a7dbef4-3474-47c6-9897-007f5734efb0" providerId="ADAL" clId="{3CC9CE68-F63D-40C7-932B-869706C388B3}" dt="2019-09-21T18:34:13.198" v="1765" actId="20577"/>
        <pc:sldMkLst>
          <pc:docMk/>
          <pc:sldMk cId="3525118270" sldId="844"/>
        </pc:sldMkLst>
        <pc:spChg chg="mod">
          <ac:chgData name="Wanshi Chen" userId="3a7dbef4-3474-47c6-9897-007f5734efb0" providerId="ADAL" clId="{3CC9CE68-F63D-40C7-932B-869706C388B3}" dt="2019-09-21T18:34:13.198" v="1765" actId="20577"/>
          <ac:spMkLst>
            <pc:docMk/>
            <pc:sldMk cId="3525118270" sldId="844"/>
            <ac:spMk id="2" creationId="{00000000-0000-0000-0000-000000000000}"/>
          </ac:spMkLst>
        </pc:spChg>
      </pc:sldChg>
      <pc:sldChg chg="modSp del">
        <pc:chgData name="Wanshi Chen" userId="3a7dbef4-3474-47c6-9897-007f5734efb0" providerId="ADAL" clId="{3CC9CE68-F63D-40C7-932B-869706C388B3}" dt="2019-09-20T16:33:00.706" v="161" actId="47"/>
        <pc:sldMkLst>
          <pc:docMk/>
          <pc:sldMk cId="1135472131" sldId="845"/>
        </pc:sldMkLst>
        <pc:spChg chg="mod">
          <ac:chgData name="Wanshi Chen" userId="3a7dbef4-3474-47c6-9897-007f5734efb0" providerId="ADAL" clId="{3CC9CE68-F63D-40C7-932B-869706C388B3}" dt="2019-09-20T16:32:48.348" v="158" actId="6549"/>
          <ac:spMkLst>
            <pc:docMk/>
            <pc:sldMk cId="1135472131" sldId="845"/>
            <ac:spMk id="2" creationId="{00000000-0000-0000-0000-000000000000}"/>
          </ac:spMkLst>
        </pc:spChg>
      </pc:sldChg>
      <pc:sldChg chg="modSp">
        <pc:chgData name="Wanshi Chen" userId="3a7dbef4-3474-47c6-9897-007f5734efb0" providerId="ADAL" clId="{3CC9CE68-F63D-40C7-932B-869706C388B3}" dt="2019-09-21T18:30:27.051" v="1749" actId="20577"/>
        <pc:sldMkLst>
          <pc:docMk/>
          <pc:sldMk cId="910044336" sldId="846"/>
        </pc:sldMkLst>
        <pc:spChg chg="mod">
          <ac:chgData name="Wanshi Chen" userId="3a7dbef4-3474-47c6-9897-007f5734efb0" providerId="ADAL" clId="{3CC9CE68-F63D-40C7-932B-869706C388B3}" dt="2019-09-21T18:30:27.051" v="1749" actId="20577"/>
          <ac:spMkLst>
            <pc:docMk/>
            <pc:sldMk cId="910044336" sldId="846"/>
            <ac:spMk id="2" creationId="{00000000-0000-0000-0000-000000000000}"/>
          </ac:spMkLst>
        </pc:spChg>
      </pc:sldChg>
      <pc:sldChg chg="modSp add">
        <pc:chgData name="Wanshi Chen" userId="3a7dbef4-3474-47c6-9897-007f5734efb0" providerId="ADAL" clId="{3CC9CE68-F63D-40C7-932B-869706C388B3}" dt="2019-09-20T17:11:06.878" v="427" actId="404"/>
        <pc:sldMkLst>
          <pc:docMk/>
          <pc:sldMk cId="980663321" sldId="847"/>
        </pc:sldMkLst>
        <pc:spChg chg="mod">
          <ac:chgData name="Wanshi Chen" userId="3a7dbef4-3474-47c6-9897-007f5734efb0" providerId="ADAL" clId="{3CC9CE68-F63D-40C7-932B-869706C388B3}" dt="2019-09-20T17:11:06.878" v="427" actId="404"/>
          <ac:spMkLst>
            <pc:docMk/>
            <pc:sldMk cId="980663321" sldId="847"/>
            <ac:spMk id="2" creationId="{00000000-0000-0000-0000-000000000000}"/>
          </ac:spMkLst>
        </pc:spChg>
        <pc:spChg chg="mod">
          <ac:chgData name="Wanshi Chen" userId="3a7dbef4-3474-47c6-9897-007f5734efb0" providerId="ADAL" clId="{3CC9CE68-F63D-40C7-932B-869706C388B3}" dt="2019-09-20T17:10:25.368" v="422" actId="20577"/>
          <ac:spMkLst>
            <pc:docMk/>
            <pc:sldMk cId="980663321" sldId="847"/>
            <ac:spMk id="3" creationId="{00000000-0000-0000-0000-000000000000}"/>
          </ac:spMkLst>
        </pc:spChg>
      </pc:sldChg>
      <pc:sldChg chg="modSp add">
        <pc:chgData name="Wanshi Chen" userId="3a7dbef4-3474-47c6-9897-007f5734efb0" providerId="ADAL" clId="{3CC9CE68-F63D-40C7-932B-869706C388B3}" dt="2019-09-21T18:24:21.366" v="1446" actId="20577"/>
        <pc:sldMkLst>
          <pc:docMk/>
          <pc:sldMk cId="3825943422" sldId="848"/>
        </pc:sldMkLst>
        <pc:spChg chg="mod">
          <ac:chgData name="Wanshi Chen" userId="3a7dbef4-3474-47c6-9897-007f5734efb0" providerId="ADAL" clId="{3CC9CE68-F63D-40C7-932B-869706C388B3}" dt="2019-09-21T18:24:21.366" v="1446" actId="20577"/>
          <ac:spMkLst>
            <pc:docMk/>
            <pc:sldMk cId="3825943422" sldId="848"/>
            <ac:spMk id="2" creationId="{00000000-0000-0000-0000-000000000000}"/>
          </ac:spMkLst>
        </pc:spChg>
        <pc:spChg chg="mod">
          <ac:chgData name="Wanshi Chen" userId="3a7dbef4-3474-47c6-9897-007f5734efb0" providerId="ADAL" clId="{3CC9CE68-F63D-40C7-932B-869706C388B3}" dt="2019-09-20T19:16:18.194" v="1058" actId="20577"/>
          <ac:spMkLst>
            <pc:docMk/>
            <pc:sldMk cId="3825943422" sldId="848"/>
            <ac:spMk id="3" creationId="{00000000-0000-0000-0000-000000000000}"/>
          </ac:spMkLst>
        </pc:spChg>
      </pc:sldChg>
      <pc:sldChg chg="modSp add">
        <pc:chgData name="Wanshi Chen" userId="3a7dbef4-3474-47c6-9897-007f5734efb0" providerId="ADAL" clId="{3CC9CE68-F63D-40C7-932B-869706C388B3}" dt="2019-09-21T18:34:57.158" v="1767" actId="404"/>
        <pc:sldMkLst>
          <pc:docMk/>
          <pc:sldMk cId="643935652" sldId="849"/>
        </pc:sldMkLst>
        <pc:spChg chg="mod">
          <ac:chgData name="Wanshi Chen" userId="3a7dbef4-3474-47c6-9897-007f5734efb0" providerId="ADAL" clId="{3CC9CE68-F63D-40C7-932B-869706C388B3}" dt="2019-09-21T18:34:57.158" v="1767" actId="404"/>
          <ac:spMkLst>
            <pc:docMk/>
            <pc:sldMk cId="643935652" sldId="849"/>
            <ac:spMk id="2" creationId="{00000000-0000-0000-0000-000000000000}"/>
          </ac:spMkLst>
        </pc:spChg>
        <pc:spChg chg="mod">
          <ac:chgData name="Wanshi Chen" userId="3a7dbef4-3474-47c6-9897-007f5734efb0" providerId="ADAL" clId="{3CC9CE68-F63D-40C7-932B-869706C388B3}" dt="2019-09-20T19:08:02.147" v="860" actId="20577"/>
          <ac:spMkLst>
            <pc:docMk/>
            <pc:sldMk cId="643935652" sldId="849"/>
            <ac:spMk id="3" creationId="{00000000-0000-0000-0000-000000000000}"/>
          </ac:spMkLst>
        </pc:spChg>
      </pc:sldChg>
      <pc:sldChg chg="modSp add">
        <pc:chgData name="Wanshi Chen" userId="3a7dbef4-3474-47c6-9897-007f5734efb0" providerId="ADAL" clId="{3CC9CE68-F63D-40C7-932B-869706C388B3}" dt="2019-09-21T18:23:57.191" v="1437" actId="404"/>
        <pc:sldMkLst>
          <pc:docMk/>
          <pc:sldMk cId="2705839431" sldId="850"/>
        </pc:sldMkLst>
        <pc:spChg chg="mod">
          <ac:chgData name="Wanshi Chen" userId="3a7dbef4-3474-47c6-9897-007f5734efb0" providerId="ADAL" clId="{3CC9CE68-F63D-40C7-932B-869706C388B3}" dt="2019-09-21T18:23:57.191" v="1437" actId="404"/>
          <ac:spMkLst>
            <pc:docMk/>
            <pc:sldMk cId="2705839431" sldId="850"/>
            <ac:spMk id="2" creationId="{00000000-0000-0000-0000-000000000000}"/>
          </ac:spMkLst>
        </pc:spChg>
        <pc:spChg chg="mod">
          <ac:chgData name="Wanshi Chen" userId="3a7dbef4-3474-47c6-9897-007f5734efb0" providerId="ADAL" clId="{3CC9CE68-F63D-40C7-932B-869706C388B3}" dt="2019-09-20T19:16:23.608" v="1069" actId="20577"/>
          <ac:spMkLst>
            <pc:docMk/>
            <pc:sldMk cId="2705839431" sldId="850"/>
            <ac:spMk id="3" creationId="{00000000-0000-0000-0000-000000000000}"/>
          </ac:spMkLst>
        </pc:spChg>
      </pc:sldChg>
      <pc:sldChg chg="modSp add">
        <pc:chgData name="Wanshi Chen" userId="3a7dbef4-3474-47c6-9897-007f5734efb0" providerId="ADAL" clId="{3CC9CE68-F63D-40C7-932B-869706C388B3}" dt="2019-09-21T18:23:20.424" v="1435" actId="404"/>
        <pc:sldMkLst>
          <pc:docMk/>
          <pc:sldMk cId="2108235921" sldId="851"/>
        </pc:sldMkLst>
        <pc:spChg chg="mod">
          <ac:chgData name="Wanshi Chen" userId="3a7dbef4-3474-47c6-9897-007f5734efb0" providerId="ADAL" clId="{3CC9CE68-F63D-40C7-932B-869706C388B3}" dt="2019-09-21T18:23:20.424" v="1435" actId="404"/>
          <ac:spMkLst>
            <pc:docMk/>
            <pc:sldMk cId="2108235921" sldId="851"/>
            <ac:spMk id="2" creationId="{00000000-0000-0000-0000-000000000000}"/>
          </ac:spMkLst>
        </pc:spChg>
      </pc:sldChg>
    </pc:docChg>
  </pc:docChgLst>
  <pc:docChgLst>
    <pc:chgData name="Wanshi Chen" userId="3a7dbef4-3474-47c6-9897-007f5734efb0" providerId="ADAL" clId="{140C6CF8-7117-410A-8FD2-E0119B8033CD}"/>
    <pc:docChg chg="custSel delSld modSld">
      <pc:chgData name="Wanshi Chen" userId="3a7dbef4-3474-47c6-9897-007f5734efb0" providerId="ADAL" clId="{140C6CF8-7117-410A-8FD2-E0119B8033CD}" dt="2020-03-26T01:39:27.242" v="571" actId="20577"/>
      <pc:docMkLst>
        <pc:docMk/>
      </pc:docMkLst>
      <pc:sldChg chg="modSp mod">
        <pc:chgData name="Wanshi Chen" userId="3a7dbef4-3474-47c6-9897-007f5734efb0" providerId="ADAL" clId="{140C6CF8-7117-410A-8FD2-E0119B8033CD}" dt="2020-03-23T23:50:29.517" v="65" actId="20577"/>
        <pc:sldMkLst>
          <pc:docMk/>
          <pc:sldMk cId="2273413997" sldId="835"/>
        </pc:sldMkLst>
        <pc:spChg chg="mod">
          <ac:chgData name="Wanshi Chen" userId="3a7dbef4-3474-47c6-9897-007f5734efb0" providerId="ADAL" clId="{140C6CF8-7117-410A-8FD2-E0119B8033CD}" dt="2020-03-23T23:50:29.517" v="65" actId="20577"/>
          <ac:spMkLst>
            <pc:docMk/>
            <pc:sldMk cId="2273413997" sldId="835"/>
            <ac:spMk id="2" creationId="{00000000-0000-0000-0000-000000000000}"/>
          </ac:spMkLst>
        </pc:spChg>
        <pc:spChg chg="mod">
          <ac:chgData name="Wanshi Chen" userId="3a7dbef4-3474-47c6-9897-007f5734efb0" providerId="ADAL" clId="{140C6CF8-7117-410A-8FD2-E0119B8033CD}" dt="2020-03-23T23:50:25.245" v="62" actId="6549"/>
          <ac:spMkLst>
            <pc:docMk/>
            <pc:sldMk cId="2273413997" sldId="835"/>
            <ac:spMk id="4" creationId="{00000000-0000-0000-0000-000000000000}"/>
          </ac:spMkLst>
        </pc:spChg>
      </pc:sldChg>
      <pc:sldChg chg="modSp mod">
        <pc:chgData name="Wanshi Chen" userId="3a7dbef4-3474-47c6-9897-007f5734efb0" providerId="ADAL" clId="{140C6CF8-7117-410A-8FD2-E0119B8033CD}" dt="2020-03-26T01:39:27.242" v="571" actId="20577"/>
        <pc:sldMkLst>
          <pc:docMk/>
          <pc:sldMk cId="4081118824" sldId="836"/>
        </pc:sldMkLst>
        <pc:spChg chg="mod">
          <ac:chgData name="Wanshi Chen" userId="3a7dbef4-3474-47c6-9897-007f5734efb0" providerId="ADAL" clId="{140C6CF8-7117-410A-8FD2-E0119B8033CD}" dt="2020-03-26T01:39:27.242" v="571" actId="20577"/>
          <ac:spMkLst>
            <pc:docMk/>
            <pc:sldMk cId="4081118824" sldId="836"/>
            <ac:spMk id="2" creationId="{00000000-0000-0000-0000-000000000000}"/>
          </ac:spMkLst>
        </pc:spChg>
        <pc:spChg chg="mod">
          <ac:chgData name="Wanshi Chen" userId="3a7dbef4-3474-47c6-9897-007f5734efb0" providerId="ADAL" clId="{140C6CF8-7117-410A-8FD2-E0119B8033CD}" dt="2020-03-23T23:51:05.466" v="99" actId="20577"/>
          <ac:spMkLst>
            <pc:docMk/>
            <pc:sldMk cId="4081118824" sldId="836"/>
            <ac:spMk id="3" creationId="{00000000-0000-0000-0000-000000000000}"/>
          </ac:spMkLst>
        </pc:spChg>
      </pc:sldChg>
      <pc:sldChg chg="del">
        <pc:chgData name="Wanshi Chen" userId="3a7dbef4-3474-47c6-9897-007f5734efb0" providerId="ADAL" clId="{140C6CF8-7117-410A-8FD2-E0119B8033CD}" dt="2020-03-24T00:01:42.128" v="475" actId="47"/>
        <pc:sldMkLst>
          <pc:docMk/>
          <pc:sldMk cId="3525118270" sldId="844"/>
        </pc:sldMkLst>
      </pc:sldChg>
      <pc:sldChg chg="del">
        <pc:chgData name="Wanshi Chen" userId="3a7dbef4-3474-47c6-9897-007f5734efb0" providerId="ADAL" clId="{140C6CF8-7117-410A-8FD2-E0119B8033CD}" dt="2020-03-24T00:01:42.519" v="476" actId="47"/>
        <pc:sldMkLst>
          <pc:docMk/>
          <pc:sldMk cId="1739961990" sldId="847"/>
        </pc:sldMkLst>
      </pc:sldChg>
      <pc:sldChg chg="del">
        <pc:chgData name="Wanshi Chen" userId="3a7dbef4-3474-47c6-9897-007f5734efb0" providerId="ADAL" clId="{140C6CF8-7117-410A-8FD2-E0119B8033CD}" dt="2020-03-24T00:01:42.964" v="477" actId="47"/>
        <pc:sldMkLst>
          <pc:docMk/>
          <pc:sldMk cId="1075703893" sldId="848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2B4C68-02D4-43B7-82D0-CC0F31ADA7D5}" type="datetimeFigureOut">
              <a:rPr lang="en-US" smtClean="0">
                <a:latin typeface="Qualcomm Office Regular" pitchFamily="34" charset="0"/>
              </a:rPr>
              <a:t>3/31/2020</a:t>
            </a:fld>
            <a:endParaRPr lang="en-US" dirty="0">
              <a:latin typeface="Qualcomm Office Regular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E8D803-E2CE-43E6-BB9D-83A503D767A5}" type="slidenum">
              <a:rPr lang="en-US" smtClean="0">
                <a:latin typeface="Qualcomm Office Regular" pitchFamily="34" charset="0"/>
              </a:rPr>
              <a:t>‹#›</a:t>
            </a:fld>
            <a:endParaRPr lang="en-US" dirty="0">
              <a:latin typeface="Qualcomm Office Regular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888" y="8400641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428951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7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2587" y="4343400"/>
            <a:ext cx="6092825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287587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100">
                <a:latin typeface="Qualcomm Office Regular" pitchFamily="34" charset="0"/>
              </a:defRPr>
            </a:lvl1pPr>
          </a:lstStyle>
          <a:p>
            <a:fld id="{928A2613-ABFE-468A-A021-82F251360FB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8892993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88602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Font typeface="Arial" pitchFamily="34" charset="0"/>
      <a:buChar char="•"/>
      <a:defRPr sz="1600" kern="1200">
        <a:solidFill>
          <a:schemeClr val="tx1"/>
        </a:solidFill>
        <a:latin typeface="Qualcomm Office Regular" pitchFamily="34" charset="0"/>
        <a:ea typeface="+mn-ea"/>
        <a:cs typeface="+mn-cs"/>
      </a:defRPr>
    </a:lvl1pPr>
    <a:lvl2pPr marL="628650" indent="-171450" algn="l" defTabSz="914400" rtl="0" eaLnBrk="1" latinLnBrk="0" hangingPunct="1">
      <a:buFont typeface="Arial" pitchFamily="34" charset="0"/>
      <a:buChar char="•"/>
      <a:defRPr sz="1200" kern="1200">
        <a:solidFill>
          <a:schemeClr val="tx1"/>
        </a:solidFill>
        <a:latin typeface="Qualcomm Office Regular" pitchFamily="34" charset="0"/>
        <a:ea typeface="+mn-ea"/>
        <a:cs typeface="+mn-cs"/>
      </a:defRPr>
    </a:lvl2pPr>
    <a:lvl3pPr marL="1085850" indent="-171450" algn="l" defTabSz="914400" rtl="0" eaLnBrk="1" latinLnBrk="0" hangingPunct="1">
      <a:buFont typeface="Arial" pitchFamily="34" charset="0"/>
      <a:buChar char="•"/>
      <a:defRPr sz="1200" kern="1200" baseline="0">
        <a:solidFill>
          <a:schemeClr val="tx1"/>
        </a:solidFill>
        <a:latin typeface="Qualcomm Office Regular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 noChangeAspect="1"/>
          </p:cNvGrpSpPr>
          <p:nvPr userDrawn="1"/>
        </p:nvGrpSpPr>
        <p:grpSpPr>
          <a:xfrm>
            <a:off x="446503" y="523977"/>
            <a:ext cx="1800308" cy="392615"/>
            <a:chOff x="187326" y="5085556"/>
            <a:chExt cx="8393112" cy="1830388"/>
          </a:xfrm>
          <a:solidFill>
            <a:srgbClr val="00ACBD"/>
          </a:solidFill>
        </p:grpSpPr>
        <p:sp>
          <p:nvSpPr>
            <p:cNvPr id="3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4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0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pic>
        <p:nvPicPr>
          <p:cNvPr id="11" name="Picture 6" descr="3GPP_TM_RD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7918" y="24904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1870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04" y="1933395"/>
            <a:ext cx="11430000" cy="1398844"/>
          </a:xfrm>
        </p:spPr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464" y="586685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464" y="1426464"/>
            <a:ext cx="11430000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1273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 bwMode="gray">
          <a:xfrm>
            <a:off x="11520551" y="6525737"/>
            <a:ext cx="2888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l" defTabSz="914400" rtl="0" eaLnBrk="1" latinLnBrk="0" hangingPunct="1"/>
            <a:fld id="{0A607DED-8B1E-49A6-A07A-F6DE68304C82}" type="slidenum">
              <a:rPr lang="en-US" sz="800" kern="1200" smtClean="0">
                <a:solidFill>
                  <a:schemeClr val="bg1">
                    <a:lumMod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rPr>
              <a:pPr marL="0" algn="l" defTabSz="914400" rtl="0" eaLnBrk="1" latinLnBrk="0" hangingPunct="1"/>
              <a:t>‹#›</a:t>
            </a:fld>
            <a:endParaRPr lang="en-US" sz="800" kern="1200" dirty="0">
              <a:solidFill>
                <a:schemeClr val="bg1">
                  <a:lumMod val="75000"/>
                </a:schemeClr>
              </a:solidFill>
              <a:latin typeface="Qualcomm Office Regular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6" name="Group 5"/>
          <p:cNvGrpSpPr>
            <a:grpSpLocks noChangeAspect="1"/>
          </p:cNvGrpSpPr>
          <p:nvPr userDrawn="1"/>
        </p:nvGrpSpPr>
        <p:grpSpPr>
          <a:xfrm>
            <a:off x="9717597" y="327382"/>
            <a:ext cx="1802954" cy="393192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7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8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</p:grpSp>
      <p:grpSp>
        <p:nvGrpSpPr>
          <p:cNvPr id="16" name="Group 15"/>
          <p:cNvGrpSpPr>
            <a:grpSpLocks noChangeAspect="1"/>
          </p:cNvGrpSpPr>
          <p:nvPr userDrawn="1"/>
        </p:nvGrpSpPr>
        <p:grpSpPr>
          <a:xfrm>
            <a:off x="391276" y="3809824"/>
            <a:ext cx="2096458" cy="457200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17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0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2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3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cxnSp>
        <p:nvCxnSpPr>
          <p:cNvPr id="53" name="Straight Connector 52"/>
          <p:cNvCxnSpPr/>
          <p:nvPr userDrawn="1"/>
        </p:nvCxnSpPr>
        <p:spPr>
          <a:xfrm>
            <a:off x="361124" y="1214205"/>
            <a:ext cx="11448288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4149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</p:sldLayoutIdLst>
  <p:txStyles>
    <p:titleStyle>
      <a:lvl1pPr algn="l" defTabSz="914400" rtl="0" eaLnBrk="1" latinLnBrk="0" hangingPunct="1">
        <a:lnSpc>
          <a:spcPct val="75000"/>
        </a:lnSpc>
        <a:spcBef>
          <a:spcPct val="0"/>
        </a:spcBef>
        <a:buNone/>
        <a:defRPr lang="en-US" sz="3600" kern="1200" baseline="0" dirty="0">
          <a:solidFill>
            <a:schemeClr val="tx1">
              <a:lumMod val="65000"/>
              <a:lumOff val="35000"/>
            </a:schemeClr>
          </a:solidFill>
          <a:latin typeface="Qualcomm Office Regular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95000"/>
        </a:lnSpc>
        <a:spcBef>
          <a:spcPct val="20000"/>
        </a:spcBef>
        <a:buFontTx/>
        <a:buBlip>
          <a:blip r:embed="rId4"/>
        </a:buBlip>
        <a:defRPr lang="en-US" sz="24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1pPr>
      <a:lvl2pPr marL="7429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20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2pPr>
      <a:lvl3pPr marL="10287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8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3pPr>
      <a:lvl4pPr marL="13144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6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4pPr>
      <a:lvl5pPr marL="16002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400" kern="1200" baseline="0" dirty="0" smtClean="0">
          <a:solidFill>
            <a:prstClr val="black">
              <a:lumMod val="75000"/>
              <a:lumOff val="25000"/>
            </a:prstClr>
          </a:solidFill>
          <a:latin typeface="Qualcomm Regular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87e/Docs/RP-200502.zip" TargetMode="External"/><Relationship Id="rId2" Type="http://schemas.openxmlformats.org/officeDocument/2006/relationships/hyperlink" Target="http://www.3gpp.org/ftp/tsg_ran/TSG_RAN/TSGR_87e/Docs/RP-200493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97280" y="3362178"/>
            <a:ext cx="9622302" cy="1720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300"/>
              </a:spcAft>
            </a:pPr>
            <a:r>
              <a:rPr lang="en-GB" sz="4000" dirty="0"/>
              <a:t>Highlights from RAN#87e</a:t>
            </a:r>
          </a:p>
          <a:p>
            <a:pPr algn="ctr">
              <a:lnSpc>
                <a:spcPct val="90000"/>
              </a:lnSpc>
              <a:spcAft>
                <a:spcPts val="300"/>
              </a:spcAft>
            </a:pPr>
            <a:endParaRPr lang="en-GB" sz="4000" dirty="0">
              <a:solidFill>
                <a:schemeClr val="tx1">
                  <a:lumMod val="75000"/>
                  <a:lumOff val="25000"/>
                </a:schemeClr>
              </a:solidFill>
              <a:latin typeface="Calibre Semibold" pitchFamily="34" charset="0"/>
            </a:endParaRPr>
          </a:p>
          <a:p>
            <a:pPr algn="ctr">
              <a:lnSpc>
                <a:spcPct val="90000"/>
              </a:lnSpc>
              <a:spcAft>
                <a:spcPts val="300"/>
              </a:spcAft>
            </a:pP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RAN1 Chairman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Calibre Semibold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9545" y="1458968"/>
            <a:ext cx="6092825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marL="914400" marR="0" indent="-914400">
              <a:spcBef>
                <a:spcPts val="0"/>
              </a:spcBef>
              <a:spcAft>
                <a:spcPts val="0"/>
              </a:spcAft>
              <a:tabLst>
                <a:tab pos="914400" algn="l"/>
                <a:tab pos="2880360" algn="ctr"/>
                <a:tab pos="5760720" algn="r"/>
                <a:tab pos="914400" algn="l"/>
                <a:tab pos="2880360" algn="ctr"/>
                <a:tab pos="5760720" algn="r"/>
                <a:tab pos="6210935" algn="r"/>
              </a:tabLst>
            </a:pPr>
            <a:r>
              <a:rPr lang="en-GB" sz="2000" b="1" dirty="0">
                <a:latin typeface="Times" panose="02020603050405020304" pitchFamily="18" charset="0"/>
                <a:ea typeface="Batang"/>
                <a:cs typeface="Arial" panose="020B0604020202020204" pitchFamily="34" charset="0"/>
              </a:rPr>
              <a:t>3GPP TSG RAN WG1#100b-eMeeting</a:t>
            </a:r>
            <a:endParaRPr lang="en-GB" sz="2000" b="1" dirty="0">
              <a:latin typeface="Times" panose="02020603050405020304" pitchFamily="18" charset="0"/>
              <a:ea typeface="MS Mincho"/>
              <a:cs typeface="Arial" panose="020B0604020202020204" pitchFamily="34" charset="0"/>
            </a:endParaRPr>
          </a:p>
          <a:p>
            <a:pPr marL="914400" marR="0" indent="-914400">
              <a:spcBef>
                <a:spcPts val="0"/>
              </a:spcBef>
              <a:spcAft>
                <a:spcPts val="0"/>
              </a:spcAft>
              <a:tabLst>
                <a:tab pos="914400" algn="l"/>
                <a:tab pos="2880360" algn="ctr"/>
                <a:tab pos="5760720" algn="r"/>
                <a:tab pos="914400" algn="l"/>
                <a:tab pos="2880360" algn="ctr"/>
                <a:tab pos="5760720" algn="r"/>
                <a:tab pos="6210935" algn="r"/>
              </a:tabLst>
            </a:pPr>
            <a:r>
              <a:rPr lang="en-GB" sz="2000" b="1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April 20</a:t>
            </a:r>
            <a:r>
              <a:rPr lang="en-GB" sz="2000" b="1" baseline="30000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th</a:t>
            </a:r>
            <a:r>
              <a:rPr lang="en-GB" sz="2000" b="1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 – 30</a:t>
            </a:r>
            <a:r>
              <a:rPr lang="en-GB" sz="2000" b="1" baseline="30000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th</a:t>
            </a:r>
            <a:r>
              <a:rPr lang="en-GB" sz="2000" b="1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, 2020</a:t>
            </a:r>
            <a:endParaRPr lang="en-US" sz="1200" dirty="0">
              <a:latin typeface="Times" panose="02020603050405020304" pitchFamily="18" charset="0"/>
              <a:ea typeface="Batang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541412" y="1577151"/>
            <a:ext cx="16529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marR="0" indent="-914400">
              <a:spcBef>
                <a:spcPts val="0"/>
              </a:spcBef>
              <a:spcAft>
                <a:spcPts val="0"/>
              </a:spcAft>
              <a:tabLst>
                <a:tab pos="914400" algn="l"/>
                <a:tab pos="2880360" algn="ctr"/>
                <a:tab pos="5760720" algn="r"/>
                <a:tab pos="914400" algn="l"/>
                <a:tab pos="2880360" algn="ctr"/>
                <a:tab pos="5760720" algn="r"/>
                <a:tab pos="6210935" algn="r"/>
              </a:tabLst>
            </a:pPr>
            <a:r>
              <a:rPr lang="en-US" sz="2000" b="1" dirty="0">
                <a:latin typeface="Times" panose="02020603050405020304" pitchFamily="18" charset="0"/>
                <a:ea typeface="Batang"/>
                <a:cs typeface="Arial" panose="020B0604020202020204" pitchFamily="34" charset="0"/>
              </a:rPr>
              <a:t>R1-2001501</a:t>
            </a:r>
          </a:p>
        </p:txBody>
      </p:sp>
    </p:spTree>
    <p:extLst>
      <p:ext uri="{BB962C8B-B14F-4D97-AF65-F5344CB8AC3E}">
        <p14:creationId xmlns:p14="http://schemas.microsoft.com/office/powerpoint/2010/main" val="2273413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404475"/>
            <a:ext cx="11275932" cy="5220611"/>
          </a:xfrm>
        </p:spPr>
        <p:txBody>
          <a:bodyPr/>
          <a:lstStyle/>
          <a:p>
            <a:pPr hangingPunct="0"/>
            <a:r>
              <a:rPr lang="en-US" dirty="0"/>
              <a:t>All RAN1 endorsed LTE CRs (including Rel-16) submitted to RAN#87e are approved</a:t>
            </a:r>
          </a:p>
          <a:p>
            <a:pPr hangingPunct="0"/>
            <a:r>
              <a:rPr lang="en-US" dirty="0"/>
              <a:t>All RAN1 endorsed NR CRs (incl. Rel-16) submitted to RAN#87e are approved, except</a:t>
            </a:r>
          </a:p>
          <a:p>
            <a:pPr lvl="1" hangingPunct="0"/>
            <a:r>
              <a:rPr lang="en-US" dirty="0"/>
              <a:t>38.214 CR on MR-DC was updated with cover page; two Rel-15 CRs were further updated with Rel-16 Cat. A CRs</a:t>
            </a:r>
          </a:p>
          <a:p>
            <a:pPr hangingPunct="0"/>
            <a:r>
              <a:rPr lang="en-US" dirty="0"/>
              <a:t>RAN Chairman along with RAN WG Chairmen recommendation was captured and endorsed in </a:t>
            </a:r>
            <a:r>
              <a:rPr lang="en-US" dirty="0">
                <a:hlinkClick r:id="rId2"/>
              </a:rPr>
              <a:t>RP-200493</a:t>
            </a:r>
            <a:endParaRPr lang="en-US" dirty="0"/>
          </a:p>
          <a:p>
            <a:pPr lvl="1" hangingPunct="0"/>
            <a:r>
              <a:rPr lang="en-US" dirty="0"/>
              <a:t>Rel-16 deadlines were confirmed and formalized,, i.e. Functional freeze moved to June 2020 while ASN.1 freeze remains June 2020.</a:t>
            </a:r>
          </a:p>
          <a:p>
            <a:pPr lvl="1" hangingPunct="0"/>
            <a:r>
              <a:rPr lang="en-US" dirty="0"/>
              <a:t>Rel-17 was agreed to be shifted by 3 months compared to the original schedule (approved at the last December Plenary)</a:t>
            </a:r>
          </a:p>
          <a:p>
            <a:pPr lvl="1" hangingPunct="0"/>
            <a:r>
              <a:rPr lang="en-US" dirty="0"/>
              <a:t>No TU updates as of this e-Meeting (2Q’20 are all e-Meetings)</a:t>
            </a:r>
          </a:p>
          <a:p>
            <a:pPr lvl="1" hangingPunct="0"/>
            <a:r>
              <a:rPr lang="en-US" altLang="en-US" dirty="0"/>
              <a:t>RAN1 will start in May WG E-meeting addressing Rel-17 Study Items first (other WGs to start in 3Q’20)</a:t>
            </a:r>
          </a:p>
          <a:p>
            <a:pPr lvl="1" hangingPunct="0"/>
            <a:r>
              <a:rPr lang="en-US" altLang="en-US" dirty="0"/>
              <a:t>No July’20 ad-hoc meeting, but is expected to have a Jan’21 ad-hoc meeting</a:t>
            </a:r>
          </a:p>
          <a:p>
            <a:pPr hangingPunct="0"/>
            <a:r>
              <a:rPr lang="en-US" dirty="0"/>
              <a:t>Some discussion on Rel-16 UE features as noted in </a:t>
            </a:r>
            <a:r>
              <a:rPr lang="en-US" dirty="0">
                <a:hlinkClick r:id="rId3"/>
              </a:rPr>
              <a:t>RP-200502</a:t>
            </a:r>
            <a:endParaRPr lang="en-US" dirty="0"/>
          </a:p>
          <a:p>
            <a:pPr lvl="2"/>
            <a:endParaRPr lang="en-US" dirty="0"/>
          </a:p>
          <a:p>
            <a:pPr lvl="1"/>
            <a:endParaRPr lang="en-GB" dirty="0">
              <a:highlight>
                <a:srgbClr val="FFFF00"/>
              </a:highlight>
            </a:endParaRPr>
          </a:p>
          <a:p>
            <a:pPr lvl="1"/>
            <a:endParaRPr lang="en-US" dirty="0"/>
          </a:p>
          <a:p>
            <a:pPr lvl="1"/>
            <a:endParaRPr lang="en-US" sz="2400" dirty="0"/>
          </a:p>
          <a:p>
            <a:pPr lvl="1"/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Highlights</a:t>
            </a:r>
          </a:p>
        </p:txBody>
      </p:sp>
    </p:spTree>
    <p:extLst>
      <p:ext uri="{BB962C8B-B14F-4D97-AF65-F5344CB8AC3E}">
        <p14:creationId xmlns:p14="http://schemas.microsoft.com/office/powerpoint/2010/main" val="4081118824"/>
      </p:ext>
    </p:extLst>
  </p:cSld>
  <p:clrMapOvr>
    <a:masterClrMapping/>
  </p:clrMapOvr>
</p:sld>
</file>

<file path=ppt/theme/theme1.xml><?xml version="1.0" encoding="utf-8"?>
<a:theme xmlns:a="http://schemas.openxmlformats.org/drawingml/2006/main" name="Qualcomm_Template_Standard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153C6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Template">
      <a:majorFont>
        <a:latin typeface="Qualcomm Office Bold"/>
        <a:ea typeface=""/>
        <a:cs typeface=""/>
      </a:majorFont>
      <a:minorFont>
        <a:latin typeface="Qualcomm Offic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ctr">
          <a:defRPr dirty="0" err="1" smtClean="0">
            <a:solidFill>
              <a:schemeClr val="bg1"/>
            </a:solidFill>
          </a:defRPr>
        </a:defPPr>
      </a:lstStyle>
    </a:spDef>
    <a:lnDef>
      <a:spPr>
        <a:ln w="38100">
          <a:gradFill flip="none" rotWithShape="1">
            <a:gsLst>
              <a:gs pos="0">
                <a:srgbClr val="143C66"/>
              </a:gs>
              <a:gs pos="100000">
                <a:srgbClr val="008080"/>
              </a:gs>
            </a:gsLst>
            <a:lin ang="0" scaled="1"/>
            <a:tileRect/>
          </a:gra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spcAft>
            <a:spcPts val="300"/>
          </a:spcAft>
          <a:defRPr dirty="0" err="1" smtClean="0">
            <a:solidFill>
              <a:schemeClr val="tx1">
                <a:lumMod val="75000"/>
                <a:lumOff val="25000"/>
              </a:schemeClr>
            </a:solidFill>
            <a:latin typeface="Calibre Semibold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Qualcomm_Template_Standard</Template>
  <TotalTime>40746</TotalTime>
  <Words>195</Words>
  <Application>Microsoft Office PowerPoint</Application>
  <PresentationFormat>Custom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Arial</vt:lpstr>
      <vt:lpstr>Calibre Regular</vt:lpstr>
      <vt:lpstr>Calibre Semibold</vt:lpstr>
      <vt:lpstr>Qualcomm Office Regular</vt:lpstr>
      <vt:lpstr>Qualcomm Regular</vt:lpstr>
      <vt:lpstr>Times</vt:lpstr>
      <vt:lpstr>Qualcomm_Template_Standard</vt:lpstr>
      <vt:lpstr>PowerPoint Presentation</vt:lpstr>
      <vt:lpstr>Highlights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Duarte</dc:creator>
  <cp:lastModifiedBy>MCC: CR0068</cp:lastModifiedBy>
  <cp:revision>1538</cp:revision>
  <cp:lastPrinted>2013-04-02T21:48:58Z</cp:lastPrinted>
  <dcterms:created xsi:type="dcterms:W3CDTF">2013-03-06T00:13:51Z</dcterms:created>
  <dcterms:modified xsi:type="dcterms:W3CDTF">2020-03-31T17:06:47Z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861483511</vt:i4>
  </property>
  <property fmtid="{D5CDD505-2E9C-101B-9397-08002B2CF9AE}" pid="3" name="_NewReviewCycle">
    <vt:lpwstr/>
  </property>
  <property fmtid="{D5CDD505-2E9C-101B-9397-08002B2CF9AE}" pid="4" name="_EmailSubject">
    <vt:lpwstr>Slides for China Trip</vt:lpwstr>
  </property>
  <property fmtid="{D5CDD505-2E9C-101B-9397-08002B2CF9AE}" pid="5" name="_AuthorEmail">
    <vt:lpwstr>albertor@qti.qualcomm.com</vt:lpwstr>
  </property>
  <property fmtid="{D5CDD505-2E9C-101B-9397-08002B2CF9AE}" pid="6" name="_AuthorEmailDisplayName">
    <vt:lpwstr>Rico Alvarino, Alberto</vt:lpwstr>
  </property>
  <property fmtid="{D5CDD505-2E9C-101B-9397-08002B2CF9AE}" pid="7" name="_PreviousAdHocReviewCycleID">
    <vt:i4>-1620110446</vt:i4>
  </property>
</Properties>
</file>