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61" r:id="rId5"/>
    <p:sldId id="263" r:id="rId6"/>
    <p:sldId id="264" r:id="rId7"/>
    <p:sldId id="265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4" autoAdjust="0"/>
    <p:restoredTop sz="94708" autoAdjust="0"/>
  </p:normalViewPr>
  <p:slideViewPr>
    <p:cSldViewPr snapToGrid="0">
      <p:cViewPr varScale="1">
        <p:scale>
          <a:sx n="80" d="100"/>
          <a:sy n="80" d="100"/>
        </p:scale>
        <p:origin x="57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3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4998" y="69320"/>
            <a:ext cx="779767" cy="365125"/>
          </a:xfrm>
        </p:spPr>
        <p:txBody>
          <a:bodyPr/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531544" y="7250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RP-210502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FEFFFF"/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9" name="직사각형 38"/>
          <p:cNvSpPr/>
          <p:nvPr userDrawn="1"/>
        </p:nvSpPr>
        <p:spPr>
          <a:xfrm>
            <a:off x="8761253" y="6587887"/>
            <a:ext cx="34307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 smtClean="0">
                <a:solidFill>
                  <a:srgbClr val="FF0000"/>
                </a:solidFill>
                <a:latin typeface="+mj-lt"/>
                <a:ea typeface="맑은 고딕" panose="020B0503020000020004" pitchFamily="50" charset="-127"/>
              </a:rPr>
              <a:t>Copyright 2021. LG Electronics Inc. All rights reserved</a:t>
            </a:r>
            <a:endParaRPr lang="en-US" altLang="ko-KR" sz="1000" dirty="0">
              <a:latin typeface="+mj-lt"/>
            </a:endParaRPr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+mn-lt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>
                <a:ea typeface="Tahoma" panose="020B0604030504040204" pitchFamily="34" charset="0"/>
              </a:rPr>
              <a:t>Proposed </a:t>
            </a:r>
            <a:r>
              <a:rPr lang="en-US" altLang="ko-KR" dirty="0" smtClean="0">
                <a:ea typeface="Tahoma" panose="020B0604030504040204" pitchFamily="34" charset="0"/>
              </a:rPr>
              <a:t>RAN2 Work </a:t>
            </a:r>
            <a:r>
              <a:rPr lang="en-US" altLang="ko-KR" dirty="0">
                <a:ea typeface="Tahoma" panose="020B0604030504040204" pitchFamily="34" charset="0"/>
              </a:rPr>
              <a:t>Scope for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SLICING WI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423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Current </a:t>
            </a:r>
            <a:r>
              <a:rPr lang="en-US" altLang="ko-KR" dirty="0" smtClean="0"/>
              <a:t>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RAN2 discussed the following enhancements during study item phase</a:t>
            </a:r>
          </a:p>
          <a:p>
            <a:pPr lvl="1"/>
            <a:r>
              <a:rPr lang="en-US" altLang="ko-KR" dirty="0"/>
              <a:t>Slice-Aware Cell Reselection</a:t>
            </a:r>
          </a:p>
          <a:p>
            <a:pPr lvl="1"/>
            <a:r>
              <a:rPr lang="en-US" altLang="ko-KR" dirty="0"/>
              <a:t>Slice-Aware Cell Selection</a:t>
            </a:r>
          </a:p>
          <a:p>
            <a:pPr lvl="1"/>
            <a:r>
              <a:rPr lang="en-US" altLang="ko-KR" dirty="0"/>
              <a:t>Slice-Aware Access Control</a:t>
            </a:r>
          </a:p>
          <a:p>
            <a:pPr lvl="1"/>
            <a:r>
              <a:rPr lang="en-US" altLang="ko-KR" dirty="0"/>
              <a:t>Slice-Aware RACH </a:t>
            </a:r>
          </a:p>
          <a:p>
            <a:endParaRPr lang="en-US" altLang="ko-KR" dirty="0"/>
          </a:p>
          <a:p>
            <a:r>
              <a:rPr lang="en-US" altLang="ko-KR" dirty="0"/>
              <a:t>RAN3 study is extended by one quarter to conclude the study</a:t>
            </a:r>
          </a:p>
          <a:p>
            <a:pPr lvl="1"/>
            <a:r>
              <a:rPr lang="en-US" altLang="ko-KR" dirty="0"/>
              <a:t>Slice Re-mapping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55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Time </a:t>
            </a:r>
            <a:r>
              <a:rPr lang="en-US" altLang="ko-KR" dirty="0" smtClean="0"/>
              <a:t>Budget </a:t>
            </a:r>
            <a:r>
              <a:rPr lang="en-US" altLang="ko-KR" dirty="0"/>
              <a:t>for RAN slicing WI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/>
              <a:t>Required RAN2 TU (from RAN2 status report)</a:t>
            </a:r>
          </a:p>
          <a:p>
            <a:pPr lvl="1"/>
            <a:r>
              <a:rPr lang="en-US" altLang="ko-KR" dirty="0"/>
              <a:t> Only 0.5 TU per meeting is </a:t>
            </a:r>
            <a:r>
              <a:rPr lang="en-US" altLang="ko-KR" dirty="0" smtClean="0"/>
              <a:t>allocated.</a:t>
            </a:r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RAN2 </a:t>
            </a:r>
            <a:r>
              <a:rPr lang="en-US" altLang="ko-KR" dirty="0">
                <a:solidFill>
                  <a:srgbClr val="FF0000"/>
                </a:solidFill>
              </a:rPr>
              <a:t>work scope should be narrow enough to be completed within the 0.5 TU. Down-selection of normative works is essential.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 rotWithShape="1">
          <a:blip r:embed="rId2"/>
          <a:srcRect b="39711"/>
          <a:stretch/>
        </p:blipFill>
        <p:spPr>
          <a:xfrm>
            <a:off x="2713567" y="2389701"/>
            <a:ext cx="6832208" cy="288032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 bwMode="auto">
          <a:xfrm>
            <a:off x="2497543" y="2749740"/>
            <a:ext cx="7632848" cy="504056"/>
          </a:xfrm>
          <a:prstGeom prst="rect">
            <a:avLst/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2497543" y="3404328"/>
            <a:ext cx="7632848" cy="1968888"/>
          </a:xfrm>
          <a:prstGeom prst="rect">
            <a:avLst/>
          </a:prstGeom>
          <a:solidFill>
            <a:schemeClr val="bg1">
              <a:alpha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39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Slice-Aware Cell Reselection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RAN2 discussion </a:t>
            </a:r>
          </a:p>
          <a:p>
            <a:pPr lvl="1"/>
            <a:r>
              <a:rPr lang="en-US" altLang="ko-KR" dirty="0" err="1"/>
              <a:t>gNB</a:t>
            </a:r>
            <a:r>
              <a:rPr lang="en-US" altLang="ko-KR" dirty="0"/>
              <a:t> can broadcast slice </a:t>
            </a:r>
            <a:r>
              <a:rPr lang="en-US" altLang="ko-KR" dirty="0" smtClean="0"/>
              <a:t>information.</a:t>
            </a:r>
            <a:endParaRPr lang="en-US" altLang="ko-KR" dirty="0"/>
          </a:p>
          <a:p>
            <a:pPr lvl="1"/>
            <a:r>
              <a:rPr lang="en-US" altLang="ko-KR" dirty="0" err="1"/>
              <a:t>gNB</a:t>
            </a:r>
            <a:r>
              <a:rPr lang="en-US" altLang="ko-KR" dirty="0"/>
              <a:t> can provide slice information in RRC release </a:t>
            </a:r>
            <a:r>
              <a:rPr lang="en-US" altLang="ko-KR" dirty="0" smtClean="0"/>
              <a:t>message.</a:t>
            </a:r>
            <a:endParaRPr lang="en-US" altLang="ko-KR" dirty="0"/>
          </a:p>
          <a:p>
            <a:r>
              <a:rPr lang="en-US" altLang="ko-KR" dirty="0"/>
              <a:t>Considerations</a:t>
            </a:r>
          </a:p>
          <a:p>
            <a:pPr lvl="1"/>
            <a:r>
              <a:rPr lang="en-US" altLang="ko-KR" dirty="0"/>
              <a:t>Slice-Aware Cell Reselection is essential to enable fast access of intended slices. Hence, this work should be the primary objective. </a:t>
            </a:r>
          </a:p>
          <a:p>
            <a:r>
              <a:rPr lang="en-US" altLang="ko-KR" dirty="0"/>
              <a:t>Proposal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Specify RRC signaling of slice information via broadcast and dedicated signaling, and update the cell reselection rule using the slice information.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603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Slice-Aware Cell Selection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RAN2 discussion</a:t>
            </a:r>
          </a:p>
          <a:p>
            <a:pPr lvl="1"/>
            <a:r>
              <a:rPr lang="en-US" altLang="ko-KR" dirty="0"/>
              <a:t>No explicit conclusion was made in RAN2 on the support for slice-aware cell selection during WI phase. </a:t>
            </a:r>
          </a:p>
          <a:p>
            <a:pPr lvl="1"/>
            <a:r>
              <a:rPr lang="en-US" altLang="ko-KR" dirty="0"/>
              <a:t>SIB1 size limitation is a critical issue for slice-aware cell selection. </a:t>
            </a:r>
          </a:p>
          <a:p>
            <a:r>
              <a:rPr lang="en-US" altLang="ko-KR" dirty="0"/>
              <a:t>Considerations</a:t>
            </a:r>
          </a:p>
          <a:p>
            <a:pPr lvl="1"/>
            <a:r>
              <a:rPr lang="en-US" altLang="ko-KR" dirty="0"/>
              <a:t>Slice-aware cell reselection is sufficient for fast access to the intended slice. Slice-aware cell selection is not essential. </a:t>
            </a:r>
          </a:p>
          <a:p>
            <a:pPr lvl="1"/>
            <a:r>
              <a:rPr lang="en-US" altLang="ko-KR" dirty="0"/>
              <a:t>Furthermore, slice-aware cell selection may delay cell search process time and hence worse cell selection performance.  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  <a:sym typeface="Wingdings" panose="05000000000000000000" pitchFamily="2" charset="2"/>
              </a:rPr>
              <a:t>Enhancements for slice-aware cell selection are not </a:t>
            </a:r>
            <a:r>
              <a:rPr lang="en-US" altLang="ko-KR" dirty="0" smtClean="0">
                <a:solidFill>
                  <a:srgbClr val="FF0000"/>
                </a:solidFill>
                <a:sym typeface="Wingdings" panose="05000000000000000000" pitchFamily="2" charset="2"/>
              </a:rPr>
              <a:t>considered.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75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Slice-Aware Access Control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RAN2 discussion</a:t>
            </a:r>
          </a:p>
          <a:p>
            <a:pPr lvl="1"/>
            <a:r>
              <a:rPr lang="en-US" altLang="ko-KR" dirty="0"/>
              <a:t>RAN2 did not study any enhancements </a:t>
            </a:r>
            <a:r>
              <a:rPr lang="en-US" altLang="ko-KR" dirty="0" smtClean="0"/>
              <a:t>in details for </a:t>
            </a:r>
            <a:r>
              <a:rPr lang="en-US" altLang="ko-KR" dirty="0"/>
              <a:t>slice-aware access </a:t>
            </a:r>
            <a:r>
              <a:rPr lang="en-US" altLang="ko-KR" dirty="0" smtClean="0"/>
              <a:t>control.</a:t>
            </a:r>
            <a:endParaRPr lang="en-US" altLang="ko-KR" dirty="0"/>
          </a:p>
          <a:p>
            <a:r>
              <a:rPr lang="en-US" altLang="ko-KR" dirty="0"/>
              <a:t>Considerations</a:t>
            </a:r>
          </a:p>
          <a:p>
            <a:pPr lvl="1"/>
            <a:r>
              <a:rPr lang="en-US" altLang="ko-KR" dirty="0"/>
              <a:t>There is no clear justification that existing access control mechanism is insufficient. 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Enhancements for slice-aware access control are not </a:t>
            </a:r>
            <a:r>
              <a:rPr lang="en-US" altLang="ko-KR" dirty="0" smtClean="0">
                <a:solidFill>
                  <a:srgbClr val="FF0000"/>
                </a:solidFill>
              </a:rPr>
              <a:t>considered.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739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Slice-Aware RACH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RAN2 discussion</a:t>
            </a:r>
          </a:p>
          <a:p>
            <a:pPr lvl="1"/>
            <a:r>
              <a:rPr lang="en-US" altLang="ko-KR" dirty="0"/>
              <a:t>Separate RACH configuration can be configured per slice/slice group. </a:t>
            </a:r>
          </a:p>
          <a:p>
            <a:pPr lvl="1"/>
            <a:r>
              <a:rPr lang="en-US" altLang="ko-KR" dirty="0"/>
              <a:t>Existing RACH prioritization parameters can be configured per slice/slice </a:t>
            </a:r>
            <a:r>
              <a:rPr lang="en-US" altLang="ko-KR" dirty="0" smtClean="0"/>
              <a:t>group.</a:t>
            </a:r>
            <a:endParaRPr lang="en-US" altLang="ko-KR" dirty="0"/>
          </a:p>
          <a:p>
            <a:r>
              <a:rPr lang="en-US" altLang="ko-KR" dirty="0"/>
              <a:t>Considerations</a:t>
            </a:r>
          </a:p>
          <a:p>
            <a:pPr lvl="1"/>
            <a:r>
              <a:rPr lang="en-US" altLang="ko-KR" dirty="0"/>
              <a:t>Separation of RACH resources is not always beneficial because RACH resources are limited. </a:t>
            </a:r>
          </a:p>
          <a:p>
            <a:pPr lvl="1"/>
            <a:r>
              <a:rPr lang="en-US" altLang="ko-KR" dirty="0"/>
              <a:t>RACH prioritization always requires lots of meeting time to conclude. </a:t>
            </a:r>
          </a:p>
          <a:p>
            <a:r>
              <a:rPr lang="en-US" altLang="ko-KR" dirty="0"/>
              <a:t>Proposal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Enhancements for slice-aware of RACH are not </a:t>
            </a:r>
            <a:r>
              <a:rPr lang="en-US" altLang="ko-KR" dirty="0" smtClean="0">
                <a:solidFill>
                  <a:srgbClr val="FF0000"/>
                </a:solidFill>
              </a:rPr>
              <a:t>considered.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47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 of Proposed RAN2 Scope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Specify RRC signaling of slice information via broadcast and dedicated signaling, and update the cell reselection rule using the slice </a:t>
            </a:r>
            <a:r>
              <a:rPr lang="en-US" altLang="ko-KR" dirty="0" smtClean="0">
                <a:solidFill>
                  <a:srgbClr val="FF0000"/>
                </a:solidFill>
              </a:rPr>
              <a:t>information.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dirty="0"/>
              <a:t>Enhancements for s</a:t>
            </a:r>
            <a:r>
              <a:rPr lang="en-US" altLang="ko-KR" dirty="0">
                <a:sym typeface="Wingdings" panose="05000000000000000000" pitchFamily="2" charset="2"/>
              </a:rPr>
              <a:t>lice-aware cell selection are not </a:t>
            </a:r>
            <a:r>
              <a:rPr lang="en-US" altLang="ko-KR" dirty="0" smtClean="0">
                <a:sym typeface="Wingdings" panose="05000000000000000000" pitchFamily="2" charset="2"/>
              </a:rPr>
              <a:t>considered.</a:t>
            </a:r>
            <a:endParaRPr lang="en-US" altLang="ko-KR" dirty="0">
              <a:sym typeface="Wingdings" panose="05000000000000000000" pitchFamily="2" charset="2"/>
            </a:endParaRPr>
          </a:p>
          <a:p>
            <a:pPr lvl="1"/>
            <a:r>
              <a:rPr lang="en-US" altLang="ko-KR" dirty="0"/>
              <a:t>Enhancements for slice-aware access control are not </a:t>
            </a:r>
            <a:r>
              <a:rPr lang="en-US" altLang="ko-KR" dirty="0" smtClean="0"/>
              <a:t>considered.</a:t>
            </a:r>
            <a:endParaRPr lang="en-US" altLang="ko-KR" dirty="0"/>
          </a:p>
          <a:p>
            <a:pPr lvl="1"/>
            <a:r>
              <a:rPr lang="en-US" altLang="ko-KR" dirty="0"/>
              <a:t>Enhancements for slice-aware of RACH are </a:t>
            </a:r>
            <a:r>
              <a:rPr lang="en-US" altLang="ko-KR"/>
              <a:t>not </a:t>
            </a:r>
            <a:r>
              <a:rPr lang="en-US" altLang="ko-KR" smtClean="0"/>
              <a:t>considered.</a:t>
            </a:r>
            <a:endParaRPr lang="en-GB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941644"/>
      </p:ext>
    </p:extLst>
  </p:cSld>
  <p:clrMapOvr>
    <a:masterClrMapping/>
  </p:clrMapOvr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2642</TotalTime>
  <Words>407</Words>
  <Application>Microsoft Office PowerPoint</Application>
  <PresentationFormat>와이드스크린</PresentationFormat>
  <Paragraphs>68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Tahoma</vt:lpstr>
      <vt:lpstr>Wingdings</vt:lpstr>
      <vt:lpstr>Wingdings 3</vt:lpstr>
      <vt:lpstr>줄기</vt:lpstr>
      <vt:lpstr>Proposed RAN2 Work Scope for RAN SLICING WI</vt:lpstr>
      <vt:lpstr>Current Status</vt:lpstr>
      <vt:lpstr>Time Budget for RAN slicing WI</vt:lpstr>
      <vt:lpstr>Slice-Aware Cell Reselection</vt:lpstr>
      <vt:lpstr>Slice-Aware Cell Selection</vt:lpstr>
      <vt:lpstr>Slice-Aware Access Control </vt:lpstr>
      <vt:lpstr>Slice-Aware RACH</vt:lpstr>
      <vt:lpstr>Summary of Proposed RAN2 Scope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LG (Sunghoon)</cp:lastModifiedBy>
  <cp:revision>276</cp:revision>
  <dcterms:created xsi:type="dcterms:W3CDTF">2018-12-17T00:21:52Z</dcterms:created>
  <dcterms:modified xsi:type="dcterms:W3CDTF">2021-03-16T06:45:46Z</dcterms:modified>
</cp:coreProperties>
</file>