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7" r:id="rId3"/>
    <p:sldId id="348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7"/>
            <p14:sldId id="348"/>
            <p14:sldId id="33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103" d="100"/>
          <a:sy n="103" d="100"/>
        </p:scale>
        <p:origin x="-1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21/03/12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41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soumu.go.jp/main_content/000653985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</a:t>
            </a:r>
            <a:r>
              <a:rPr lang="en-GB" altLang="ja-JP" sz="3600" dirty="0"/>
              <a:t>new WID on Introduction of FR2 FWA UE with maximum TRP of 23dBm for band n259</a:t>
            </a:r>
            <a:r>
              <a:rPr lang="ja-JP" altLang="ja-JP" sz="3600" dirty="0"/>
              <a:t> </a:t>
            </a:r>
            <a:endParaRPr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Corp</a:t>
            </a:r>
            <a:r>
              <a:rPr lang="en-US" altLang="ja-JP" dirty="0"/>
              <a:t>., </a:t>
            </a:r>
            <a:r>
              <a:rPr lang="en-US" altLang="ja-JP" dirty="0"/>
              <a:t>NTT </a:t>
            </a:r>
            <a:r>
              <a:rPr lang="en-US" altLang="ja-JP" dirty="0" smtClean="0"/>
              <a:t>DOCOMO, </a:t>
            </a:r>
            <a:r>
              <a:rPr lang="en-US" altLang="ja-JP" dirty="0" err="1" smtClean="0"/>
              <a:t>Rakuten</a:t>
            </a:r>
            <a:r>
              <a:rPr lang="en-US" altLang="ja-JP" smtClean="0"/>
              <a:t> </a:t>
            </a:r>
            <a:r>
              <a:rPr lang="en-US" altLang="ja-JP" smtClean="0"/>
              <a:t>Mobile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Meeting #91-e							</a:t>
            </a:r>
            <a:endParaRPr lang="ja-JP" altLang="ja-JP" sz="1600" dirty="0"/>
          </a:p>
          <a:p>
            <a:pPr hangingPunct="0"/>
            <a:r>
              <a:rPr lang="en-GB" altLang="ja-JP" sz="1600" b="1" dirty="0"/>
              <a:t>Electronic Meeting, March 16 - 26, 2021</a:t>
            </a:r>
            <a:endParaRPr lang="ja-JP" altLang="ja-JP" sz="1600" dirty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9.1.4</a:t>
            </a: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51888" y="188640"/>
            <a:ext cx="13260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kumimoji="0" lang="en-GB" altLang="ja-JP" sz="1600" kern="0" dirty="0">
                <a:latin typeface="HGP創英角ｺﾞｼｯｸUB"/>
                <a:ea typeface="HGP創英角ｺﾞｼｯｸUB"/>
                <a:cs typeface="HGP創英角ｺﾞｼｯｸUB"/>
              </a:rPr>
              <a:t>RP</a:t>
            </a:r>
            <a:r>
              <a:rPr kumimoji="0" lang="en-GB" altLang="ja-JP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HGP創英角ｺﾞｼｯｸUB"/>
              </a:rPr>
              <a:t>-</a:t>
            </a:r>
            <a:r>
              <a:rPr kumimoji="0" lang="en-GB" altLang="ja-JP" sz="16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HGP創英角ｺﾞｼｯｸUB"/>
              </a:rPr>
              <a:t>210362</a:t>
            </a:r>
            <a:endParaRPr kumimoji="0" lang="en-GB" altLang="ja-JP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788991"/>
            <a:ext cx="8305156" cy="5699125"/>
          </a:xfrm>
        </p:spPr>
        <p:txBody>
          <a:bodyPr>
            <a:normAutofit fontScale="92500"/>
          </a:bodyPr>
          <a:lstStyle/>
          <a:p>
            <a:r>
              <a:rPr lang="en-US" altLang="ja-JP" dirty="0"/>
              <a:t>A WI on FR2 FWA for band n257 and n258 is ongoing</a:t>
            </a:r>
          </a:p>
          <a:p>
            <a:pPr lvl="1"/>
            <a:r>
              <a:rPr lang="en-US" altLang="ja-JP" dirty="0"/>
              <a:t>A new UE power class (PC5) is defined for this purpose</a:t>
            </a:r>
          </a:p>
          <a:p>
            <a:pPr lvl="1"/>
            <a:r>
              <a:rPr lang="en-US" altLang="ja-JP" dirty="0"/>
              <a:t>It is expected that both core and </a:t>
            </a:r>
            <a:r>
              <a:rPr lang="en-US" altLang="ja-JP" dirty="0" err="1"/>
              <a:t>perf</a:t>
            </a:r>
            <a:r>
              <a:rPr lang="en-US" altLang="ja-JP" dirty="0"/>
              <a:t> parts will be completed at RAN#91e</a:t>
            </a:r>
          </a:p>
          <a:p>
            <a:pPr lvl="6"/>
            <a:endParaRPr kumimoji="1" lang="en-US" altLang="ja-JP" dirty="0"/>
          </a:p>
          <a:p>
            <a:r>
              <a:rPr lang="en-US" altLang="ja-JP" dirty="0"/>
              <a:t>Allocation of 40GHz band (n259) is expected in the coming years in Japan</a:t>
            </a:r>
          </a:p>
          <a:p>
            <a:pPr lvl="1"/>
            <a:r>
              <a:rPr kumimoji="1" lang="en-US" altLang="ja-JP" dirty="0"/>
              <a:t>A report is available from the following link (in Japanese)</a:t>
            </a:r>
          </a:p>
          <a:p>
            <a:pPr lvl="2"/>
            <a:r>
              <a:rPr lang="en-GB" altLang="ja-JP" u="sng" dirty="0">
                <a:hlinkClick r:id="rId2"/>
              </a:rPr>
              <a:t>https://www.soumu.go.jp/main_content/000653985.pdf</a:t>
            </a:r>
            <a:r>
              <a:rPr lang="ja-JP" altLang="ja-JP" dirty="0"/>
              <a:t> 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Co-existence study has already been finished</a:t>
            </a:r>
            <a:r>
              <a:rPr lang="en-US" altLang="ja-JP" dirty="0"/>
              <a:t> assuming power class 3 UE, i.e. maximum TRP of 23dBm</a:t>
            </a:r>
          </a:p>
          <a:p>
            <a:pPr lvl="1"/>
            <a:r>
              <a:rPr kumimoji="1" lang="en-US" altLang="ja-JP" dirty="0"/>
              <a:t>Similar to n257, PC5 will be needed </a:t>
            </a:r>
            <a:r>
              <a:rPr lang="en-US" altLang="ja-JP" dirty="0"/>
              <a:t>for Japanese market targeting FWA use cases</a:t>
            </a:r>
          </a:p>
          <a:p>
            <a:pPr marL="1984375" lvl="5" indent="0">
              <a:buNone/>
            </a:pPr>
            <a:endParaRPr kumimoji="1" lang="en-US" altLang="ja-JP" dirty="0"/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7864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Approve a new spectrum WI to specify PC5 for band n259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8769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21589</TotalTime>
  <Words>166</Words>
  <Application>Microsoft Macintosh PowerPoint</Application>
  <PresentationFormat>画面に合わせる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4_SB PPT B</vt:lpstr>
      <vt:lpstr>Image</vt:lpstr>
      <vt:lpstr>Motivation on new WID on Introduction of FR2 FWA UE with maximum TRP of 23dBm for band n259 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945</cp:revision>
  <cp:lastPrinted>2016-03-03T23:05:15Z</cp:lastPrinted>
  <dcterms:created xsi:type="dcterms:W3CDTF">2015-10-29T23:05:14Z</dcterms:created>
  <dcterms:modified xsi:type="dcterms:W3CDTF">2021-03-11T22:21:41Z</dcterms:modified>
  <cp:category/>
</cp:coreProperties>
</file>