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477" r:id="rId3"/>
    <p:sldId id="479" r:id="rId4"/>
    <p:sldId id="481" r:id="rId5"/>
    <p:sldId id="480" r:id="rId6"/>
  </p:sldIdLst>
  <p:sldSz cx="9144000" cy="6858000" type="screen4x3"/>
  <p:notesSz cx="6797675" cy="9926638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54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A861F707-D4ED-4F6F-AF37-80504893B13A}" type="datetimeFigureOut">
              <a:rPr lang="zh-CN" altLang="en-US"/>
              <a:pPr>
                <a:defRPr/>
              </a:pPr>
              <a:t>2019/6/7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B42EAB60-31AF-4376-9B83-95A1916EA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43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72029737-D206-4A00-9492-0C9521239E9A}" type="datetime1">
              <a:rPr lang="ko-KR" altLang="en-US" smtClean="0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96FA3536-BEB5-4BC5-92CD-A9EA9506B87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87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5ACF3-5E73-4129-AF31-01E682A0D53F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C6699-C857-40F8-A9D6-BEDDF4013EE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91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E0E0-B1F4-4B20-A697-B1AA7A858807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9AC89-017E-440E-86FA-C8F17CE74ED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078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200"/>
            </a:lvl1pPr>
            <a:lvl2pPr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1D51E-78D7-480E-9507-D8C3942DCAFD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A8740-950C-48AE-9C49-AB0CF8620C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427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D4A2-2473-4DFA-B349-1E50EC88D2D0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612AF-9B7B-43A0-A484-FBE59CE196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17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A5C4D-47C5-4854-889C-D02ADA622FF9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F6391-F46C-4722-A222-1B8F178863D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22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0F288-28C6-43CB-8666-ED3E7049D9F7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ECECE-4706-48BA-BA9E-5CA00797F7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02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A0B04-7EA5-497B-9B51-77E4711806F2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9049C-4119-4CD0-AD45-797F365A64E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617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46C18-69C9-489E-B6A9-DB5B2F380897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072C8-313B-4D5F-A66B-36D7719BEC6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86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D9597-5CDA-469E-B32D-67BC7CE7CD11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371C-FF2F-4FA3-B6E2-965817AC6AD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273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D22CD-91B4-4437-AA95-DE4FF94E90F2}" type="datetime1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DD924-BF6C-439D-8EED-AD461A3AEA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6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B268DB6C-1A8F-4255-8683-DEFC440D4A2E}" type="datetime1">
              <a:rPr lang="ko-KR" altLang="en-US" smtClean="0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2C8BE944-B16A-438D-81B9-2BAE5AD6EEC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94687"/>
          </a:xfrm>
        </p:spPr>
        <p:txBody>
          <a:bodyPr/>
          <a:lstStyle/>
          <a:p>
            <a:pPr algn="l" eaLnBrk="1" hangingPunct="1"/>
            <a:r>
              <a:rPr lang="en-US" altLang="ko-KR" b="1" dirty="0" smtClean="0"/>
              <a:t>RP-191583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Title: On SFN-sync</a:t>
            </a:r>
            <a:br>
              <a:rPr lang="en-US" altLang="ko-KR" b="1" dirty="0" smtClean="0"/>
            </a:br>
            <a:r>
              <a:rPr lang="en-US" altLang="ko-KR" b="1" dirty="0" smtClean="0"/>
              <a:t>Agenda Item: 9.2.1</a:t>
            </a:r>
            <a:br>
              <a:rPr lang="en-US" altLang="ko-KR" b="1" dirty="0" smtClean="0"/>
            </a:br>
            <a:r>
              <a:rPr lang="en-US" altLang="ko-KR" b="1" dirty="0" smtClean="0"/>
              <a:t>Source: </a:t>
            </a:r>
            <a:r>
              <a:rPr lang="en-US" altLang="ko-KR" b="1" dirty="0" smtClean="0"/>
              <a:t>Samsung, Huawei, ZTE</a:t>
            </a:r>
            <a:endParaRPr lang="ko-KR" alt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8229600" cy="582612"/>
          </a:xfrm>
        </p:spPr>
        <p:txBody>
          <a:bodyPr/>
          <a:lstStyle/>
          <a:p>
            <a:r>
              <a:rPr lang="en-US" altLang="ko-KR" dirty="0" smtClean="0"/>
              <a:t>What is meant by Synchronous operation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57249"/>
            <a:ext cx="8362950" cy="5499101"/>
          </a:xfrm>
        </p:spPr>
        <p:txBody>
          <a:bodyPr/>
          <a:lstStyle/>
          <a:p>
            <a:r>
              <a:rPr lang="en-US" altLang="ko-KR" sz="2000" dirty="0" smtClean="0"/>
              <a:t>At </a:t>
            </a:r>
            <a:r>
              <a:rPr lang="en-US" altLang="ko-KR" sz="2000" dirty="0"/>
              <a:t>RAN#81, it was agreed that </a:t>
            </a:r>
            <a:r>
              <a:rPr lang="en-US" altLang="ko-KR" sz="2000" dirty="0" smtClean="0"/>
              <a:t>only synchronous NR-NR DC is supported in the Rel-15. 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en-US" altLang="ko-KR" sz="2000" dirty="0"/>
              <a:t>In LTE, synchronous dual connectivity does not require SFN-sync</a:t>
            </a:r>
          </a:p>
          <a:p>
            <a:r>
              <a:rPr lang="en-US" altLang="ko-KR" sz="2000" dirty="0"/>
              <a:t>In EN-DC, synchronous dual connectivity does not require SFN-sync</a:t>
            </a:r>
          </a:p>
          <a:p>
            <a:r>
              <a:rPr lang="en-US" altLang="ko-KR" sz="2000" dirty="0"/>
              <a:t>In NE-DC, synchronous dual connectivity does not require </a:t>
            </a:r>
            <a:r>
              <a:rPr lang="en-US" altLang="ko-KR" sz="2000" dirty="0" smtClean="0"/>
              <a:t>SFN-sync</a:t>
            </a:r>
          </a:p>
          <a:p>
            <a:pPr marL="0" indent="0">
              <a:buNone/>
            </a:pPr>
            <a:endParaRPr lang="en-US" altLang="ko-KR" sz="2000" dirty="0"/>
          </a:p>
          <a:p>
            <a:r>
              <a:rPr lang="en-US" altLang="ko-KR" sz="2000" dirty="0" smtClean="0"/>
              <a:t>Observation </a:t>
            </a:r>
            <a:r>
              <a:rPr lang="en-US" altLang="ko-KR" sz="2000" dirty="0"/>
              <a:t>1: Synchronous operation for NR-NR DC </a:t>
            </a:r>
            <a:r>
              <a:rPr lang="en-US" altLang="ko-KR" sz="2000" dirty="0" smtClean="0"/>
              <a:t>is understood same as </a:t>
            </a:r>
            <a:r>
              <a:rPr lang="en-US" altLang="ko-KR" sz="2000" dirty="0"/>
              <a:t>for any other DC </a:t>
            </a:r>
            <a:r>
              <a:rPr lang="en-US" altLang="ko-KR" sz="2000" dirty="0" smtClean="0"/>
              <a:t>option (i.e. only </a:t>
            </a:r>
            <a:r>
              <a:rPr lang="en-US" altLang="ko-KR" sz="2000" dirty="0" err="1" smtClean="0"/>
              <a:t>subframe</a:t>
            </a:r>
            <a:r>
              <a:rPr lang="en-US" altLang="ko-KR" sz="2000" dirty="0" smtClean="0"/>
              <a:t>/slot sync).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 smtClean="0"/>
          </a:p>
          <a:p>
            <a:pPr lvl="1"/>
            <a:endParaRPr lang="en-US" altLang="ko-KR" sz="1600" dirty="0" smtClean="0"/>
          </a:p>
          <a:p>
            <a:pPr marL="0" indent="0">
              <a:buNone/>
            </a:pPr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044" y="1417844"/>
            <a:ext cx="5984302" cy="293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9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Impacts of mandating SFN-sync between nodes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SFN-sync </a:t>
            </a:r>
            <a:r>
              <a:rPr lang="en-US" altLang="ko-KR" dirty="0" smtClean="0"/>
              <a:t>is new requirement for NW. It is not clear how it would impact NW implementation. </a:t>
            </a:r>
          </a:p>
          <a:p>
            <a:r>
              <a:rPr lang="en-US" altLang="ko-KR" dirty="0" smtClean="0"/>
              <a:t>For example, for NW to locate SSB as it wish, NW shall be able to decide SFN by itself. If SFN-sync between nodes is mandated, it would be no more possible. </a:t>
            </a:r>
          </a:p>
          <a:p>
            <a:r>
              <a:rPr lang="en-US" altLang="ko-KR" dirty="0" smtClean="0"/>
              <a:t>Above may not be the only impact. There should be thorough study in the relevant WGs to figure out the possible impacts </a:t>
            </a:r>
          </a:p>
          <a:p>
            <a:pPr marL="0" indent="0">
              <a:buNone/>
            </a:pPr>
            <a:r>
              <a:rPr lang="en-US" altLang="ko-KR" dirty="0" smtClean="0"/>
              <a:t> </a:t>
            </a:r>
          </a:p>
          <a:p>
            <a:r>
              <a:rPr lang="en-US" altLang="ko-KR" dirty="0" smtClean="0"/>
              <a:t>Observation 2: Mandating SFN-sync between nodes would impact NW implementation in negative way. WG-level study is required to identify the impacts.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8901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motivation of SFN-sync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275" y="1000125"/>
            <a:ext cx="8391525" cy="5467350"/>
          </a:xfrm>
        </p:spPr>
        <p:txBody>
          <a:bodyPr/>
          <a:lstStyle/>
          <a:p>
            <a:r>
              <a:rPr lang="en-US" altLang="ko-KR" dirty="0" smtClean="0"/>
              <a:t>RP-190992 argues that blind </a:t>
            </a:r>
            <a:r>
              <a:rPr lang="en-US" altLang="ko-KR" dirty="0" err="1" smtClean="0"/>
              <a:t>PSCell</a:t>
            </a:r>
            <a:r>
              <a:rPr lang="en-US" altLang="ko-KR" dirty="0" smtClean="0"/>
              <a:t> addition operation in RAN1 is impacted if SFN is not synchronized as below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We could not identify where in the NR specifications the above operation is specified. Also, “SFN-sync” behavior is achievable by configuring 1 </a:t>
            </a:r>
            <a:r>
              <a:rPr lang="en-US" altLang="ko-KR" dirty="0" err="1" smtClean="0"/>
              <a:t>ms</a:t>
            </a:r>
            <a:r>
              <a:rPr lang="en-US" altLang="ko-KR" dirty="0" smtClean="0"/>
              <a:t> SMTC and proper </a:t>
            </a:r>
            <a:r>
              <a:rPr lang="en-US" altLang="ko-KR" i="1" dirty="0" err="1" smtClean="0"/>
              <a:t>ssbToMeasure</a:t>
            </a:r>
            <a:r>
              <a:rPr lang="en-US" altLang="ko-KR" dirty="0" smtClean="0"/>
              <a:t> </a:t>
            </a:r>
            <a:r>
              <a:rPr lang="en-US" altLang="ko-KR" dirty="0"/>
              <a:t>if the NW is </a:t>
            </a:r>
            <a:r>
              <a:rPr lang="en-US" altLang="ko-KR" dirty="0" smtClean="0"/>
              <a:t>slot-sync.</a:t>
            </a:r>
          </a:p>
          <a:p>
            <a:r>
              <a:rPr lang="en-US" altLang="ko-KR" dirty="0" smtClean="0"/>
              <a:t>Observation 3: There is no need to mandate SFN-sync. Regardless of SFN-sync, </a:t>
            </a:r>
            <a:r>
              <a:rPr lang="en-US" altLang="ko-KR" dirty="0"/>
              <a:t>a</a:t>
            </a:r>
            <a:r>
              <a:rPr lang="en-US" altLang="ko-KR" dirty="0" smtClean="0"/>
              <a:t> desirable UE behavior is achievable by NW configuration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5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947" y="1996531"/>
            <a:ext cx="5920105" cy="21520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380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Synchronous DC has never been SFN-sync in any of LTE DC, EN-DC, and NE-DC. </a:t>
            </a:r>
          </a:p>
          <a:p>
            <a:r>
              <a:rPr lang="en-US" altLang="ko-KR" dirty="0" smtClean="0"/>
              <a:t>When agreeing to limiting NR-DC only to synchronous operation, it should be understood that it is the same synchronous operation as any other synchronous operation – i.e. slot/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boundary sync.</a:t>
            </a:r>
          </a:p>
          <a:p>
            <a:r>
              <a:rPr lang="en-US" altLang="ko-KR" dirty="0"/>
              <a:t>Mandating SFN-sync </a:t>
            </a:r>
            <a:r>
              <a:rPr lang="en-US" altLang="ko-KR" dirty="0" smtClean="0"/>
              <a:t>is new requirement and may have negative impact to network implementation.</a:t>
            </a:r>
            <a:endParaRPr lang="en-US" altLang="ko-KR" dirty="0"/>
          </a:p>
          <a:p>
            <a:r>
              <a:rPr lang="en-US" altLang="ko-KR" dirty="0" smtClean="0"/>
              <a:t>The alleged motivation is not clear. There is no apparent reason for an impact to UE hardware depending on whether or not there is SFN-sync </a:t>
            </a:r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Proposal:  Do not introduce a new requirement for SFN-sync for synchronous NR-NR DC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232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21187</TotalTime>
  <Words>378</Words>
  <Application>Microsoft Office PowerPoint</Application>
  <PresentationFormat>화면 슬라이드 쇼(4:3)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宋体</vt:lpstr>
      <vt:lpstr>Malgun Gothic</vt:lpstr>
      <vt:lpstr>Arial</vt:lpstr>
      <vt:lpstr>Calibri</vt:lpstr>
      <vt:lpstr>Office 테마</vt:lpstr>
      <vt:lpstr>RP-191583 Title: On SFN-sync Agenda Item: 9.2.1 Source: Samsung, Huawei, ZTE</vt:lpstr>
      <vt:lpstr>What is meant by Synchronous operation</vt:lpstr>
      <vt:lpstr>Impacts of mandating SFN-sync between nodes </vt:lpstr>
      <vt:lpstr>The motivation of SFN-sync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Pre-RAN #61 Coordination</dc:title>
  <dc:creator>rentpc</dc:creator>
  <cp:lastModifiedBy>Windows 사용자</cp:lastModifiedBy>
  <cp:revision>599</cp:revision>
  <cp:lastPrinted>2017-02-27T01:29:30Z</cp:lastPrinted>
  <dcterms:created xsi:type="dcterms:W3CDTF">2013-08-21T10:50:05Z</dcterms:created>
  <dcterms:modified xsi:type="dcterms:W3CDTF">2019-06-06T19:52:13Z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0F4A130F017B08D95FA8A2641D5B5D4D18BC4F1F364C6E31B02FC04FA5A36ABA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C:\Users\sec\AppData\Local\Microsoft\Windows\Temporary Internet Files\Content.Outlook\SFZED47Y\2017-12_Samsung_pre-RAN78_v1_AS.pptx</vt:lpwstr>
  </property>
</Properties>
</file>