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6" d="100"/>
          <a:sy n="56" d="100"/>
        </p:scale>
        <p:origin x="12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079D8-F10B-499F-A129-52DCC95B37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B520EE-0465-4C42-B3A8-745C3B0397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77F0B5-A402-4D03-8F0A-993F1BD55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8ADA2-44B8-482B-8C8F-9700114E8143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80F91E-2D5A-49A0-8839-16C15FB0C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B1A2E5-CFFF-482F-9F09-5A4F85888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28ABA-C25E-4E67-98C6-4C7FB5EA67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6253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3F343-BE4F-4B74-A940-651E5B596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955F7B-4016-48AB-BC2D-4AF84DFAFC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39EFF8-0CD3-422D-9087-F21110108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8ADA2-44B8-482B-8C8F-9700114E8143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F8CDCE-9DB1-4F92-AD13-8588B72B1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C4925F-0338-4547-8FC0-A6FC6BD35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28ABA-C25E-4E67-98C6-4C7FB5EA67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5753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DF4B98E-4589-4EE0-BF88-3CF371A805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530446-80A1-4C15-8B8C-C61874634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5956CA-2B75-467B-ABD7-93597CC9E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8ADA2-44B8-482B-8C8F-9700114E8143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2013D4-B617-4589-865A-0515A9509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20100A-925D-43B0-808F-5214882B9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28ABA-C25E-4E67-98C6-4C7FB5EA67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2146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ABD1D-3765-4BA6-A859-BEC03DB05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E5FBA-A0F8-4111-B0E6-F36D61A9D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A6FBC4-C560-4335-9DF8-6C366DA5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8ADA2-44B8-482B-8C8F-9700114E8143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76105-E1B5-4A1B-9C87-B95D41FFD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6E9A6C-9B81-4522-A511-DE5745214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28ABA-C25E-4E67-98C6-4C7FB5EA67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441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236A15-4424-47E0-8DA5-685EF5E1A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EDADBD-F248-4F34-BA10-4665770CA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44216-89C3-4909-BF60-CB8F27387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8ADA2-44B8-482B-8C8F-9700114E8143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B3929-F6E2-4EBE-BAA2-6D08790E8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770207-5409-4BAB-A54D-5D721F10D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28ABA-C25E-4E67-98C6-4C7FB5EA67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4729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08CA1-C8A1-4AC1-8620-8907746CB9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F012E3-48C3-4256-86AD-30971A8C09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807F0E-19D4-4872-9CD9-436B9E1DDA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405711-E472-49F3-AA02-42D81A5D8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8ADA2-44B8-482B-8C8F-9700114E8143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A88E21-5614-40E7-9D2D-26D93CF3F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DA0215-B696-408C-8AE4-52EE290AF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28ABA-C25E-4E67-98C6-4C7FB5EA67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120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EED3D-BF49-4D59-A3C5-1B38394B2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96AEDF-F6D5-4001-BDE5-239AE8FB4E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33A179-3238-4750-8BCC-31C8395598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6C5F8D-C743-4105-BDC2-62CFA193F7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44F7FD-BEE5-4E03-AF1F-49C6D3507F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17A5CB-0129-4D25-AF57-8B81A1253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8ADA2-44B8-482B-8C8F-9700114E8143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063AE9-CE7C-457B-A171-54EC1F41E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289909-90CE-459F-8C54-32D74A1CB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28ABA-C25E-4E67-98C6-4C7FB5EA67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5734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DD81D-E5A6-420D-A3BA-490A785F6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D88D4C-1A06-4821-B5E7-FFFAB6B4D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8ADA2-44B8-482B-8C8F-9700114E8143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4F959E-6E75-46E7-AC6A-ECEFC8662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09674A-DCB2-41A7-8D6B-4694F33DA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28ABA-C25E-4E67-98C6-4C7FB5EA67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7602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AD5E8A-6453-4131-8524-A81D4B6F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8ADA2-44B8-482B-8C8F-9700114E8143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8EA2FC-5434-4FF1-8240-082270859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40FD9A-EEC0-4426-9B78-D5B205C97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28ABA-C25E-4E67-98C6-4C7FB5EA67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7419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6E6A7-68EC-4E70-8B11-920292F43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A4872D-66BE-423D-AF1B-0B2AB24BF2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7EA8D5-094F-4435-AE7A-D284659728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FED6D5-111E-4A02-8A50-B4574C488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8ADA2-44B8-482B-8C8F-9700114E8143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05D8ED-F33D-4C1E-8C55-A255F0E69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414388-89E2-4D75-AAA2-0E4AC9D97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28ABA-C25E-4E67-98C6-4C7FB5EA67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823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A322D-E0B0-420A-AED4-7DA333452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5BF564-C01E-47BF-A692-D5E60FFAE5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669877-BC34-4C7F-8B0A-539106D5CC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0688F3-CA48-4626-B624-5ED4B7B09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8ADA2-44B8-482B-8C8F-9700114E8143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8C0532-9145-450D-B76B-A16A72E50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36138F-2F08-4BEC-9053-8DBDBD0AE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28ABA-C25E-4E67-98C6-4C7FB5EA67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0358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89CCE90-9BA7-42B3-8118-5B99691B2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55BBB5-D859-4B9F-A49A-E98804554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6D69C7-2A41-448E-888D-27A4FE9B16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E8ADA2-44B8-482B-8C8F-9700114E8143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A9ACD1-FC83-4F2F-90E1-49F8A00DD7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D62E06-0AE0-47DE-A680-E4DFCC5642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28ABA-C25E-4E67-98C6-4C7FB5EA67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872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F1A09-61D7-490D-9F9A-62D361FD99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RAN guidance for efficient progress of V2X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B4A169-33D8-441D-A84B-210B7F6DFE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1668"/>
            <a:ext cx="9144000" cy="1186132"/>
          </a:xfrm>
        </p:spPr>
        <p:txBody>
          <a:bodyPr/>
          <a:lstStyle/>
          <a:p>
            <a:r>
              <a:rPr lang="en-GB"/>
              <a:t>Nokia, Nokia Shanghai Bell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267DFDFF-84AA-4DCA-84A4-EB8E395844D5}"/>
              </a:ext>
            </a:extLst>
          </p:cNvPr>
          <p:cNvSpPr txBox="1">
            <a:spLocks/>
          </p:cNvSpPr>
          <p:nvPr/>
        </p:nvSpPr>
        <p:spPr>
          <a:xfrm>
            <a:off x="9040482" y="810882"/>
            <a:ext cx="2288875" cy="7742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RP-191547</a:t>
            </a:r>
          </a:p>
        </p:txBody>
      </p:sp>
    </p:spTree>
    <p:extLst>
      <p:ext uri="{BB962C8B-B14F-4D97-AF65-F5344CB8AC3E}">
        <p14:creationId xmlns:p14="http://schemas.microsoft.com/office/powerpoint/2010/main" val="11813370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AEDB5-F346-486F-9DB0-043678111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Guidance to RAN1 for more efficient NR sidelink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1EA78-8AF2-43A2-8E30-3C9D075E53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94625"/>
            <a:ext cx="10515600" cy="3882337"/>
          </a:xfrm>
        </p:spPr>
        <p:txBody>
          <a:bodyPr/>
          <a:lstStyle/>
          <a:p>
            <a:r>
              <a:rPr lang="en-GB"/>
              <a:t>In order to expedite the V2X sidelink work, RAN1 is advised to reuse NR Uu design and/or LTE sidelink design to the greatest extent appropriate, unless there are strong reasons to deviate from these. 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19309E3-6743-4BDA-9D20-1FB062774E21}"/>
              </a:ext>
            </a:extLst>
          </p:cNvPr>
          <p:cNvSpPr txBox="1">
            <a:spLocks/>
          </p:cNvSpPr>
          <p:nvPr/>
        </p:nvSpPr>
        <p:spPr>
          <a:xfrm>
            <a:off x="431320" y="6006678"/>
            <a:ext cx="2288875" cy="7742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RP-191547</a:t>
            </a:r>
          </a:p>
        </p:txBody>
      </p:sp>
    </p:spTree>
    <p:extLst>
      <p:ext uri="{BB962C8B-B14F-4D97-AF65-F5344CB8AC3E}">
        <p14:creationId xmlns:p14="http://schemas.microsoft.com/office/powerpoint/2010/main" val="37608602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62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RAN guidance for efficient progress of V2X</vt:lpstr>
      <vt:lpstr>Guidance to RAN1 for more efficient NR sidelink 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 guidance for efficient progress of V2X</dc:title>
  <dc:creator>Baker, Matthew (Nokia - GB/Cambridge)</dc:creator>
  <cp:lastModifiedBy>Baker, Matthew (Nokia - GB/Cambridge)</cp:lastModifiedBy>
  <cp:revision>3</cp:revision>
  <dcterms:created xsi:type="dcterms:W3CDTF">2019-06-05T22:41:57Z</dcterms:created>
  <dcterms:modified xsi:type="dcterms:W3CDTF">2019-06-06T21:42:44Z</dcterms:modified>
</cp:coreProperties>
</file>