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4F2FD-349C-4620-A681-D84A8DC8EF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E68B4C-3388-4C02-8DB0-B426F069EC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45BE2-27B0-4BCE-B2A1-C5A3C6997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97E8-682F-4C3F-9162-AE4BD9A82BB9}" type="datetimeFigureOut">
              <a:rPr lang="sv-SE" smtClean="0"/>
              <a:t>2019-05-25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AB381-B4A4-405A-B8E7-C68AB9852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8ECBFB-BCA9-49F1-B450-F4939DB00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28319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79CB4-22A6-4277-B2BF-EA124E03B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05B4C2-8058-406E-B670-B1765D23F5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2FD2BE-8EA2-4B36-BCA0-0441A33A4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97E8-682F-4C3F-9162-AE4BD9A82BB9}" type="datetimeFigureOut">
              <a:rPr lang="sv-SE" smtClean="0"/>
              <a:t>2019-05-25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97503C-8A90-4093-A7F2-FF44AE0F6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291E9D-9278-418A-A43B-C4E0105EC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08034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AE4108-51B1-4883-8622-404E6C60DE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E5E117-F4FC-4622-8CEA-3E5478B7E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D5C80A-2BE6-4696-B65B-717903D98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97E8-682F-4C3F-9162-AE4BD9A82BB9}" type="datetimeFigureOut">
              <a:rPr lang="sv-SE" smtClean="0"/>
              <a:t>2019-05-25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1D3E9-0A1D-4A4B-9226-085784859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C69CCF-9030-4D99-A1A2-8802959A8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77452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7F0FF0-E845-4CDF-8FAB-FDE192E1B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0AAD0-CA32-47D7-9B64-FBEB86183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DCDB5E-07CA-47FB-A232-E037E0624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97E8-682F-4C3F-9162-AE4BD9A82BB9}" type="datetimeFigureOut">
              <a:rPr lang="sv-SE" smtClean="0"/>
              <a:t>2019-05-25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39644B-635A-4ED9-AE42-F437937E9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496634-0963-4376-B3C1-DB3726F32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329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73ABE-7E7B-424D-ADCE-B1DFCBB9A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95469D-6E44-4F82-81E9-209BDD4138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628C87-5A3E-4CA8-B7FB-1B40A2262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97E8-682F-4C3F-9162-AE4BD9A82BB9}" type="datetimeFigureOut">
              <a:rPr lang="sv-SE" smtClean="0"/>
              <a:t>2019-05-25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6610CA-06EC-4A9C-9B09-19CC72055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620EE-25D3-44A7-A9BC-CD7EA30A5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30695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E4F50-704E-45D8-A2C8-06D01936D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C9B415-C919-4437-AFE6-04B2360B18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4AFE5D-1768-488B-A37F-0A4ED2BEFA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A5B1FF-60AF-4C92-B6AB-531532935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97E8-682F-4C3F-9162-AE4BD9A82BB9}" type="datetimeFigureOut">
              <a:rPr lang="sv-SE" smtClean="0"/>
              <a:t>2019-05-25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6336A8-F806-48EC-8A93-48311D5A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F46817-2E44-4818-BEE7-686C1657F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809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D7FCC-5EEF-4E4D-9DEB-231FA8B1F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D163D8-D0AC-402F-8B16-C7E86D8D1F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8426E7-592B-4A6B-B1BD-C99D96EDA5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4ADE5E-447B-4E17-9AB5-5D5638ECB6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086ADC-A278-405B-A0B9-2A0149D35A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4B1D5C-2611-45B3-9056-6F90EFCE3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97E8-682F-4C3F-9162-AE4BD9A82BB9}" type="datetimeFigureOut">
              <a:rPr lang="sv-SE" smtClean="0"/>
              <a:t>2019-05-25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DAFC03-1DDC-4E2D-B88F-A9793F8EF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063063-F25B-4C65-BD3E-049EE7AF7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4760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024DD-D07C-416D-8481-D7D0CB666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EF8CF9-75BD-4FD9-A04B-0D715ABC3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97E8-682F-4C3F-9162-AE4BD9A82BB9}" type="datetimeFigureOut">
              <a:rPr lang="sv-SE" smtClean="0"/>
              <a:t>2019-05-25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1DF796-52B3-4E91-8B4E-2E3997192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C144EB-6AEF-4C12-B879-CEC603EE2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85884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3775A0-DFA6-49CC-AAC4-EE6B3C9F1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97E8-682F-4C3F-9162-AE4BD9A82BB9}" type="datetimeFigureOut">
              <a:rPr lang="sv-SE" smtClean="0"/>
              <a:t>2019-05-25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8DB084-6AB2-43FB-9845-3F4DEA1E2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52C253-2D71-490D-B348-301DC72B2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7298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C8676-8346-4838-844C-7C9BCE3A0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20E9EC-3530-47C2-B513-97E8D5C54A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46EAA9-213C-4A26-A082-ED226FC55F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C9EDEF-D91F-4BB1-8424-6CB55D000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97E8-682F-4C3F-9162-AE4BD9A82BB9}" type="datetimeFigureOut">
              <a:rPr lang="sv-SE" smtClean="0"/>
              <a:t>2019-05-25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F6EA8E-2E97-48BA-A274-F60C910CA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4F1F53-89E8-4EC9-A1B2-CA95D2ECB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19385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5D743-4AF4-466A-92B3-9A00FACF8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D4931B-ECA0-413F-A24B-5FBA63A70B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DBAFAC-C538-41A0-9597-419267BD72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F8C381-92FD-4F0C-9C7C-6FFA730B4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97E8-682F-4C3F-9162-AE4BD9A82BB9}" type="datetimeFigureOut">
              <a:rPr lang="sv-SE" smtClean="0"/>
              <a:t>2019-05-25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521610-A565-4AE6-94B5-063EA75ED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2EDA27-8743-4E6C-A9B1-98BBC291C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93796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C7710D-1FD9-46E8-990C-517ED2FF2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AE5AE-4736-427E-8B05-B22437BD0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E2CC49-1806-4976-B385-BC4E2D29B1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A97E8-682F-4C3F-9162-AE4BD9A82BB9}" type="datetimeFigureOut">
              <a:rPr lang="sv-SE" smtClean="0"/>
              <a:t>2019-05-25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019244-126A-4AAF-A0EA-83CCDE0EB6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C5D69-FE30-41BE-89CF-BDE0B2E470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1680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242051C-0EA1-48C7-B7E4-D5FA95F821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7143" y="1811949"/>
            <a:ext cx="8828761" cy="2149504"/>
          </a:xfrm>
        </p:spPr>
        <p:txBody>
          <a:bodyPr>
            <a:normAutofit/>
          </a:bodyPr>
          <a:lstStyle/>
          <a:p>
            <a:r>
              <a:rPr lang="en-US" dirty="0"/>
              <a:t>LTE-LAA based Access in 6GHz Spectrum 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3EBFA34-88C7-4D1F-984D-B9EC3DF119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569" y="176081"/>
            <a:ext cx="8317033" cy="1073879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en-US" sz="2800" dirty="0"/>
              <a:t>3GPP TSG-RAN #84</a:t>
            </a:r>
          </a:p>
          <a:p>
            <a:pPr algn="l"/>
            <a:r>
              <a:rPr lang="en-US" sz="2800" dirty="0"/>
              <a:t>Newport Beach, CA, USA, June 3-6, 2019</a:t>
            </a:r>
          </a:p>
          <a:p>
            <a:pPr algn="l"/>
            <a:r>
              <a:rPr lang="en-US" sz="2800" dirty="0"/>
              <a:t>Agenda</a:t>
            </a:r>
            <a:r>
              <a:rPr lang="en-US" sz="2800"/>
              <a:t>: 10.1.5</a:t>
            </a:r>
            <a:endParaRPr lang="en-US" sz="2800" dirty="0"/>
          </a:p>
          <a:p>
            <a:pPr algn="l"/>
            <a:endParaRPr lang="en-US" sz="2800" dirty="0"/>
          </a:p>
          <a:p>
            <a:pPr algn="l"/>
            <a:endParaRPr lang="en-US" sz="2800" dirty="0"/>
          </a:p>
          <a:p>
            <a:pPr algn="l"/>
            <a:endParaRPr lang="en-US" sz="2800" dirty="0"/>
          </a:p>
          <a:p>
            <a:pPr algn="l"/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7F99B63-1D38-4CCD-BA11-CCFF7703B29F}"/>
              </a:ext>
            </a:extLst>
          </p:cNvPr>
          <p:cNvSpPr txBox="1">
            <a:spLocks/>
          </p:cNvSpPr>
          <p:nvPr/>
        </p:nvSpPr>
        <p:spPr>
          <a:xfrm>
            <a:off x="4748169" y="4649233"/>
            <a:ext cx="2392261" cy="5034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Ericsson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EA498C10-F8E3-4C41-955F-2FE40B2524B9}"/>
              </a:ext>
            </a:extLst>
          </p:cNvPr>
          <p:cNvSpPr txBox="1">
            <a:spLocks/>
          </p:cNvSpPr>
          <p:nvPr/>
        </p:nvSpPr>
        <p:spPr>
          <a:xfrm>
            <a:off x="9422235" y="176080"/>
            <a:ext cx="2392261" cy="5034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RP-191232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8999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84318-E5B2-47B4-813D-CAFADD8F3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3122"/>
            <a:ext cx="11971790" cy="666720"/>
          </a:xfrm>
        </p:spPr>
        <p:txBody>
          <a:bodyPr>
            <a:normAutofit fontScale="90000"/>
          </a:bodyPr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DE43B3-FAAC-4279-8104-952AD4B9CE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29842"/>
            <a:ext cx="12192000" cy="6065035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Licensed assisted access for LTE has been specified for DL in Rel-13 under LAA WI, for UL in Rel-14 </a:t>
            </a:r>
            <a:r>
              <a:rPr lang="en-US" dirty="0" err="1"/>
              <a:t>eLAA</a:t>
            </a:r>
            <a:r>
              <a:rPr lang="en-US" dirty="0"/>
              <a:t> WI, and has been further enhanced in Rel-15 in the Further Enhanced LAA (</a:t>
            </a:r>
            <a:r>
              <a:rPr lang="en-US" dirty="0" err="1"/>
              <a:t>feLAA</a:t>
            </a:r>
            <a:r>
              <a:rPr lang="en-US" dirty="0"/>
              <a:t>) WI</a:t>
            </a:r>
          </a:p>
          <a:p>
            <a:pPr lvl="1"/>
            <a:r>
              <a:rPr lang="en-US" dirty="0"/>
              <a:t>LAA, </a:t>
            </a:r>
            <a:r>
              <a:rPr lang="en-US" dirty="0" err="1"/>
              <a:t>eLAA</a:t>
            </a:r>
            <a:r>
              <a:rPr lang="en-US" dirty="0"/>
              <a:t> and </a:t>
            </a:r>
            <a:r>
              <a:rPr lang="en-US" dirty="0" err="1"/>
              <a:t>feLAA</a:t>
            </a:r>
            <a:r>
              <a:rPr lang="en-US" dirty="0"/>
              <a:t> channelization is similar to other unlicensed systems e.g. Wi-Fi systems in 5GHz spectrum.</a:t>
            </a:r>
          </a:p>
          <a:p>
            <a:pPr lvl="1"/>
            <a:r>
              <a:rPr lang="en-US" dirty="0"/>
              <a:t>Band 46 is defined in RAN4 with the span of 5150-5925MHz spectrum for downlink and uplink LAA operation.</a:t>
            </a:r>
          </a:p>
          <a:p>
            <a:pPr lvl="1"/>
            <a:r>
              <a:rPr lang="en-US" dirty="0"/>
              <a:t>An additional LAA/</a:t>
            </a:r>
            <a:r>
              <a:rPr lang="en-US" dirty="0" err="1"/>
              <a:t>eLAA</a:t>
            </a:r>
            <a:r>
              <a:rPr lang="en-US" dirty="0"/>
              <a:t> band was defined in the 3.5GHz CBRS band in the US as Band 49 (3550-3700MHz). </a:t>
            </a:r>
          </a:p>
          <a:p>
            <a:endParaRPr lang="en-GB" dirty="0"/>
          </a:p>
          <a:p>
            <a:r>
              <a:rPr lang="en-GB" dirty="0"/>
              <a:t>Recent developments in the regulatory domain may make more unlicensed spectrum available. </a:t>
            </a:r>
            <a:endParaRPr lang="sv-SE" dirty="0"/>
          </a:p>
          <a:p>
            <a:pPr lvl="1"/>
            <a:r>
              <a:rPr lang="en-US" dirty="0"/>
              <a:t>E.g. 6GHz spectrum is being opened for MBB usage for different parts of the world</a:t>
            </a:r>
          </a:p>
          <a:p>
            <a:pPr lvl="1"/>
            <a:r>
              <a:rPr lang="en-US" dirty="0"/>
              <a:t>The range of the spectrum available in 6GHz is open to discussions in regulatory fora in different parts of the world</a:t>
            </a:r>
          </a:p>
          <a:p>
            <a:endParaRPr lang="en-US" dirty="0"/>
          </a:p>
          <a:p>
            <a:r>
              <a:rPr lang="en-US" dirty="0"/>
              <a:t>Unlicensed 6GHz spectrum should be considered as greenfield spectrum since no radio LAN networks are currently deployed in this spectrum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In the 6 GHz band, technology neutral channel access amongst RATs including at least LTE-LAA, NR-U, and Wi-Fi must be ensured. </a:t>
            </a:r>
          </a:p>
          <a:p>
            <a:pPr lvl="1"/>
            <a:r>
              <a:rPr lang="en-GB" dirty="0"/>
              <a:t>It is assumed that regulation will provide the framework concerning protection for technologies not using unlicensed access in the band, e.g., existing fixed services.</a:t>
            </a:r>
          </a:p>
          <a:p>
            <a:endParaRPr lang="en-US" dirty="0"/>
          </a:p>
          <a:p>
            <a:r>
              <a:rPr lang="en-US" dirty="0"/>
              <a:t>As a baseline, all downlink and uplink LAA (LAA, </a:t>
            </a:r>
            <a:r>
              <a:rPr lang="en-US" dirty="0" err="1"/>
              <a:t>eLAA</a:t>
            </a:r>
            <a:r>
              <a:rPr lang="en-US" dirty="0"/>
              <a:t> and </a:t>
            </a:r>
            <a:r>
              <a:rPr lang="en-US" dirty="0" err="1"/>
              <a:t>feLAA</a:t>
            </a:r>
            <a:r>
              <a:rPr lang="en-US" dirty="0"/>
              <a:t>) procedures and requirements can be extended to 6GHz for LTE-LAA usage</a:t>
            </a:r>
          </a:p>
          <a:p>
            <a:pPr lvl="1"/>
            <a:r>
              <a:rPr lang="en-US" dirty="0"/>
              <a:t>The existing channel access mechanism for LAA can enable technology neutral channel access amongst RATs including at least LTE-LAA, NR-U, and Wi-Fi.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731110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84318-E5B2-47B4-813D-CAFADD8F3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3122"/>
            <a:ext cx="11971790" cy="708666"/>
          </a:xfrm>
        </p:spPr>
        <p:txBody>
          <a:bodyPr/>
          <a:lstStyle/>
          <a:p>
            <a:r>
              <a:rPr lang="en-US" dirty="0"/>
              <a:t>Proposed WI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DE43B3-FAAC-4279-8104-952AD4B9CE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71788"/>
            <a:ext cx="12192000" cy="602309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Objective</a:t>
            </a:r>
          </a:p>
          <a:p>
            <a:pPr lvl="1" hangingPunct="0"/>
            <a:r>
              <a:rPr lang="en-US" dirty="0"/>
              <a:t>Extend downlink and uplink LAA features as part of the WI to 6GHz spectrum</a:t>
            </a:r>
          </a:p>
          <a:p>
            <a:pPr lvl="2" hangingPunct="0"/>
            <a:r>
              <a:rPr lang="en-US" dirty="0"/>
              <a:t>Specify new unlicensed band using frame structure # 3 in the band</a:t>
            </a:r>
          </a:p>
          <a:p>
            <a:pPr lvl="2" hangingPunct="0"/>
            <a:r>
              <a:rPr lang="en-US" dirty="0"/>
              <a:t>Define the channelization in the 6 GHz band</a:t>
            </a:r>
          </a:p>
          <a:p>
            <a:pPr lvl="2" hangingPunct="0"/>
            <a:r>
              <a:rPr lang="en-US" dirty="0"/>
              <a:t>Specify UE, BS and RRM for downlink and uplink LAA in the above frequency band</a:t>
            </a:r>
          </a:p>
          <a:p>
            <a:pPr lvl="3" hangingPunct="0"/>
            <a:r>
              <a:rPr lang="en-US" dirty="0"/>
              <a:t>E.g. adjacent channel interference requirements related to TX and RX, LBT threshold requirements, etc.</a:t>
            </a:r>
          </a:p>
          <a:p>
            <a:pPr lvl="2" hangingPunct="0"/>
            <a:r>
              <a:rPr lang="en-US" dirty="0"/>
              <a:t>Specify limited set of example band combinations involving new LAA band in 6GHz</a:t>
            </a:r>
          </a:p>
          <a:p>
            <a:pPr lvl="2" hangingPunct="0"/>
            <a:endParaRPr lang="en-US" dirty="0"/>
          </a:p>
          <a:p>
            <a:pPr lvl="1" hangingPunct="0"/>
            <a:r>
              <a:rPr lang="en-US" dirty="0"/>
              <a:t>Note that: </a:t>
            </a:r>
          </a:p>
          <a:p>
            <a:pPr lvl="2" hangingPunct="0"/>
            <a:r>
              <a:rPr lang="en-US" dirty="0"/>
              <a:t>Within 6GHz band, 5925 MHz -6425MHz is common spectrum in 6GHz frequency range in both Europe and US, and is expected to be available for unlicensed usage. </a:t>
            </a:r>
          </a:p>
          <a:p>
            <a:pPr lvl="3" hangingPunct="0"/>
            <a:r>
              <a:rPr lang="en-GB" dirty="0"/>
              <a:t>RAN4 should at least define this range for LAA operation in the 6 GHz band. </a:t>
            </a:r>
          </a:p>
          <a:p>
            <a:pPr lvl="3" hangingPunct="0"/>
            <a:r>
              <a:rPr lang="en-GB" dirty="0"/>
              <a:t>The actual frequency range for specification can be further discussed based on regulatory updates in the US and Europe.</a:t>
            </a:r>
            <a:endParaRPr lang="en-US" dirty="0"/>
          </a:p>
          <a:p>
            <a:pPr lvl="2" hangingPunct="0"/>
            <a:r>
              <a:rPr lang="en-US" dirty="0"/>
              <a:t>The WI can be completed provided requirements for at least one band combination involving new LAA band in 6GHz are specified.</a:t>
            </a:r>
          </a:p>
          <a:p>
            <a:r>
              <a:rPr lang="en-US" dirty="0"/>
              <a:t>Timeline: </a:t>
            </a:r>
          </a:p>
          <a:p>
            <a:pPr lvl="1"/>
            <a:r>
              <a:rPr lang="en-US" dirty="0"/>
              <a:t>Core part completion: RAN4#85 (September 2019)</a:t>
            </a:r>
          </a:p>
          <a:p>
            <a:pPr lvl="2"/>
            <a:r>
              <a:rPr lang="en-US" dirty="0"/>
              <a:t>RAN4#90bis, 91 and 92, Q2-Q3 2019 for core part (0.5 TU in each meeting)</a:t>
            </a:r>
          </a:p>
          <a:p>
            <a:pPr lvl="1"/>
            <a:r>
              <a:rPr lang="en-US" dirty="0"/>
              <a:t>Performance part completion: RAN4#87 (March 2020)</a:t>
            </a:r>
          </a:p>
          <a:p>
            <a:pPr lvl="2"/>
            <a:r>
              <a:rPr lang="en-US" dirty="0"/>
              <a:t>RAN4#92bis, 93 and 94, Q4 2019-Q1 2020 for performance part (0.25 TU in each meeting)</a:t>
            </a:r>
          </a:p>
        </p:txBody>
      </p:sp>
    </p:spTree>
    <p:extLst>
      <p:ext uri="{BB962C8B-B14F-4D97-AF65-F5344CB8AC3E}">
        <p14:creationId xmlns:p14="http://schemas.microsoft.com/office/powerpoint/2010/main" val="12298845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543</Words>
  <Application>Microsoft Office PowerPoint</Application>
  <PresentationFormat>Widescreen</PresentationFormat>
  <Paragraphs>45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LTE-LAA based Access in 6GHz Spectrum </vt:lpstr>
      <vt:lpstr>Background</vt:lpstr>
      <vt:lpstr>Proposed WI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LTE-LAA based access in 6GHz spectrum</dc:title>
  <dc:creator>Muhammad Kazmi</dc:creator>
  <cp:lastModifiedBy>MK</cp:lastModifiedBy>
  <cp:revision>25</cp:revision>
  <dcterms:created xsi:type="dcterms:W3CDTF">2019-03-06T16:05:50Z</dcterms:created>
  <dcterms:modified xsi:type="dcterms:W3CDTF">2019-05-25T19:23:15Z</dcterms:modified>
</cp:coreProperties>
</file>