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90" r:id="rId3"/>
    <p:sldId id="293" r:id="rId4"/>
    <p:sldId id="289" r:id="rId5"/>
    <p:sldId id="292" r:id="rId6"/>
    <p:sldId id="295" r:id="rId7"/>
    <p:sldId id="296" r:id="rId8"/>
    <p:sldId id="294" r:id="rId9"/>
    <p:sldId id="303" r:id="rId10"/>
    <p:sldId id="298" r:id="rId11"/>
    <p:sldId id="299" r:id="rId12"/>
    <p:sldId id="287" r:id="rId13"/>
    <p:sldId id="288" r:id="rId14"/>
    <p:sldId id="286" r:id="rId15"/>
    <p:sldId id="301" r:id="rId16"/>
    <p:sldId id="302" r:id="rId17"/>
    <p:sldId id="28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yn, Thomas" initials="HT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8" autoAdjust="0"/>
    <p:restoredTop sz="94660"/>
  </p:normalViewPr>
  <p:slideViewPr>
    <p:cSldViewPr>
      <p:cViewPr>
        <p:scale>
          <a:sx n="91" d="100"/>
          <a:sy n="91" d="100"/>
        </p:scale>
        <p:origin x="-648" y="3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E9B1B1-3D2C-4E99-9F4B-2595C641375B}" type="datetimeFigureOut">
              <a:rPr lang="en-GB" smtClean="0"/>
              <a:t>27/05/2019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8ACAAE-A673-4C6D-98E4-4DD34BC03C3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032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dirty="0"/>
              <a:t>Modifiez le style du titre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0432-1BEF-4C12-A0BB-EC8085B71EE9}" type="datetime1">
              <a:rPr lang="en-GB" smtClean="0"/>
              <a:t>27/05/2019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-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‹N°›</a:t>
            </a:fld>
            <a:r>
              <a:rPr lang="en-GB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507678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fr-FR" dirty="0"/>
              <a:t>Modifiez le style du titre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10879-24AF-41ED-9A03-7A421B0B5D23}" type="datetime1">
              <a:rPr lang="en-GB" smtClean="0"/>
              <a:t>27/05/2019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-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1716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fr-FR" dirty="0"/>
              <a:t>Modifiez le style du titre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9F775-0A85-41DF-B7D3-4333701263A0}" type="datetime1">
              <a:rPr lang="en-GB" smtClean="0"/>
              <a:t>27/05/2019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-</a:t>
            </a:r>
            <a:endParaRPr lang="en-GB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959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fr-FR" dirty="0"/>
              <a:t>Modifiez le style du titre</a:t>
            </a:r>
            <a:endParaRPr lang="en-GB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F79FB-556A-4759-AAD5-E25B751285A8}" type="datetime1">
              <a:rPr lang="en-GB" smtClean="0"/>
              <a:t>27/05/2019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-</a:t>
            </a:r>
            <a:endParaRPr lang="en-GB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21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GB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DFECA509-39D3-493C-972C-4EC290443350}" type="datetime1">
              <a:rPr lang="en-GB" smtClean="0"/>
              <a:t>27/05/2019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-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0EC9B53B-FDEF-42F5-B391-2F0ED1C8B998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8" name="ZoneTexte 7"/>
          <p:cNvSpPr txBox="1"/>
          <p:nvPr userDrawn="1"/>
        </p:nvSpPr>
        <p:spPr>
          <a:xfrm>
            <a:off x="6876256" y="10734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Annex to RP-190964</a:t>
            </a:r>
          </a:p>
        </p:txBody>
      </p:sp>
    </p:spTree>
    <p:extLst>
      <p:ext uri="{BB962C8B-B14F-4D97-AF65-F5344CB8AC3E}">
        <p14:creationId xmlns:p14="http://schemas.microsoft.com/office/powerpoint/2010/main" val="3905138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image" Target="../media/image14.emf"/><Relationship Id="rId18" Type="http://schemas.openxmlformats.org/officeDocument/2006/relationships/image" Target="../media/image19.emf"/><Relationship Id="rId26" Type="http://schemas.openxmlformats.org/officeDocument/2006/relationships/image" Target="../media/image27.emf"/><Relationship Id="rId3" Type="http://schemas.openxmlformats.org/officeDocument/2006/relationships/image" Target="../media/image4.png"/><Relationship Id="rId21" Type="http://schemas.openxmlformats.org/officeDocument/2006/relationships/image" Target="../media/image22.emf"/><Relationship Id="rId7" Type="http://schemas.openxmlformats.org/officeDocument/2006/relationships/image" Target="../media/image8.emf"/><Relationship Id="rId12" Type="http://schemas.openxmlformats.org/officeDocument/2006/relationships/image" Target="../media/image13.emf"/><Relationship Id="rId17" Type="http://schemas.openxmlformats.org/officeDocument/2006/relationships/image" Target="../media/image18.emf"/><Relationship Id="rId25" Type="http://schemas.openxmlformats.org/officeDocument/2006/relationships/image" Target="../media/image26.emf"/><Relationship Id="rId2" Type="http://schemas.openxmlformats.org/officeDocument/2006/relationships/image" Target="../media/image3.emf"/><Relationship Id="rId16" Type="http://schemas.openxmlformats.org/officeDocument/2006/relationships/image" Target="../media/image17.emf"/><Relationship Id="rId20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24" Type="http://schemas.openxmlformats.org/officeDocument/2006/relationships/image" Target="../media/image25.emf"/><Relationship Id="rId5" Type="http://schemas.openxmlformats.org/officeDocument/2006/relationships/image" Target="../media/image6.emf"/><Relationship Id="rId15" Type="http://schemas.openxmlformats.org/officeDocument/2006/relationships/image" Target="../media/image16.emf"/><Relationship Id="rId23" Type="http://schemas.openxmlformats.org/officeDocument/2006/relationships/image" Target="../media/image24.emf"/><Relationship Id="rId28" Type="http://schemas.openxmlformats.org/officeDocument/2006/relationships/image" Target="../media/image2.png"/><Relationship Id="rId10" Type="http://schemas.openxmlformats.org/officeDocument/2006/relationships/image" Target="../media/image11.emf"/><Relationship Id="rId19" Type="http://schemas.openxmlformats.org/officeDocument/2006/relationships/image" Target="../media/image20.emf"/><Relationship Id="rId4" Type="http://schemas.openxmlformats.org/officeDocument/2006/relationships/image" Target="../media/image5.emf"/><Relationship Id="rId9" Type="http://schemas.openxmlformats.org/officeDocument/2006/relationships/image" Target="../media/image10.emf"/><Relationship Id="rId14" Type="http://schemas.openxmlformats.org/officeDocument/2006/relationships/image" Target="../media/image15.emf"/><Relationship Id="rId22" Type="http://schemas.openxmlformats.org/officeDocument/2006/relationships/image" Target="../media/image23.emf"/><Relationship Id="rId27" Type="http://schemas.openxmlformats.org/officeDocument/2006/relationships/image" Target="../media/image28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image" Target="../media/image14.emf"/><Relationship Id="rId18" Type="http://schemas.openxmlformats.org/officeDocument/2006/relationships/image" Target="../media/image19.emf"/><Relationship Id="rId26" Type="http://schemas.openxmlformats.org/officeDocument/2006/relationships/image" Target="../media/image27.emf"/><Relationship Id="rId3" Type="http://schemas.openxmlformats.org/officeDocument/2006/relationships/image" Target="../media/image4.png"/><Relationship Id="rId21" Type="http://schemas.openxmlformats.org/officeDocument/2006/relationships/image" Target="../media/image22.emf"/><Relationship Id="rId7" Type="http://schemas.openxmlformats.org/officeDocument/2006/relationships/image" Target="../media/image8.emf"/><Relationship Id="rId12" Type="http://schemas.openxmlformats.org/officeDocument/2006/relationships/image" Target="../media/image13.emf"/><Relationship Id="rId17" Type="http://schemas.openxmlformats.org/officeDocument/2006/relationships/image" Target="../media/image18.emf"/><Relationship Id="rId25" Type="http://schemas.openxmlformats.org/officeDocument/2006/relationships/image" Target="../media/image26.emf"/><Relationship Id="rId2" Type="http://schemas.openxmlformats.org/officeDocument/2006/relationships/image" Target="../media/image3.emf"/><Relationship Id="rId16" Type="http://schemas.openxmlformats.org/officeDocument/2006/relationships/image" Target="../media/image17.emf"/><Relationship Id="rId20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24" Type="http://schemas.openxmlformats.org/officeDocument/2006/relationships/image" Target="../media/image25.emf"/><Relationship Id="rId5" Type="http://schemas.openxmlformats.org/officeDocument/2006/relationships/image" Target="../media/image6.emf"/><Relationship Id="rId15" Type="http://schemas.openxmlformats.org/officeDocument/2006/relationships/image" Target="../media/image16.emf"/><Relationship Id="rId23" Type="http://schemas.openxmlformats.org/officeDocument/2006/relationships/image" Target="../media/image24.emf"/><Relationship Id="rId28" Type="http://schemas.openxmlformats.org/officeDocument/2006/relationships/image" Target="../media/image2.png"/><Relationship Id="rId10" Type="http://schemas.openxmlformats.org/officeDocument/2006/relationships/image" Target="../media/image11.emf"/><Relationship Id="rId19" Type="http://schemas.openxmlformats.org/officeDocument/2006/relationships/image" Target="../media/image20.emf"/><Relationship Id="rId4" Type="http://schemas.openxmlformats.org/officeDocument/2006/relationships/image" Target="../media/image5.emf"/><Relationship Id="rId9" Type="http://schemas.openxmlformats.org/officeDocument/2006/relationships/image" Target="../media/image10.emf"/><Relationship Id="rId14" Type="http://schemas.openxmlformats.org/officeDocument/2006/relationships/image" Target="../media/image15.emf"/><Relationship Id="rId22" Type="http://schemas.openxmlformats.org/officeDocument/2006/relationships/image" Target="../media/image23.emf"/><Relationship Id="rId27" Type="http://schemas.openxmlformats.org/officeDocument/2006/relationships/image" Target="../media/image28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18" Type="http://schemas.openxmlformats.org/officeDocument/2006/relationships/image" Target="../media/image17.emf"/><Relationship Id="rId26" Type="http://schemas.openxmlformats.org/officeDocument/2006/relationships/image" Target="../media/image25.emf"/><Relationship Id="rId3" Type="http://schemas.openxmlformats.org/officeDocument/2006/relationships/image" Target="../media/image2.png"/><Relationship Id="rId21" Type="http://schemas.openxmlformats.org/officeDocument/2006/relationships/image" Target="../media/image20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emf"/><Relationship Id="rId25" Type="http://schemas.openxmlformats.org/officeDocument/2006/relationships/image" Target="../media/image24.emf"/><Relationship Id="rId2" Type="http://schemas.openxmlformats.org/officeDocument/2006/relationships/image" Target="../media/image1.png"/><Relationship Id="rId16" Type="http://schemas.openxmlformats.org/officeDocument/2006/relationships/image" Target="../media/image15.emf"/><Relationship Id="rId20" Type="http://schemas.openxmlformats.org/officeDocument/2006/relationships/image" Target="../media/image19.emf"/><Relationship Id="rId29" Type="http://schemas.openxmlformats.org/officeDocument/2006/relationships/image" Target="../media/image28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24" Type="http://schemas.openxmlformats.org/officeDocument/2006/relationships/image" Target="../media/image23.emf"/><Relationship Id="rId5" Type="http://schemas.openxmlformats.org/officeDocument/2006/relationships/image" Target="../media/image4.png"/><Relationship Id="rId15" Type="http://schemas.openxmlformats.org/officeDocument/2006/relationships/image" Target="../media/image14.emf"/><Relationship Id="rId23" Type="http://schemas.openxmlformats.org/officeDocument/2006/relationships/image" Target="../media/image22.emf"/><Relationship Id="rId28" Type="http://schemas.openxmlformats.org/officeDocument/2006/relationships/image" Target="../media/image27.emf"/><Relationship Id="rId10" Type="http://schemas.openxmlformats.org/officeDocument/2006/relationships/image" Target="../media/image9.emf"/><Relationship Id="rId19" Type="http://schemas.openxmlformats.org/officeDocument/2006/relationships/image" Target="../media/image18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Relationship Id="rId22" Type="http://schemas.openxmlformats.org/officeDocument/2006/relationships/image" Target="../media/image21.emf"/><Relationship Id="rId27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535039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fr-FR" sz="3200" dirty="0" err="1"/>
              <a:t>Title</a:t>
            </a:r>
            <a:r>
              <a:rPr lang="fr-FR" sz="3200" dirty="0"/>
              <a:t>: « </a:t>
            </a:r>
            <a:r>
              <a:rPr lang="en-US" sz="3200" dirty="0"/>
              <a:t>NWI proposal on NTN for Rel-17</a:t>
            </a:r>
            <a:r>
              <a:rPr lang="fr-FR" sz="3200" dirty="0"/>
              <a:t> »</a:t>
            </a:r>
            <a:br>
              <a:rPr lang="fr-FR" sz="3200" dirty="0"/>
            </a:br>
            <a:r>
              <a:rPr lang="fr-FR" sz="3200" dirty="0"/>
              <a:t>Type: discussion</a:t>
            </a:r>
            <a:br>
              <a:rPr lang="fr-FR" sz="3200" dirty="0"/>
            </a:br>
            <a:r>
              <a:rPr lang="fr-FR" sz="3200" dirty="0"/>
              <a:t>For: Discussion</a:t>
            </a:r>
            <a:br>
              <a:rPr lang="fr-FR" sz="3200" dirty="0"/>
            </a:br>
            <a:r>
              <a:rPr lang="fr-FR" sz="3200" dirty="0"/>
              <a:t>Agenda item: 8</a:t>
            </a:r>
            <a:br>
              <a:rPr lang="fr-FR" sz="3200" dirty="0"/>
            </a:br>
            <a:r>
              <a:rPr lang="fr-FR" sz="3200" dirty="0"/>
              <a:t>Sources: Thales</a:t>
            </a:r>
            <a:br>
              <a:rPr lang="fr-FR" sz="3200" dirty="0"/>
            </a:br>
            <a:endParaRPr lang="en-GB" sz="3200" b="1" dirty="0"/>
          </a:p>
        </p:txBody>
      </p:sp>
      <p:sp>
        <p:nvSpPr>
          <p:cNvPr id="6" name="ZoneTexte 5"/>
          <p:cNvSpPr txBox="1"/>
          <p:nvPr/>
        </p:nvSpPr>
        <p:spPr>
          <a:xfrm>
            <a:off x="323528" y="260648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3GPP RAN#84 </a:t>
            </a:r>
            <a:r>
              <a:rPr lang="fr-FR" sz="2400" b="1" dirty="0" err="1"/>
              <a:t>plenary</a:t>
            </a:r>
            <a:endParaRPr lang="fr-FR" sz="2400" b="1" dirty="0"/>
          </a:p>
          <a:p>
            <a:r>
              <a:rPr lang="fr-FR" sz="2400" b="1" dirty="0"/>
              <a:t>Newport </a:t>
            </a:r>
            <a:r>
              <a:rPr lang="fr-FR" sz="2400" b="1" dirty="0" err="1"/>
              <a:t>beach</a:t>
            </a:r>
            <a:r>
              <a:rPr lang="fr-FR" sz="2400" b="1" dirty="0"/>
              <a:t>/USA, 3-6 </a:t>
            </a:r>
            <a:r>
              <a:rPr lang="fr-FR" sz="2400" b="1" dirty="0" err="1"/>
              <a:t>June</a:t>
            </a:r>
            <a:r>
              <a:rPr lang="fr-FR" sz="2400" b="1" dirty="0"/>
              <a:t> 2019</a:t>
            </a:r>
            <a:endParaRPr lang="en-GB" sz="2400" b="1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1</a:t>
            </a:fld>
            <a:r>
              <a:rPr lang="en-GB"/>
              <a:t>/</a:t>
            </a:r>
            <a:endParaRPr lang="en-GB" dirty="0"/>
          </a:p>
        </p:txBody>
      </p:sp>
      <p:sp>
        <p:nvSpPr>
          <p:cNvPr id="4" name="ZoneTexte 3"/>
          <p:cNvSpPr txBox="1"/>
          <p:nvPr/>
        </p:nvSpPr>
        <p:spPr>
          <a:xfrm>
            <a:off x="611560" y="5445224"/>
            <a:ext cx="600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/>
              <a:t>NB: This </a:t>
            </a:r>
            <a:r>
              <a:rPr lang="fr-FR" i="1" dirty="0" err="1"/>
              <a:t>presentation</a:t>
            </a:r>
            <a:r>
              <a:rPr lang="fr-FR" i="1" dirty="0"/>
              <a:t> relates to NWI description in RP-190964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23360327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Reference architectures - 2</a:t>
            </a:r>
          </a:p>
        </p:txBody>
      </p:sp>
      <p:sp>
        <p:nvSpPr>
          <p:cNvPr id="5" name="Rectangle 4"/>
          <p:cNvSpPr/>
          <p:nvPr/>
        </p:nvSpPr>
        <p:spPr>
          <a:xfrm>
            <a:off x="991814" y="2341008"/>
            <a:ext cx="656432" cy="547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UE</a:t>
            </a:r>
          </a:p>
        </p:txBody>
      </p:sp>
      <p:sp>
        <p:nvSpPr>
          <p:cNvPr id="6" name="Rectangle 5"/>
          <p:cNvSpPr/>
          <p:nvPr/>
        </p:nvSpPr>
        <p:spPr>
          <a:xfrm>
            <a:off x="3419872" y="2341929"/>
            <a:ext cx="656432" cy="547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NG RAN</a:t>
            </a:r>
          </a:p>
        </p:txBody>
      </p:sp>
      <p:sp>
        <p:nvSpPr>
          <p:cNvPr id="7" name="Rectangle 6"/>
          <p:cNvSpPr/>
          <p:nvPr/>
        </p:nvSpPr>
        <p:spPr>
          <a:xfrm>
            <a:off x="5571752" y="2343772"/>
            <a:ext cx="656432" cy="547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5G CN</a:t>
            </a:r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662" y="2152020"/>
            <a:ext cx="947738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Connecteur droit avec flèche 8"/>
          <p:cNvCxnSpPr>
            <a:stCxn id="7" idx="3"/>
            <a:endCxn id="8" idx="1"/>
          </p:cNvCxnSpPr>
          <p:nvPr/>
        </p:nvCxnSpPr>
        <p:spPr>
          <a:xfrm flipV="1">
            <a:off x="6228184" y="2614777"/>
            <a:ext cx="996478" cy="2765"/>
          </a:xfrm>
          <a:prstGeom prst="straightConnector1">
            <a:avLst/>
          </a:prstGeom>
          <a:ln w="317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>
            <a:stCxn id="6" idx="3"/>
            <a:endCxn id="7" idx="1"/>
          </p:cNvCxnSpPr>
          <p:nvPr/>
        </p:nvCxnSpPr>
        <p:spPr>
          <a:xfrm>
            <a:off x="4076304" y="2615699"/>
            <a:ext cx="1495448" cy="1843"/>
          </a:xfrm>
          <a:prstGeom prst="straightConnector1">
            <a:avLst/>
          </a:prstGeom>
          <a:ln w="317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>
            <a:stCxn id="5" idx="3"/>
            <a:endCxn id="6" idx="1"/>
          </p:cNvCxnSpPr>
          <p:nvPr/>
        </p:nvCxnSpPr>
        <p:spPr>
          <a:xfrm>
            <a:off x="1648246" y="2614778"/>
            <a:ext cx="1771626" cy="921"/>
          </a:xfrm>
          <a:prstGeom prst="straightConnector1">
            <a:avLst/>
          </a:prstGeom>
          <a:ln w="317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302"/>
          <p:cNvSpPr>
            <a:spLocks noChangeArrowheads="1"/>
          </p:cNvSpPr>
          <p:nvPr/>
        </p:nvSpPr>
        <p:spPr bwMode="auto">
          <a:xfrm>
            <a:off x="2183011" y="2341008"/>
            <a:ext cx="5081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NR-</a:t>
            </a:r>
            <a:r>
              <a:rPr kumimoji="0" lang="fr-FR" altLang="fr-FR" sz="14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Uu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3" name="Rectangle 302"/>
          <p:cNvSpPr>
            <a:spLocks noChangeArrowheads="1"/>
          </p:cNvSpPr>
          <p:nvPr/>
        </p:nvSpPr>
        <p:spPr bwMode="auto">
          <a:xfrm>
            <a:off x="4427984" y="2341008"/>
            <a:ext cx="64799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NG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4" name="Rectangle 320"/>
          <p:cNvSpPr>
            <a:spLocks noChangeArrowheads="1"/>
          </p:cNvSpPr>
          <p:nvPr/>
        </p:nvSpPr>
        <p:spPr bwMode="auto">
          <a:xfrm>
            <a:off x="6488062" y="2314144"/>
            <a:ext cx="20999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N6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7385435" y="2421578"/>
            <a:ext cx="6889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Data Network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Groupe 15"/>
          <p:cNvGrpSpPr/>
          <p:nvPr/>
        </p:nvGrpSpPr>
        <p:grpSpPr>
          <a:xfrm>
            <a:off x="1166871" y="3454718"/>
            <a:ext cx="257176" cy="434975"/>
            <a:chOff x="314325" y="3355976"/>
            <a:chExt cx="257176" cy="434975"/>
          </a:xfrm>
        </p:grpSpPr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314325" y="3368676"/>
              <a:ext cx="227013" cy="290513"/>
            </a:xfrm>
            <a:custGeom>
              <a:avLst/>
              <a:gdLst>
                <a:gd name="T0" fmla="*/ 26 w 143"/>
                <a:gd name="T1" fmla="*/ 0 h 183"/>
                <a:gd name="T2" fmla="*/ 23 w 143"/>
                <a:gd name="T3" fmla="*/ 2 h 183"/>
                <a:gd name="T4" fmla="*/ 21 w 143"/>
                <a:gd name="T5" fmla="*/ 2 h 183"/>
                <a:gd name="T6" fmla="*/ 19 w 143"/>
                <a:gd name="T7" fmla="*/ 2 h 183"/>
                <a:gd name="T8" fmla="*/ 16 w 143"/>
                <a:gd name="T9" fmla="*/ 3 h 183"/>
                <a:gd name="T10" fmla="*/ 13 w 143"/>
                <a:gd name="T11" fmla="*/ 3 h 183"/>
                <a:gd name="T12" fmla="*/ 11 w 143"/>
                <a:gd name="T13" fmla="*/ 5 h 183"/>
                <a:gd name="T14" fmla="*/ 9 w 143"/>
                <a:gd name="T15" fmla="*/ 6 h 183"/>
                <a:gd name="T16" fmla="*/ 4 w 143"/>
                <a:gd name="T17" fmla="*/ 10 h 183"/>
                <a:gd name="T18" fmla="*/ 1 w 143"/>
                <a:gd name="T19" fmla="*/ 19 h 183"/>
                <a:gd name="T20" fmla="*/ 0 w 143"/>
                <a:gd name="T21" fmla="*/ 30 h 183"/>
                <a:gd name="T22" fmla="*/ 2 w 143"/>
                <a:gd name="T23" fmla="*/ 43 h 183"/>
                <a:gd name="T24" fmla="*/ 5 w 143"/>
                <a:gd name="T25" fmla="*/ 59 h 183"/>
                <a:gd name="T26" fmla="*/ 12 w 143"/>
                <a:gd name="T27" fmla="*/ 75 h 183"/>
                <a:gd name="T28" fmla="*/ 21 w 143"/>
                <a:gd name="T29" fmla="*/ 93 h 183"/>
                <a:gd name="T30" fmla="*/ 32 w 143"/>
                <a:gd name="T31" fmla="*/ 111 h 183"/>
                <a:gd name="T32" fmla="*/ 46 w 143"/>
                <a:gd name="T33" fmla="*/ 129 h 183"/>
                <a:gd name="T34" fmla="*/ 59 w 143"/>
                <a:gd name="T35" fmla="*/ 145 h 183"/>
                <a:gd name="T36" fmla="*/ 73 w 143"/>
                <a:gd name="T37" fmla="*/ 158 h 183"/>
                <a:gd name="T38" fmla="*/ 86 w 143"/>
                <a:gd name="T39" fmla="*/ 169 h 183"/>
                <a:gd name="T40" fmla="*/ 100 w 143"/>
                <a:gd name="T41" fmla="*/ 176 h 183"/>
                <a:gd name="T42" fmla="*/ 111 w 143"/>
                <a:gd name="T43" fmla="*/ 182 h 183"/>
                <a:gd name="T44" fmla="*/ 123 w 143"/>
                <a:gd name="T45" fmla="*/ 183 h 183"/>
                <a:gd name="T46" fmla="*/ 132 w 143"/>
                <a:gd name="T47" fmla="*/ 182 h 183"/>
                <a:gd name="T48" fmla="*/ 137 w 143"/>
                <a:gd name="T49" fmla="*/ 178 h 183"/>
                <a:gd name="T50" fmla="*/ 140 w 143"/>
                <a:gd name="T51" fmla="*/ 172 h 183"/>
                <a:gd name="T52" fmla="*/ 142 w 143"/>
                <a:gd name="T53" fmla="*/ 166 h 183"/>
                <a:gd name="T54" fmla="*/ 142 w 143"/>
                <a:gd name="T55" fmla="*/ 159 h 183"/>
                <a:gd name="T56" fmla="*/ 143 w 143"/>
                <a:gd name="T57" fmla="*/ 153 h 183"/>
                <a:gd name="T58" fmla="*/ 143 w 143"/>
                <a:gd name="T59" fmla="*/ 147 h 183"/>
                <a:gd name="T60" fmla="*/ 143 w 143"/>
                <a:gd name="T61" fmla="*/ 142 h 183"/>
                <a:gd name="T62" fmla="*/ 142 w 143"/>
                <a:gd name="T63" fmla="*/ 133 h 183"/>
                <a:gd name="T64" fmla="*/ 140 w 143"/>
                <a:gd name="T65" fmla="*/ 123 h 183"/>
                <a:gd name="T66" fmla="*/ 137 w 143"/>
                <a:gd name="T67" fmla="*/ 113 h 183"/>
                <a:gd name="T68" fmla="*/ 133 w 143"/>
                <a:gd name="T69" fmla="*/ 102 h 183"/>
                <a:gd name="T70" fmla="*/ 127 w 143"/>
                <a:gd name="T71" fmla="*/ 92 h 183"/>
                <a:gd name="T72" fmla="*/ 120 w 143"/>
                <a:gd name="T73" fmla="*/ 79 h 183"/>
                <a:gd name="T74" fmla="*/ 113 w 143"/>
                <a:gd name="T75" fmla="*/ 67 h 183"/>
                <a:gd name="T76" fmla="*/ 132 w 143"/>
                <a:gd name="T77" fmla="*/ 43 h 183"/>
                <a:gd name="T78" fmla="*/ 107 w 143"/>
                <a:gd name="T79" fmla="*/ 58 h 183"/>
                <a:gd name="T80" fmla="*/ 95 w 143"/>
                <a:gd name="T81" fmla="*/ 45 h 183"/>
                <a:gd name="T82" fmla="*/ 84 w 143"/>
                <a:gd name="T83" fmla="*/ 32 h 183"/>
                <a:gd name="T84" fmla="*/ 74 w 143"/>
                <a:gd name="T85" fmla="*/ 22 h 183"/>
                <a:gd name="T86" fmla="*/ 63 w 143"/>
                <a:gd name="T87" fmla="*/ 14 h 183"/>
                <a:gd name="T88" fmla="*/ 53 w 143"/>
                <a:gd name="T89" fmla="*/ 7 h 183"/>
                <a:gd name="T90" fmla="*/ 42 w 143"/>
                <a:gd name="T91" fmla="*/ 3 h 183"/>
                <a:gd name="T92" fmla="*/ 34 w 143"/>
                <a:gd name="T93" fmla="*/ 0 h 183"/>
                <a:gd name="T94" fmla="*/ 27 w 143"/>
                <a:gd name="T9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3" h="183">
                  <a:moveTo>
                    <a:pt x="27" y="0"/>
                  </a:moveTo>
                  <a:lnTo>
                    <a:pt x="26" y="0"/>
                  </a:lnTo>
                  <a:lnTo>
                    <a:pt x="24" y="0"/>
                  </a:lnTo>
                  <a:lnTo>
                    <a:pt x="23" y="2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16" y="3"/>
                  </a:lnTo>
                  <a:lnTo>
                    <a:pt x="15" y="3"/>
                  </a:lnTo>
                  <a:lnTo>
                    <a:pt x="13" y="3"/>
                  </a:lnTo>
                  <a:lnTo>
                    <a:pt x="12" y="5"/>
                  </a:lnTo>
                  <a:lnTo>
                    <a:pt x="11" y="5"/>
                  </a:lnTo>
                  <a:lnTo>
                    <a:pt x="10" y="5"/>
                  </a:lnTo>
                  <a:lnTo>
                    <a:pt x="9" y="6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3"/>
                  </a:lnTo>
                  <a:lnTo>
                    <a:pt x="3" y="50"/>
                  </a:lnTo>
                  <a:lnTo>
                    <a:pt x="5" y="59"/>
                  </a:lnTo>
                  <a:lnTo>
                    <a:pt x="9" y="66"/>
                  </a:lnTo>
                  <a:lnTo>
                    <a:pt x="12" y="75"/>
                  </a:lnTo>
                  <a:lnTo>
                    <a:pt x="16" y="83"/>
                  </a:lnTo>
                  <a:lnTo>
                    <a:pt x="21" y="93"/>
                  </a:lnTo>
                  <a:lnTo>
                    <a:pt x="27" y="102"/>
                  </a:lnTo>
                  <a:lnTo>
                    <a:pt x="32" y="111"/>
                  </a:lnTo>
                  <a:lnTo>
                    <a:pt x="39" y="119"/>
                  </a:lnTo>
                  <a:lnTo>
                    <a:pt x="46" y="129"/>
                  </a:lnTo>
                  <a:lnTo>
                    <a:pt x="53" y="136"/>
                  </a:lnTo>
                  <a:lnTo>
                    <a:pt x="59" y="145"/>
                  </a:lnTo>
                  <a:lnTo>
                    <a:pt x="66" y="150"/>
                  </a:lnTo>
                  <a:lnTo>
                    <a:pt x="73" y="158"/>
                  </a:lnTo>
                  <a:lnTo>
                    <a:pt x="80" y="163"/>
                  </a:lnTo>
                  <a:lnTo>
                    <a:pt x="86" y="169"/>
                  </a:lnTo>
                  <a:lnTo>
                    <a:pt x="93" y="173"/>
                  </a:lnTo>
                  <a:lnTo>
                    <a:pt x="100" y="176"/>
                  </a:lnTo>
                  <a:lnTo>
                    <a:pt x="105" y="179"/>
                  </a:lnTo>
                  <a:lnTo>
                    <a:pt x="111" y="182"/>
                  </a:lnTo>
                  <a:lnTo>
                    <a:pt x="117" y="183"/>
                  </a:lnTo>
                  <a:lnTo>
                    <a:pt x="123" y="183"/>
                  </a:lnTo>
                  <a:lnTo>
                    <a:pt x="127" y="183"/>
                  </a:lnTo>
                  <a:lnTo>
                    <a:pt x="132" y="182"/>
                  </a:lnTo>
                  <a:lnTo>
                    <a:pt x="135" y="179"/>
                  </a:lnTo>
                  <a:lnTo>
                    <a:pt x="137" y="178"/>
                  </a:lnTo>
                  <a:lnTo>
                    <a:pt x="138" y="175"/>
                  </a:lnTo>
                  <a:lnTo>
                    <a:pt x="140" y="172"/>
                  </a:lnTo>
                  <a:lnTo>
                    <a:pt x="140" y="169"/>
                  </a:lnTo>
                  <a:lnTo>
                    <a:pt x="142" y="166"/>
                  </a:lnTo>
                  <a:lnTo>
                    <a:pt x="142" y="163"/>
                  </a:lnTo>
                  <a:lnTo>
                    <a:pt x="142" y="159"/>
                  </a:lnTo>
                  <a:lnTo>
                    <a:pt x="142" y="155"/>
                  </a:lnTo>
                  <a:lnTo>
                    <a:pt x="143" y="153"/>
                  </a:lnTo>
                  <a:lnTo>
                    <a:pt x="143" y="150"/>
                  </a:lnTo>
                  <a:lnTo>
                    <a:pt x="143" y="147"/>
                  </a:lnTo>
                  <a:lnTo>
                    <a:pt x="143" y="146"/>
                  </a:lnTo>
                  <a:lnTo>
                    <a:pt x="143" y="142"/>
                  </a:lnTo>
                  <a:lnTo>
                    <a:pt x="143" y="137"/>
                  </a:lnTo>
                  <a:lnTo>
                    <a:pt x="142" y="133"/>
                  </a:lnTo>
                  <a:lnTo>
                    <a:pt x="140" y="129"/>
                  </a:lnTo>
                  <a:lnTo>
                    <a:pt x="140" y="123"/>
                  </a:lnTo>
                  <a:lnTo>
                    <a:pt x="138" y="119"/>
                  </a:lnTo>
                  <a:lnTo>
                    <a:pt x="137" y="113"/>
                  </a:lnTo>
                  <a:lnTo>
                    <a:pt x="135" y="108"/>
                  </a:lnTo>
                  <a:lnTo>
                    <a:pt x="133" y="102"/>
                  </a:lnTo>
                  <a:lnTo>
                    <a:pt x="130" y="98"/>
                  </a:lnTo>
                  <a:lnTo>
                    <a:pt x="127" y="92"/>
                  </a:lnTo>
                  <a:lnTo>
                    <a:pt x="123" y="86"/>
                  </a:lnTo>
                  <a:lnTo>
                    <a:pt x="120" y="79"/>
                  </a:lnTo>
                  <a:lnTo>
                    <a:pt x="117" y="73"/>
                  </a:lnTo>
                  <a:lnTo>
                    <a:pt x="113" y="67"/>
                  </a:lnTo>
                  <a:lnTo>
                    <a:pt x="109" y="62"/>
                  </a:lnTo>
                  <a:lnTo>
                    <a:pt x="132" y="43"/>
                  </a:lnTo>
                  <a:lnTo>
                    <a:pt x="128" y="39"/>
                  </a:lnTo>
                  <a:lnTo>
                    <a:pt x="107" y="58"/>
                  </a:lnTo>
                  <a:lnTo>
                    <a:pt x="101" y="50"/>
                  </a:lnTo>
                  <a:lnTo>
                    <a:pt x="95" y="45"/>
                  </a:lnTo>
                  <a:lnTo>
                    <a:pt x="90" y="38"/>
                  </a:lnTo>
                  <a:lnTo>
                    <a:pt x="84" y="32"/>
                  </a:lnTo>
                  <a:lnTo>
                    <a:pt x="80" y="28"/>
                  </a:lnTo>
                  <a:lnTo>
                    <a:pt x="74" y="22"/>
                  </a:lnTo>
                  <a:lnTo>
                    <a:pt x="68" y="17"/>
                  </a:lnTo>
                  <a:lnTo>
                    <a:pt x="63" y="14"/>
                  </a:lnTo>
                  <a:lnTo>
                    <a:pt x="57" y="10"/>
                  </a:lnTo>
                  <a:lnTo>
                    <a:pt x="53" y="7"/>
                  </a:lnTo>
                  <a:lnTo>
                    <a:pt x="48" y="5"/>
                  </a:lnTo>
                  <a:lnTo>
                    <a:pt x="42" y="3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D6C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4"/>
            <p:cNvSpPr>
              <a:spLocks/>
            </p:cNvSpPr>
            <p:nvPr/>
          </p:nvSpPr>
          <p:spPr bwMode="auto">
            <a:xfrm>
              <a:off x="319088" y="3486151"/>
              <a:ext cx="114300" cy="271463"/>
            </a:xfrm>
            <a:custGeom>
              <a:avLst/>
              <a:gdLst>
                <a:gd name="T0" fmla="*/ 34 w 72"/>
                <a:gd name="T1" fmla="*/ 164 h 171"/>
                <a:gd name="T2" fmla="*/ 34 w 72"/>
                <a:gd name="T3" fmla="*/ 167 h 171"/>
                <a:gd name="T4" fmla="*/ 36 w 72"/>
                <a:gd name="T5" fmla="*/ 170 h 171"/>
                <a:gd name="T6" fmla="*/ 39 w 72"/>
                <a:gd name="T7" fmla="*/ 171 h 171"/>
                <a:gd name="T8" fmla="*/ 42 w 72"/>
                <a:gd name="T9" fmla="*/ 171 h 171"/>
                <a:gd name="T10" fmla="*/ 44 w 72"/>
                <a:gd name="T11" fmla="*/ 170 h 171"/>
                <a:gd name="T12" fmla="*/ 46 w 72"/>
                <a:gd name="T13" fmla="*/ 168 h 171"/>
                <a:gd name="T14" fmla="*/ 47 w 72"/>
                <a:gd name="T15" fmla="*/ 165 h 171"/>
                <a:gd name="T16" fmla="*/ 47 w 72"/>
                <a:gd name="T17" fmla="*/ 84 h 171"/>
                <a:gd name="T18" fmla="*/ 53 w 72"/>
                <a:gd name="T19" fmla="*/ 89 h 171"/>
                <a:gd name="T20" fmla="*/ 60 w 72"/>
                <a:gd name="T21" fmla="*/ 93 h 171"/>
                <a:gd name="T22" fmla="*/ 66 w 72"/>
                <a:gd name="T23" fmla="*/ 94 h 171"/>
                <a:gd name="T24" fmla="*/ 72 w 72"/>
                <a:gd name="T25" fmla="*/ 96 h 171"/>
                <a:gd name="T26" fmla="*/ 66 w 72"/>
                <a:gd name="T27" fmla="*/ 93 h 171"/>
                <a:gd name="T28" fmla="*/ 62 w 72"/>
                <a:gd name="T29" fmla="*/ 90 h 171"/>
                <a:gd name="T30" fmla="*/ 56 w 72"/>
                <a:gd name="T31" fmla="*/ 86 h 171"/>
                <a:gd name="T32" fmla="*/ 51 w 72"/>
                <a:gd name="T33" fmla="*/ 81 h 171"/>
                <a:gd name="T34" fmla="*/ 45 w 72"/>
                <a:gd name="T35" fmla="*/ 76 h 171"/>
                <a:gd name="T36" fmla="*/ 39 w 72"/>
                <a:gd name="T37" fmla="*/ 70 h 171"/>
                <a:gd name="T38" fmla="*/ 34 w 72"/>
                <a:gd name="T39" fmla="*/ 63 h 171"/>
                <a:gd name="T40" fmla="*/ 28 w 72"/>
                <a:gd name="T41" fmla="*/ 57 h 171"/>
                <a:gd name="T42" fmla="*/ 18 w 72"/>
                <a:gd name="T43" fmla="*/ 42 h 171"/>
                <a:gd name="T44" fmla="*/ 10 w 72"/>
                <a:gd name="T45" fmla="*/ 27 h 171"/>
                <a:gd name="T46" fmla="*/ 4 w 72"/>
                <a:gd name="T47" fmla="*/ 13 h 171"/>
                <a:gd name="T48" fmla="*/ 0 w 72"/>
                <a:gd name="T49" fmla="*/ 0 h 171"/>
                <a:gd name="T50" fmla="*/ 0 w 72"/>
                <a:gd name="T51" fmla="*/ 13 h 171"/>
                <a:gd name="T52" fmla="*/ 5 w 72"/>
                <a:gd name="T53" fmla="*/ 27 h 171"/>
                <a:gd name="T54" fmla="*/ 12 w 72"/>
                <a:gd name="T55" fmla="*/ 45 h 171"/>
                <a:gd name="T56" fmla="*/ 23 w 72"/>
                <a:gd name="T57" fmla="*/ 61 h 171"/>
                <a:gd name="T58" fmla="*/ 25 w 72"/>
                <a:gd name="T59" fmla="*/ 64 h 171"/>
                <a:gd name="T60" fmla="*/ 28 w 72"/>
                <a:gd name="T61" fmla="*/ 67 h 171"/>
                <a:gd name="T62" fmla="*/ 30 w 72"/>
                <a:gd name="T63" fmla="*/ 70 h 171"/>
                <a:gd name="T64" fmla="*/ 34 w 72"/>
                <a:gd name="T65" fmla="*/ 7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71">
                  <a:moveTo>
                    <a:pt x="34" y="73"/>
                  </a:moveTo>
                  <a:lnTo>
                    <a:pt x="34" y="164"/>
                  </a:lnTo>
                  <a:lnTo>
                    <a:pt x="34" y="165"/>
                  </a:lnTo>
                  <a:lnTo>
                    <a:pt x="34" y="167"/>
                  </a:lnTo>
                  <a:lnTo>
                    <a:pt x="35" y="168"/>
                  </a:lnTo>
                  <a:lnTo>
                    <a:pt x="36" y="170"/>
                  </a:lnTo>
                  <a:lnTo>
                    <a:pt x="37" y="171"/>
                  </a:lnTo>
                  <a:lnTo>
                    <a:pt x="39" y="171"/>
                  </a:lnTo>
                  <a:lnTo>
                    <a:pt x="40" y="171"/>
                  </a:lnTo>
                  <a:lnTo>
                    <a:pt x="42" y="171"/>
                  </a:lnTo>
                  <a:lnTo>
                    <a:pt x="43" y="171"/>
                  </a:lnTo>
                  <a:lnTo>
                    <a:pt x="44" y="170"/>
                  </a:lnTo>
                  <a:lnTo>
                    <a:pt x="45" y="170"/>
                  </a:lnTo>
                  <a:lnTo>
                    <a:pt x="46" y="168"/>
                  </a:lnTo>
                  <a:lnTo>
                    <a:pt x="46" y="167"/>
                  </a:lnTo>
                  <a:lnTo>
                    <a:pt x="47" y="165"/>
                  </a:lnTo>
                  <a:lnTo>
                    <a:pt x="47" y="164"/>
                  </a:lnTo>
                  <a:lnTo>
                    <a:pt x="47" y="84"/>
                  </a:lnTo>
                  <a:lnTo>
                    <a:pt x="51" y="87"/>
                  </a:lnTo>
                  <a:lnTo>
                    <a:pt x="53" y="89"/>
                  </a:lnTo>
                  <a:lnTo>
                    <a:pt x="56" y="92"/>
                  </a:lnTo>
                  <a:lnTo>
                    <a:pt x="60" y="93"/>
                  </a:lnTo>
                  <a:lnTo>
                    <a:pt x="63" y="94"/>
                  </a:lnTo>
                  <a:lnTo>
                    <a:pt x="66" y="94"/>
                  </a:lnTo>
                  <a:lnTo>
                    <a:pt x="70" y="96"/>
                  </a:lnTo>
                  <a:lnTo>
                    <a:pt x="72" y="96"/>
                  </a:lnTo>
                  <a:lnTo>
                    <a:pt x="70" y="94"/>
                  </a:lnTo>
                  <a:lnTo>
                    <a:pt x="66" y="93"/>
                  </a:lnTo>
                  <a:lnTo>
                    <a:pt x="64" y="92"/>
                  </a:lnTo>
                  <a:lnTo>
                    <a:pt x="62" y="90"/>
                  </a:lnTo>
                  <a:lnTo>
                    <a:pt x="59" y="87"/>
                  </a:lnTo>
                  <a:lnTo>
                    <a:pt x="56" y="86"/>
                  </a:lnTo>
                  <a:lnTo>
                    <a:pt x="53" y="83"/>
                  </a:lnTo>
                  <a:lnTo>
                    <a:pt x="51" y="81"/>
                  </a:lnTo>
                  <a:lnTo>
                    <a:pt x="47" y="79"/>
                  </a:lnTo>
                  <a:lnTo>
                    <a:pt x="45" y="76"/>
                  </a:lnTo>
                  <a:lnTo>
                    <a:pt x="42" y="73"/>
                  </a:lnTo>
                  <a:lnTo>
                    <a:pt x="39" y="70"/>
                  </a:lnTo>
                  <a:lnTo>
                    <a:pt x="36" y="67"/>
                  </a:lnTo>
                  <a:lnTo>
                    <a:pt x="34" y="63"/>
                  </a:lnTo>
                  <a:lnTo>
                    <a:pt x="30" y="60"/>
                  </a:lnTo>
                  <a:lnTo>
                    <a:pt x="28" y="57"/>
                  </a:lnTo>
                  <a:lnTo>
                    <a:pt x="23" y="49"/>
                  </a:lnTo>
                  <a:lnTo>
                    <a:pt x="18" y="42"/>
                  </a:lnTo>
                  <a:lnTo>
                    <a:pt x="14" y="34"/>
                  </a:lnTo>
                  <a:lnTo>
                    <a:pt x="10" y="27"/>
                  </a:lnTo>
                  <a:lnTo>
                    <a:pt x="7" y="20"/>
                  </a:lnTo>
                  <a:lnTo>
                    <a:pt x="4" y="13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3"/>
                  </a:lnTo>
                  <a:lnTo>
                    <a:pt x="2" y="20"/>
                  </a:lnTo>
                  <a:lnTo>
                    <a:pt x="5" y="27"/>
                  </a:lnTo>
                  <a:lnTo>
                    <a:pt x="8" y="36"/>
                  </a:lnTo>
                  <a:lnTo>
                    <a:pt x="12" y="45"/>
                  </a:lnTo>
                  <a:lnTo>
                    <a:pt x="17" y="53"/>
                  </a:lnTo>
                  <a:lnTo>
                    <a:pt x="23" y="61"/>
                  </a:lnTo>
                  <a:lnTo>
                    <a:pt x="24" y="63"/>
                  </a:lnTo>
                  <a:lnTo>
                    <a:pt x="25" y="64"/>
                  </a:lnTo>
                  <a:lnTo>
                    <a:pt x="27" y="66"/>
                  </a:lnTo>
                  <a:lnTo>
                    <a:pt x="28" y="67"/>
                  </a:lnTo>
                  <a:lnTo>
                    <a:pt x="29" y="69"/>
                  </a:lnTo>
                  <a:lnTo>
                    <a:pt x="30" y="70"/>
                  </a:lnTo>
                  <a:lnTo>
                    <a:pt x="33" y="71"/>
                  </a:lnTo>
                  <a:lnTo>
                    <a:pt x="34" y="73"/>
                  </a:lnTo>
                  <a:close/>
                </a:path>
              </a:pathLst>
            </a:custGeom>
            <a:solidFill>
              <a:srgbClr val="D6C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323850" y="3751263"/>
              <a:ext cx="115888" cy="39688"/>
            </a:xfrm>
            <a:custGeom>
              <a:avLst/>
              <a:gdLst>
                <a:gd name="T0" fmla="*/ 69 w 73"/>
                <a:gd name="T1" fmla="*/ 3 h 25"/>
                <a:gd name="T2" fmla="*/ 68 w 73"/>
                <a:gd name="T3" fmla="*/ 6 h 25"/>
                <a:gd name="T4" fmla="*/ 67 w 73"/>
                <a:gd name="T5" fmla="*/ 9 h 25"/>
                <a:gd name="T6" fmla="*/ 63 w 73"/>
                <a:gd name="T7" fmla="*/ 10 h 25"/>
                <a:gd name="T8" fmla="*/ 60 w 73"/>
                <a:gd name="T9" fmla="*/ 13 h 25"/>
                <a:gd name="T10" fmla="*/ 55 w 73"/>
                <a:gd name="T11" fmla="*/ 14 h 25"/>
                <a:gd name="T12" fmla="*/ 50 w 73"/>
                <a:gd name="T13" fmla="*/ 16 h 25"/>
                <a:gd name="T14" fmla="*/ 43 w 73"/>
                <a:gd name="T15" fmla="*/ 16 h 25"/>
                <a:gd name="T16" fmla="*/ 37 w 73"/>
                <a:gd name="T17" fmla="*/ 17 h 25"/>
                <a:gd name="T18" fmla="*/ 31 w 73"/>
                <a:gd name="T19" fmla="*/ 16 h 25"/>
                <a:gd name="T20" fmla="*/ 25 w 73"/>
                <a:gd name="T21" fmla="*/ 16 h 25"/>
                <a:gd name="T22" fmla="*/ 20 w 73"/>
                <a:gd name="T23" fmla="*/ 14 h 25"/>
                <a:gd name="T24" fmla="*/ 15 w 73"/>
                <a:gd name="T25" fmla="*/ 13 h 25"/>
                <a:gd name="T26" fmla="*/ 11 w 73"/>
                <a:gd name="T27" fmla="*/ 10 h 25"/>
                <a:gd name="T28" fmla="*/ 8 w 73"/>
                <a:gd name="T29" fmla="*/ 9 h 25"/>
                <a:gd name="T30" fmla="*/ 6 w 73"/>
                <a:gd name="T31" fmla="*/ 6 h 25"/>
                <a:gd name="T32" fmla="*/ 6 w 73"/>
                <a:gd name="T33" fmla="*/ 3 h 25"/>
                <a:gd name="T34" fmla="*/ 6 w 73"/>
                <a:gd name="T35" fmla="*/ 0 h 25"/>
                <a:gd name="T36" fmla="*/ 4 w 73"/>
                <a:gd name="T37" fmla="*/ 2 h 25"/>
                <a:gd name="T38" fmla="*/ 1 w 73"/>
                <a:gd name="T39" fmla="*/ 5 h 25"/>
                <a:gd name="T40" fmla="*/ 0 w 73"/>
                <a:gd name="T41" fmla="*/ 6 h 25"/>
                <a:gd name="T42" fmla="*/ 0 w 73"/>
                <a:gd name="T43" fmla="*/ 9 h 25"/>
                <a:gd name="T44" fmla="*/ 1 w 73"/>
                <a:gd name="T45" fmla="*/ 11 h 25"/>
                <a:gd name="T46" fmla="*/ 2 w 73"/>
                <a:gd name="T47" fmla="*/ 14 h 25"/>
                <a:gd name="T48" fmla="*/ 6 w 73"/>
                <a:gd name="T49" fmla="*/ 17 h 25"/>
                <a:gd name="T50" fmla="*/ 10 w 73"/>
                <a:gd name="T51" fmla="*/ 20 h 25"/>
                <a:gd name="T52" fmla="*/ 16 w 73"/>
                <a:gd name="T53" fmla="*/ 22 h 25"/>
                <a:gd name="T54" fmla="*/ 21 w 73"/>
                <a:gd name="T55" fmla="*/ 23 h 25"/>
                <a:gd name="T56" fmla="*/ 28 w 73"/>
                <a:gd name="T57" fmla="*/ 25 h 25"/>
                <a:gd name="T58" fmla="*/ 36 w 73"/>
                <a:gd name="T59" fmla="*/ 25 h 25"/>
                <a:gd name="T60" fmla="*/ 43 w 73"/>
                <a:gd name="T61" fmla="*/ 25 h 25"/>
                <a:gd name="T62" fmla="*/ 50 w 73"/>
                <a:gd name="T63" fmla="*/ 23 h 25"/>
                <a:gd name="T64" fmla="*/ 57 w 73"/>
                <a:gd name="T65" fmla="*/ 22 h 25"/>
                <a:gd name="T66" fmla="*/ 63 w 73"/>
                <a:gd name="T67" fmla="*/ 20 h 25"/>
                <a:gd name="T68" fmla="*/ 66 w 73"/>
                <a:gd name="T69" fmla="*/ 17 h 25"/>
                <a:gd name="T70" fmla="*/ 69 w 73"/>
                <a:gd name="T71" fmla="*/ 14 h 25"/>
                <a:gd name="T72" fmla="*/ 72 w 73"/>
                <a:gd name="T73" fmla="*/ 11 h 25"/>
                <a:gd name="T74" fmla="*/ 73 w 73"/>
                <a:gd name="T75" fmla="*/ 9 h 25"/>
                <a:gd name="T76" fmla="*/ 72 w 73"/>
                <a:gd name="T77" fmla="*/ 6 h 25"/>
                <a:gd name="T78" fmla="*/ 69 w 73"/>
                <a:gd name="T7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25">
                  <a:moveTo>
                    <a:pt x="69" y="2"/>
                  </a:moveTo>
                  <a:lnTo>
                    <a:pt x="69" y="3"/>
                  </a:lnTo>
                  <a:lnTo>
                    <a:pt x="69" y="5"/>
                  </a:lnTo>
                  <a:lnTo>
                    <a:pt x="68" y="6"/>
                  </a:lnTo>
                  <a:lnTo>
                    <a:pt x="68" y="7"/>
                  </a:lnTo>
                  <a:lnTo>
                    <a:pt x="67" y="9"/>
                  </a:lnTo>
                  <a:lnTo>
                    <a:pt x="66" y="9"/>
                  </a:lnTo>
                  <a:lnTo>
                    <a:pt x="63" y="10"/>
                  </a:lnTo>
                  <a:lnTo>
                    <a:pt x="61" y="11"/>
                  </a:lnTo>
                  <a:lnTo>
                    <a:pt x="60" y="13"/>
                  </a:lnTo>
                  <a:lnTo>
                    <a:pt x="58" y="13"/>
                  </a:lnTo>
                  <a:lnTo>
                    <a:pt x="55" y="14"/>
                  </a:lnTo>
                  <a:lnTo>
                    <a:pt x="52" y="14"/>
                  </a:lnTo>
                  <a:lnTo>
                    <a:pt x="50" y="16"/>
                  </a:lnTo>
                  <a:lnTo>
                    <a:pt x="47" y="16"/>
                  </a:lnTo>
                  <a:lnTo>
                    <a:pt x="43" y="16"/>
                  </a:lnTo>
                  <a:lnTo>
                    <a:pt x="41" y="17"/>
                  </a:lnTo>
                  <a:lnTo>
                    <a:pt x="37" y="17"/>
                  </a:lnTo>
                  <a:lnTo>
                    <a:pt x="34" y="17"/>
                  </a:lnTo>
                  <a:lnTo>
                    <a:pt x="31" y="16"/>
                  </a:lnTo>
                  <a:lnTo>
                    <a:pt x="27" y="16"/>
                  </a:lnTo>
                  <a:lnTo>
                    <a:pt x="25" y="16"/>
                  </a:lnTo>
                  <a:lnTo>
                    <a:pt x="21" y="14"/>
                  </a:lnTo>
                  <a:lnTo>
                    <a:pt x="20" y="14"/>
                  </a:lnTo>
                  <a:lnTo>
                    <a:pt x="17" y="13"/>
                  </a:lnTo>
                  <a:lnTo>
                    <a:pt x="15" y="13"/>
                  </a:lnTo>
                  <a:lnTo>
                    <a:pt x="13" y="11"/>
                  </a:lnTo>
                  <a:lnTo>
                    <a:pt x="11" y="10"/>
                  </a:lnTo>
                  <a:lnTo>
                    <a:pt x="9" y="9"/>
                  </a:lnTo>
                  <a:lnTo>
                    <a:pt x="8" y="9"/>
                  </a:lnTo>
                  <a:lnTo>
                    <a:pt x="7" y="7"/>
                  </a:lnTo>
                  <a:lnTo>
                    <a:pt x="6" y="6"/>
                  </a:lnTo>
                  <a:lnTo>
                    <a:pt x="6" y="5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0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7"/>
                  </a:lnTo>
                  <a:lnTo>
                    <a:pt x="8" y="19"/>
                  </a:lnTo>
                  <a:lnTo>
                    <a:pt x="10" y="20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20" y="23"/>
                  </a:lnTo>
                  <a:lnTo>
                    <a:pt x="21" y="23"/>
                  </a:lnTo>
                  <a:lnTo>
                    <a:pt x="25" y="25"/>
                  </a:lnTo>
                  <a:lnTo>
                    <a:pt x="28" y="25"/>
                  </a:lnTo>
                  <a:lnTo>
                    <a:pt x="33" y="25"/>
                  </a:lnTo>
                  <a:lnTo>
                    <a:pt x="36" y="25"/>
                  </a:lnTo>
                  <a:lnTo>
                    <a:pt x="40" y="25"/>
                  </a:lnTo>
                  <a:lnTo>
                    <a:pt x="43" y="25"/>
                  </a:lnTo>
                  <a:lnTo>
                    <a:pt x="47" y="25"/>
                  </a:lnTo>
                  <a:lnTo>
                    <a:pt x="50" y="23"/>
                  </a:lnTo>
                  <a:lnTo>
                    <a:pt x="53" y="23"/>
                  </a:lnTo>
                  <a:lnTo>
                    <a:pt x="57" y="22"/>
                  </a:lnTo>
                  <a:lnTo>
                    <a:pt x="59" y="22"/>
                  </a:lnTo>
                  <a:lnTo>
                    <a:pt x="63" y="20"/>
                  </a:lnTo>
                  <a:lnTo>
                    <a:pt x="65" y="19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69" y="14"/>
                  </a:lnTo>
                  <a:lnTo>
                    <a:pt x="70" y="13"/>
                  </a:lnTo>
                  <a:lnTo>
                    <a:pt x="72" y="11"/>
                  </a:lnTo>
                  <a:lnTo>
                    <a:pt x="73" y="10"/>
                  </a:lnTo>
                  <a:lnTo>
                    <a:pt x="73" y="9"/>
                  </a:lnTo>
                  <a:lnTo>
                    <a:pt x="73" y="7"/>
                  </a:lnTo>
                  <a:lnTo>
                    <a:pt x="72" y="6"/>
                  </a:lnTo>
                  <a:lnTo>
                    <a:pt x="70" y="3"/>
                  </a:lnTo>
                  <a:lnTo>
                    <a:pt x="69" y="2"/>
                  </a:lnTo>
                  <a:close/>
                </a:path>
              </a:pathLst>
            </a:custGeom>
            <a:solidFill>
              <a:srgbClr val="D6C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auto">
            <a:xfrm>
              <a:off x="330200" y="3360738"/>
              <a:ext cx="212725" cy="268288"/>
            </a:xfrm>
            <a:custGeom>
              <a:avLst/>
              <a:gdLst>
                <a:gd name="T0" fmla="*/ 129 w 134"/>
                <a:gd name="T1" fmla="*/ 163 h 169"/>
                <a:gd name="T2" fmla="*/ 133 w 134"/>
                <a:gd name="T3" fmla="*/ 155 h 169"/>
                <a:gd name="T4" fmla="*/ 134 w 134"/>
                <a:gd name="T5" fmla="*/ 145 h 169"/>
                <a:gd name="T6" fmla="*/ 133 w 134"/>
                <a:gd name="T7" fmla="*/ 132 h 169"/>
                <a:gd name="T8" fmla="*/ 128 w 134"/>
                <a:gd name="T9" fmla="*/ 118 h 169"/>
                <a:gd name="T10" fmla="*/ 122 w 134"/>
                <a:gd name="T11" fmla="*/ 102 h 169"/>
                <a:gd name="T12" fmla="*/ 113 w 134"/>
                <a:gd name="T13" fmla="*/ 85 h 169"/>
                <a:gd name="T14" fmla="*/ 102 w 134"/>
                <a:gd name="T15" fmla="*/ 69 h 169"/>
                <a:gd name="T16" fmla="*/ 91 w 134"/>
                <a:gd name="T17" fmla="*/ 53 h 169"/>
                <a:gd name="T18" fmla="*/ 77 w 134"/>
                <a:gd name="T19" fmla="*/ 37 h 169"/>
                <a:gd name="T20" fmla="*/ 65 w 134"/>
                <a:gd name="T21" fmla="*/ 24 h 169"/>
                <a:gd name="T22" fmla="*/ 52 w 134"/>
                <a:gd name="T23" fmla="*/ 14 h 169"/>
                <a:gd name="T24" fmla="*/ 39 w 134"/>
                <a:gd name="T25" fmla="*/ 7 h 169"/>
                <a:gd name="T26" fmla="*/ 28 w 134"/>
                <a:gd name="T27" fmla="*/ 2 h 169"/>
                <a:gd name="T28" fmla="*/ 17 w 134"/>
                <a:gd name="T29" fmla="*/ 0 h 169"/>
                <a:gd name="T30" fmla="*/ 10 w 134"/>
                <a:gd name="T31" fmla="*/ 2 h 169"/>
                <a:gd name="T32" fmla="*/ 4 w 134"/>
                <a:gd name="T33" fmla="*/ 5 h 169"/>
                <a:gd name="T34" fmla="*/ 1 w 134"/>
                <a:gd name="T35" fmla="*/ 14 h 169"/>
                <a:gd name="T36" fmla="*/ 0 w 134"/>
                <a:gd name="T37" fmla="*/ 24 h 169"/>
                <a:gd name="T38" fmla="*/ 1 w 134"/>
                <a:gd name="T39" fmla="*/ 37 h 169"/>
                <a:gd name="T40" fmla="*/ 5 w 134"/>
                <a:gd name="T41" fmla="*/ 51 h 169"/>
                <a:gd name="T42" fmla="*/ 12 w 134"/>
                <a:gd name="T43" fmla="*/ 67 h 169"/>
                <a:gd name="T44" fmla="*/ 20 w 134"/>
                <a:gd name="T45" fmla="*/ 84 h 169"/>
                <a:gd name="T46" fmla="*/ 31 w 134"/>
                <a:gd name="T47" fmla="*/ 101 h 169"/>
                <a:gd name="T48" fmla="*/ 43 w 134"/>
                <a:gd name="T49" fmla="*/ 117 h 169"/>
                <a:gd name="T50" fmla="*/ 56 w 134"/>
                <a:gd name="T51" fmla="*/ 132 h 169"/>
                <a:gd name="T52" fmla="*/ 69 w 134"/>
                <a:gd name="T53" fmla="*/ 144 h 169"/>
                <a:gd name="T54" fmla="*/ 82 w 134"/>
                <a:gd name="T55" fmla="*/ 155 h 169"/>
                <a:gd name="T56" fmla="*/ 94 w 134"/>
                <a:gd name="T57" fmla="*/ 162 h 169"/>
                <a:gd name="T58" fmla="*/ 106 w 134"/>
                <a:gd name="T59" fmla="*/ 168 h 169"/>
                <a:gd name="T60" fmla="*/ 116 w 134"/>
                <a:gd name="T61" fmla="*/ 169 h 169"/>
                <a:gd name="T62" fmla="*/ 124 w 134"/>
                <a:gd name="T63" fmla="*/ 16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169">
                  <a:moveTo>
                    <a:pt x="127" y="166"/>
                  </a:moveTo>
                  <a:lnTo>
                    <a:pt x="129" y="163"/>
                  </a:lnTo>
                  <a:lnTo>
                    <a:pt x="132" y="159"/>
                  </a:lnTo>
                  <a:lnTo>
                    <a:pt x="133" y="155"/>
                  </a:lnTo>
                  <a:lnTo>
                    <a:pt x="134" y="151"/>
                  </a:lnTo>
                  <a:lnTo>
                    <a:pt x="134" y="145"/>
                  </a:lnTo>
                  <a:lnTo>
                    <a:pt x="134" y="139"/>
                  </a:lnTo>
                  <a:lnTo>
                    <a:pt x="133" y="132"/>
                  </a:lnTo>
                  <a:lnTo>
                    <a:pt x="130" y="125"/>
                  </a:lnTo>
                  <a:lnTo>
                    <a:pt x="128" y="118"/>
                  </a:lnTo>
                  <a:lnTo>
                    <a:pt x="125" y="111"/>
                  </a:lnTo>
                  <a:lnTo>
                    <a:pt x="122" y="102"/>
                  </a:lnTo>
                  <a:lnTo>
                    <a:pt x="118" y="94"/>
                  </a:lnTo>
                  <a:lnTo>
                    <a:pt x="113" y="85"/>
                  </a:lnTo>
                  <a:lnTo>
                    <a:pt x="108" y="78"/>
                  </a:lnTo>
                  <a:lnTo>
                    <a:pt x="102" y="69"/>
                  </a:lnTo>
                  <a:lnTo>
                    <a:pt x="97" y="61"/>
                  </a:lnTo>
                  <a:lnTo>
                    <a:pt x="91" y="53"/>
                  </a:lnTo>
                  <a:lnTo>
                    <a:pt x="84" y="45"/>
                  </a:lnTo>
                  <a:lnTo>
                    <a:pt x="77" y="37"/>
                  </a:lnTo>
                  <a:lnTo>
                    <a:pt x="71" y="31"/>
                  </a:lnTo>
                  <a:lnTo>
                    <a:pt x="65" y="24"/>
                  </a:lnTo>
                  <a:lnTo>
                    <a:pt x="58" y="20"/>
                  </a:lnTo>
                  <a:lnTo>
                    <a:pt x="52" y="14"/>
                  </a:lnTo>
                  <a:lnTo>
                    <a:pt x="45" y="10"/>
                  </a:lnTo>
                  <a:lnTo>
                    <a:pt x="39" y="7"/>
                  </a:lnTo>
                  <a:lnTo>
                    <a:pt x="33" y="5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9"/>
                  </a:lnTo>
                  <a:lnTo>
                    <a:pt x="0" y="24"/>
                  </a:lnTo>
                  <a:lnTo>
                    <a:pt x="0" y="31"/>
                  </a:lnTo>
                  <a:lnTo>
                    <a:pt x="1" y="37"/>
                  </a:lnTo>
                  <a:lnTo>
                    <a:pt x="3" y="44"/>
                  </a:lnTo>
                  <a:lnTo>
                    <a:pt x="5" y="51"/>
                  </a:lnTo>
                  <a:lnTo>
                    <a:pt x="9" y="60"/>
                  </a:lnTo>
                  <a:lnTo>
                    <a:pt x="12" y="67"/>
                  </a:lnTo>
                  <a:lnTo>
                    <a:pt x="16" y="75"/>
                  </a:lnTo>
                  <a:lnTo>
                    <a:pt x="20" y="84"/>
                  </a:lnTo>
                  <a:lnTo>
                    <a:pt x="26" y="92"/>
                  </a:lnTo>
                  <a:lnTo>
                    <a:pt x="31" y="101"/>
                  </a:lnTo>
                  <a:lnTo>
                    <a:pt x="37" y="108"/>
                  </a:lnTo>
                  <a:lnTo>
                    <a:pt x="43" y="117"/>
                  </a:lnTo>
                  <a:lnTo>
                    <a:pt x="49" y="125"/>
                  </a:lnTo>
                  <a:lnTo>
                    <a:pt x="56" y="132"/>
                  </a:lnTo>
                  <a:lnTo>
                    <a:pt x="63" y="138"/>
                  </a:lnTo>
                  <a:lnTo>
                    <a:pt x="69" y="144"/>
                  </a:lnTo>
                  <a:lnTo>
                    <a:pt x="75" y="149"/>
                  </a:lnTo>
                  <a:lnTo>
                    <a:pt x="82" y="155"/>
                  </a:lnTo>
                  <a:lnTo>
                    <a:pt x="87" y="159"/>
                  </a:lnTo>
                  <a:lnTo>
                    <a:pt x="94" y="162"/>
                  </a:lnTo>
                  <a:lnTo>
                    <a:pt x="100" y="165"/>
                  </a:lnTo>
                  <a:lnTo>
                    <a:pt x="106" y="168"/>
                  </a:lnTo>
                  <a:lnTo>
                    <a:pt x="110" y="169"/>
                  </a:lnTo>
                  <a:lnTo>
                    <a:pt x="116" y="169"/>
                  </a:lnTo>
                  <a:lnTo>
                    <a:pt x="119" y="169"/>
                  </a:lnTo>
                  <a:lnTo>
                    <a:pt x="124" y="168"/>
                  </a:lnTo>
                  <a:lnTo>
                    <a:pt x="127" y="1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7"/>
            <p:cNvSpPr>
              <a:spLocks/>
            </p:cNvSpPr>
            <p:nvPr/>
          </p:nvSpPr>
          <p:spPr bwMode="auto">
            <a:xfrm>
              <a:off x="346075" y="3378201"/>
              <a:ext cx="182563" cy="242888"/>
            </a:xfrm>
            <a:custGeom>
              <a:avLst/>
              <a:gdLst>
                <a:gd name="T0" fmla="*/ 76 w 115"/>
                <a:gd name="T1" fmla="*/ 50 h 153"/>
                <a:gd name="T2" fmla="*/ 65 w 115"/>
                <a:gd name="T3" fmla="*/ 36 h 153"/>
                <a:gd name="T4" fmla="*/ 53 w 115"/>
                <a:gd name="T5" fmla="*/ 25 h 153"/>
                <a:gd name="T6" fmla="*/ 42 w 115"/>
                <a:gd name="T7" fmla="*/ 15 h 153"/>
                <a:gd name="T8" fmla="*/ 30 w 115"/>
                <a:gd name="T9" fmla="*/ 8 h 153"/>
                <a:gd name="T10" fmla="*/ 20 w 115"/>
                <a:gd name="T11" fmla="*/ 2 h 153"/>
                <a:gd name="T12" fmla="*/ 12 w 115"/>
                <a:gd name="T13" fmla="*/ 0 h 153"/>
                <a:gd name="T14" fmla="*/ 4 w 115"/>
                <a:gd name="T15" fmla="*/ 0 h 153"/>
                <a:gd name="T16" fmla="*/ 1 w 115"/>
                <a:gd name="T17" fmla="*/ 3 h 153"/>
                <a:gd name="T18" fmla="*/ 0 w 115"/>
                <a:gd name="T19" fmla="*/ 5 h 153"/>
                <a:gd name="T20" fmla="*/ 8 w 115"/>
                <a:gd name="T21" fmla="*/ 8 h 153"/>
                <a:gd name="T22" fmla="*/ 16 w 115"/>
                <a:gd name="T23" fmla="*/ 13 h 153"/>
                <a:gd name="T24" fmla="*/ 23 w 115"/>
                <a:gd name="T25" fmla="*/ 20 h 153"/>
                <a:gd name="T26" fmla="*/ 32 w 115"/>
                <a:gd name="T27" fmla="*/ 28 h 153"/>
                <a:gd name="T28" fmla="*/ 41 w 115"/>
                <a:gd name="T29" fmla="*/ 37 h 153"/>
                <a:gd name="T30" fmla="*/ 49 w 115"/>
                <a:gd name="T31" fmla="*/ 47 h 153"/>
                <a:gd name="T32" fmla="*/ 58 w 115"/>
                <a:gd name="T33" fmla="*/ 59 h 153"/>
                <a:gd name="T34" fmla="*/ 67 w 115"/>
                <a:gd name="T35" fmla="*/ 71 h 153"/>
                <a:gd name="T36" fmla="*/ 74 w 115"/>
                <a:gd name="T37" fmla="*/ 81 h 153"/>
                <a:gd name="T38" fmla="*/ 80 w 115"/>
                <a:gd name="T39" fmla="*/ 93 h 153"/>
                <a:gd name="T40" fmla="*/ 86 w 115"/>
                <a:gd name="T41" fmla="*/ 105 h 153"/>
                <a:gd name="T42" fmla="*/ 91 w 115"/>
                <a:gd name="T43" fmla="*/ 114 h 153"/>
                <a:gd name="T44" fmla="*/ 95 w 115"/>
                <a:gd name="T45" fmla="*/ 126 h 153"/>
                <a:gd name="T46" fmla="*/ 98 w 115"/>
                <a:gd name="T47" fmla="*/ 134 h 153"/>
                <a:gd name="T48" fmla="*/ 102 w 115"/>
                <a:gd name="T49" fmla="*/ 144 h 153"/>
                <a:gd name="T50" fmla="*/ 103 w 115"/>
                <a:gd name="T51" fmla="*/ 153 h 153"/>
                <a:gd name="T52" fmla="*/ 105 w 115"/>
                <a:gd name="T53" fmla="*/ 153 h 153"/>
                <a:gd name="T54" fmla="*/ 106 w 115"/>
                <a:gd name="T55" fmla="*/ 151 h 153"/>
                <a:gd name="T56" fmla="*/ 109 w 115"/>
                <a:gd name="T57" fmla="*/ 151 h 153"/>
                <a:gd name="T58" fmla="*/ 112 w 115"/>
                <a:gd name="T59" fmla="*/ 148 h 153"/>
                <a:gd name="T60" fmla="*/ 115 w 115"/>
                <a:gd name="T61" fmla="*/ 141 h 153"/>
                <a:gd name="T62" fmla="*/ 115 w 115"/>
                <a:gd name="T63" fmla="*/ 133 h 153"/>
                <a:gd name="T64" fmla="*/ 113 w 115"/>
                <a:gd name="T65" fmla="*/ 121 h 153"/>
                <a:gd name="T66" fmla="*/ 110 w 115"/>
                <a:gd name="T67" fmla="*/ 108 h 153"/>
                <a:gd name="T68" fmla="*/ 104 w 115"/>
                <a:gd name="T69" fmla="*/ 96 h 153"/>
                <a:gd name="T70" fmla="*/ 96 w 115"/>
                <a:gd name="T71" fmla="*/ 80 h 153"/>
                <a:gd name="T72" fmla="*/ 87 w 115"/>
                <a:gd name="T73" fmla="*/ 6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53">
                  <a:moveTo>
                    <a:pt x="82" y="57"/>
                  </a:moveTo>
                  <a:lnTo>
                    <a:pt x="76" y="50"/>
                  </a:lnTo>
                  <a:lnTo>
                    <a:pt x="70" y="43"/>
                  </a:lnTo>
                  <a:lnTo>
                    <a:pt x="65" y="36"/>
                  </a:lnTo>
                  <a:lnTo>
                    <a:pt x="59" y="30"/>
                  </a:lnTo>
                  <a:lnTo>
                    <a:pt x="53" y="25"/>
                  </a:lnTo>
                  <a:lnTo>
                    <a:pt x="48" y="19"/>
                  </a:lnTo>
                  <a:lnTo>
                    <a:pt x="42" y="15"/>
                  </a:lnTo>
                  <a:lnTo>
                    <a:pt x="36" y="10"/>
                  </a:lnTo>
                  <a:lnTo>
                    <a:pt x="30" y="8"/>
                  </a:lnTo>
                  <a:lnTo>
                    <a:pt x="26" y="5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6"/>
                  </a:lnTo>
                  <a:lnTo>
                    <a:pt x="8" y="8"/>
                  </a:lnTo>
                  <a:lnTo>
                    <a:pt x="11" y="10"/>
                  </a:lnTo>
                  <a:lnTo>
                    <a:pt x="16" y="13"/>
                  </a:lnTo>
                  <a:lnTo>
                    <a:pt x="19" y="16"/>
                  </a:lnTo>
                  <a:lnTo>
                    <a:pt x="23" y="20"/>
                  </a:lnTo>
                  <a:lnTo>
                    <a:pt x="28" y="23"/>
                  </a:lnTo>
                  <a:lnTo>
                    <a:pt x="32" y="28"/>
                  </a:lnTo>
                  <a:lnTo>
                    <a:pt x="36" y="32"/>
                  </a:lnTo>
                  <a:lnTo>
                    <a:pt x="41" y="37"/>
                  </a:lnTo>
                  <a:lnTo>
                    <a:pt x="45" y="42"/>
                  </a:lnTo>
                  <a:lnTo>
                    <a:pt x="49" y="47"/>
                  </a:lnTo>
                  <a:lnTo>
                    <a:pt x="54" y="53"/>
                  </a:lnTo>
                  <a:lnTo>
                    <a:pt x="58" y="59"/>
                  </a:lnTo>
                  <a:lnTo>
                    <a:pt x="62" y="64"/>
                  </a:lnTo>
                  <a:lnTo>
                    <a:pt x="67" y="71"/>
                  </a:lnTo>
                  <a:lnTo>
                    <a:pt x="70" y="77"/>
                  </a:lnTo>
                  <a:lnTo>
                    <a:pt x="74" y="81"/>
                  </a:lnTo>
                  <a:lnTo>
                    <a:pt x="77" y="87"/>
                  </a:lnTo>
                  <a:lnTo>
                    <a:pt x="80" y="93"/>
                  </a:lnTo>
                  <a:lnTo>
                    <a:pt x="84" y="99"/>
                  </a:lnTo>
                  <a:lnTo>
                    <a:pt x="86" y="105"/>
                  </a:lnTo>
                  <a:lnTo>
                    <a:pt x="88" y="110"/>
                  </a:lnTo>
                  <a:lnTo>
                    <a:pt x="91" y="114"/>
                  </a:lnTo>
                  <a:lnTo>
                    <a:pt x="93" y="120"/>
                  </a:lnTo>
                  <a:lnTo>
                    <a:pt x="95" y="126"/>
                  </a:lnTo>
                  <a:lnTo>
                    <a:pt x="97" y="130"/>
                  </a:lnTo>
                  <a:lnTo>
                    <a:pt x="98" y="134"/>
                  </a:lnTo>
                  <a:lnTo>
                    <a:pt x="101" y="140"/>
                  </a:lnTo>
                  <a:lnTo>
                    <a:pt x="102" y="144"/>
                  </a:lnTo>
                  <a:lnTo>
                    <a:pt x="103" y="148"/>
                  </a:lnTo>
                  <a:lnTo>
                    <a:pt x="103" y="153"/>
                  </a:lnTo>
                  <a:lnTo>
                    <a:pt x="104" y="153"/>
                  </a:lnTo>
                  <a:lnTo>
                    <a:pt x="105" y="153"/>
                  </a:lnTo>
                  <a:lnTo>
                    <a:pt x="106" y="153"/>
                  </a:lnTo>
                  <a:lnTo>
                    <a:pt x="106" y="151"/>
                  </a:lnTo>
                  <a:lnTo>
                    <a:pt x="107" y="151"/>
                  </a:lnTo>
                  <a:lnTo>
                    <a:pt x="109" y="151"/>
                  </a:lnTo>
                  <a:lnTo>
                    <a:pt x="110" y="150"/>
                  </a:lnTo>
                  <a:lnTo>
                    <a:pt x="112" y="148"/>
                  </a:lnTo>
                  <a:lnTo>
                    <a:pt x="113" y="146"/>
                  </a:lnTo>
                  <a:lnTo>
                    <a:pt x="115" y="141"/>
                  </a:lnTo>
                  <a:lnTo>
                    <a:pt x="115" y="137"/>
                  </a:lnTo>
                  <a:lnTo>
                    <a:pt x="115" y="133"/>
                  </a:lnTo>
                  <a:lnTo>
                    <a:pt x="115" y="127"/>
                  </a:lnTo>
                  <a:lnTo>
                    <a:pt x="113" y="121"/>
                  </a:lnTo>
                  <a:lnTo>
                    <a:pt x="112" y="116"/>
                  </a:lnTo>
                  <a:lnTo>
                    <a:pt x="110" y="108"/>
                  </a:lnTo>
                  <a:lnTo>
                    <a:pt x="107" y="103"/>
                  </a:lnTo>
                  <a:lnTo>
                    <a:pt x="104" y="96"/>
                  </a:lnTo>
                  <a:lnTo>
                    <a:pt x="101" y="89"/>
                  </a:lnTo>
                  <a:lnTo>
                    <a:pt x="96" y="80"/>
                  </a:lnTo>
                  <a:lnTo>
                    <a:pt x="92" y="73"/>
                  </a:lnTo>
                  <a:lnTo>
                    <a:pt x="87" y="66"/>
                  </a:lnTo>
                  <a:lnTo>
                    <a:pt x="82" y="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8"/>
            <p:cNvSpPr>
              <a:spLocks/>
            </p:cNvSpPr>
            <p:nvPr/>
          </p:nvSpPr>
          <p:spPr bwMode="auto">
            <a:xfrm>
              <a:off x="314325" y="3363913"/>
              <a:ext cx="227013" cy="285750"/>
            </a:xfrm>
            <a:custGeom>
              <a:avLst/>
              <a:gdLst>
                <a:gd name="T0" fmla="*/ 43 w 143"/>
                <a:gd name="T1" fmla="*/ 96 h 180"/>
                <a:gd name="T2" fmla="*/ 33 w 143"/>
                <a:gd name="T3" fmla="*/ 78 h 180"/>
                <a:gd name="T4" fmla="*/ 26 w 143"/>
                <a:gd name="T5" fmla="*/ 63 h 180"/>
                <a:gd name="T6" fmla="*/ 20 w 143"/>
                <a:gd name="T7" fmla="*/ 49 h 180"/>
                <a:gd name="T8" fmla="*/ 15 w 143"/>
                <a:gd name="T9" fmla="*/ 34 h 180"/>
                <a:gd name="T10" fmla="*/ 14 w 143"/>
                <a:gd name="T11" fmla="*/ 22 h 180"/>
                <a:gd name="T12" fmla="*/ 14 w 143"/>
                <a:gd name="T13" fmla="*/ 11 h 180"/>
                <a:gd name="T14" fmla="*/ 17 w 143"/>
                <a:gd name="T15" fmla="*/ 4 h 180"/>
                <a:gd name="T16" fmla="*/ 21 w 143"/>
                <a:gd name="T17" fmla="*/ 0 h 180"/>
                <a:gd name="T18" fmla="*/ 20 w 143"/>
                <a:gd name="T19" fmla="*/ 0 h 180"/>
                <a:gd name="T20" fmla="*/ 16 w 143"/>
                <a:gd name="T21" fmla="*/ 0 h 180"/>
                <a:gd name="T22" fmla="*/ 13 w 143"/>
                <a:gd name="T23" fmla="*/ 2 h 180"/>
                <a:gd name="T24" fmla="*/ 10 w 143"/>
                <a:gd name="T25" fmla="*/ 3 h 180"/>
                <a:gd name="T26" fmla="*/ 5 w 143"/>
                <a:gd name="T27" fmla="*/ 7 h 180"/>
                <a:gd name="T28" fmla="*/ 2 w 143"/>
                <a:gd name="T29" fmla="*/ 16 h 180"/>
                <a:gd name="T30" fmla="*/ 0 w 143"/>
                <a:gd name="T31" fmla="*/ 27 h 180"/>
                <a:gd name="T32" fmla="*/ 3 w 143"/>
                <a:gd name="T33" fmla="*/ 40 h 180"/>
                <a:gd name="T34" fmla="*/ 6 w 143"/>
                <a:gd name="T35" fmla="*/ 56 h 180"/>
                <a:gd name="T36" fmla="*/ 13 w 143"/>
                <a:gd name="T37" fmla="*/ 72 h 180"/>
                <a:gd name="T38" fmla="*/ 22 w 143"/>
                <a:gd name="T39" fmla="*/ 90 h 180"/>
                <a:gd name="T40" fmla="*/ 33 w 143"/>
                <a:gd name="T41" fmla="*/ 107 h 180"/>
                <a:gd name="T42" fmla="*/ 47 w 143"/>
                <a:gd name="T43" fmla="*/ 124 h 180"/>
                <a:gd name="T44" fmla="*/ 61 w 143"/>
                <a:gd name="T45" fmla="*/ 141 h 180"/>
                <a:gd name="T46" fmla="*/ 74 w 143"/>
                <a:gd name="T47" fmla="*/ 154 h 180"/>
                <a:gd name="T48" fmla="*/ 87 w 143"/>
                <a:gd name="T49" fmla="*/ 166 h 180"/>
                <a:gd name="T50" fmla="*/ 101 w 143"/>
                <a:gd name="T51" fmla="*/ 172 h 180"/>
                <a:gd name="T52" fmla="*/ 112 w 143"/>
                <a:gd name="T53" fmla="*/ 178 h 180"/>
                <a:gd name="T54" fmla="*/ 123 w 143"/>
                <a:gd name="T55" fmla="*/ 180 h 180"/>
                <a:gd name="T56" fmla="*/ 132 w 143"/>
                <a:gd name="T57" fmla="*/ 178 h 180"/>
                <a:gd name="T58" fmla="*/ 137 w 143"/>
                <a:gd name="T59" fmla="*/ 174 h 180"/>
                <a:gd name="T60" fmla="*/ 140 w 143"/>
                <a:gd name="T61" fmla="*/ 169 h 180"/>
                <a:gd name="T62" fmla="*/ 143 w 143"/>
                <a:gd name="T63" fmla="*/ 161 h 180"/>
                <a:gd name="T64" fmla="*/ 143 w 143"/>
                <a:gd name="T65" fmla="*/ 153 h 180"/>
                <a:gd name="T66" fmla="*/ 142 w 143"/>
                <a:gd name="T67" fmla="*/ 150 h 180"/>
                <a:gd name="T68" fmla="*/ 140 w 143"/>
                <a:gd name="T69" fmla="*/ 153 h 180"/>
                <a:gd name="T70" fmla="*/ 140 w 143"/>
                <a:gd name="T71" fmla="*/ 156 h 180"/>
                <a:gd name="T72" fmla="*/ 138 w 143"/>
                <a:gd name="T73" fmla="*/ 157 h 180"/>
                <a:gd name="T74" fmla="*/ 134 w 143"/>
                <a:gd name="T75" fmla="*/ 160 h 180"/>
                <a:gd name="T76" fmla="*/ 126 w 143"/>
                <a:gd name="T77" fmla="*/ 161 h 180"/>
                <a:gd name="T78" fmla="*/ 116 w 143"/>
                <a:gd name="T79" fmla="*/ 160 h 180"/>
                <a:gd name="T80" fmla="*/ 104 w 143"/>
                <a:gd name="T81" fmla="*/ 156 h 180"/>
                <a:gd name="T82" fmla="*/ 93 w 143"/>
                <a:gd name="T83" fmla="*/ 148 h 180"/>
                <a:gd name="T84" fmla="*/ 81 w 143"/>
                <a:gd name="T85" fmla="*/ 138 h 180"/>
                <a:gd name="T86" fmla="*/ 68 w 143"/>
                <a:gd name="T87" fmla="*/ 125 h 180"/>
                <a:gd name="T88" fmla="*/ 56 w 143"/>
                <a:gd name="T89" fmla="*/ 11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3" h="180">
                  <a:moveTo>
                    <a:pt x="49" y="104"/>
                  </a:moveTo>
                  <a:lnTo>
                    <a:pt x="43" y="96"/>
                  </a:lnTo>
                  <a:lnTo>
                    <a:pt x="39" y="87"/>
                  </a:lnTo>
                  <a:lnTo>
                    <a:pt x="33" y="78"/>
                  </a:lnTo>
                  <a:lnTo>
                    <a:pt x="29" y="72"/>
                  </a:lnTo>
                  <a:lnTo>
                    <a:pt x="26" y="63"/>
                  </a:lnTo>
                  <a:lnTo>
                    <a:pt x="22" y="56"/>
                  </a:lnTo>
                  <a:lnTo>
                    <a:pt x="20" y="49"/>
                  </a:lnTo>
                  <a:lnTo>
                    <a:pt x="17" y="41"/>
                  </a:lnTo>
                  <a:lnTo>
                    <a:pt x="15" y="34"/>
                  </a:lnTo>
                  <a:lnTo>
                    <a:pt x="14" y="28"/>
                  </a:lnTo>
                  <a:lnTo>
                    <a:pt x="14" y="22"/>
                  </a:lnTo>
                  <a:lnTo>
                    <a:pt x="14" y="17"/>
                  </a:lnTo>
                  <a:lnTo>
                    <a:pt x="14" y="11"/>
                  </a:lnTo>
                  <a:lnTo>
                    <a:pt x="16" y="7"/>
                  </a:lnTo>
                  <a:lnTo>
                    <a:pt x="17" y="4"/>
                  </a:lnTo>
                  <a:lnTo>
                    <a:pt x="21" y="2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10" y="3"/>
                  </a:lnTo>
                  <a:lnTo>
                    <a:pt x="8" y="4"/>
                  </a:lnTo>
                  <a:lnTo>
                    <a:pt x="5" y="7"/>
                  </a:lnTo>
                  <a:lnTo>
                    <a:pt x="3" y="11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0" y="33"/>
                  </a:lnTo>
                  <a:lnTo>
                    <a:pt x="3" y="40"/>
                  </a:lnTo>
                  <a:lnTo>
                    <a:pt x="4" y="47"/>
                  </a:lnTo>
                  <a:lnTo>
                    <a:pt x="6" y="56"/>
                  </a:lnTo>
                  <a:lnTo>
                    <a:pt x="10" y="64"/>
                  </a:lnTo>
                  <a:lnTo>
                    <a:pt x="13" y="72"/>
                  </a:lnTo>
                  <a:lnTo>
                    <a:pt x="17" y="81"/>
                  </a:lnTo>
                  <a:lnTo>
                    <a:pt x="22" y="90"/>
                  </a:lnTo>
                  <a:lnTo>
                    <a:pt x="27" y="99"/>
                  </a:lnTo>
                  <a:lnTo>
                    <a:pt x="33" y="107"/>
                  </a:lnTo>
                  <a:lnTo>
                    <a:pt x="40" y="116"/>
                  </a:lnTo>
                  <a:lnTo>
                    <a:pt x="47" y="124"/>
                  </a:lnTo>
                  <a:lnTo>
                    <a:pt x="54" y="133"/>
                  </a:lnTo>
                  <a:lnTo>
                    <a:pt x="61" y="141"/>
                  </a:lnTo>
                  <a:lnTo>
                    <a:pt x="67" y="147"/>
                  </a:lnTo>
                  <a:lnTo>
                    <a:pt x="74" y="154"/>
                  </a:lnTo>
                  <a:lnTo>
                    <a:pt x="81" y="160"/>
                  </a:lnTo>
                  <a:lnTo>
                    <a:pt x="87" y="166"/>
                  </a:lnTo>
                  <a:lnTo>
                    <a:pt x="94" y="170"/>
                  </a:lnTo>
                  <a:lnTo>
                    <a:pt x="101" y="172"/>
                  </a:lnTo>
                  <a:lnTo>
                    <a:pt x="107" y="175"/>
                  </a:lnTo>
                  <a:lnTo>
                    <a:pt x="112" y="178"/>
                  </a:lnTo>
                  <a:lnTo>
                    <a:pt x="118" y="180"/>
                  </a:lnTo>
                  <a:lnTo>
                    <a:pt x="123" y="180"/>
                  </a:lnTo>
                  <a:lnTo>
                    <a:pt x="128" y="180"/>
                  </a:lnTo>
                  <a:lnTo>
                    <a:pt x="132" y="178"/>
                  </a:lnTo>
                  <a:lnTo>
                    <a:pt x="135" y="175"/>
                  </a:lnTo>
                  <a:lnTo>
                    <a:pt x="137" y="174"/>
                  </a:lnTo>
                  <a:lnTo>
                    <a:pt x="140" y="171"/>
                  </a:lnTo>
                  <a:lnTo>
                    <a:pt x="140" y="169"/>
                  </a:lnTo>
                  <a:lnTo>
                    <a:pt x="142" y="166"/>
                  </a:lnTo>
                  <a:lnTo>
                    <a:pt x="143" y="161"/>
                  </a:lnTo>
                  <a:lnTo>
                    <a:pt x="143" y="157"/>
                  </a:lnTo>
                  <a:lnTo>
                    <a:pt x="143" y="153"/>
                  </a:lnTo>
                  <a:lnTo>
                    <a:pt x="143" y="148"/>
                  </a:lnTo>
                  <a:lnTo>
                    <a:pt x="142" y="150"/>
                  </a:lnTo>
                  <a:lnTo>
                    <a:pt x="142" y="151"/>
                  </a:lnTo>
                  <a:lnTo>
                    <a:pt x="140" y="153"/>
                  </a:lnTo>
                  <a:lnTo>
                    <a:pt x="140" y="154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8" y="157"/>
                  </a:lnTo>
                  <a:lnTo>
                    <a:pt x="137" y="158"/>
                  </a:lnTo>
                  <a:lnTo>
                    <a:pt x="134" y="160"/>
                  </a:lnTo>
                  <a:lnTo>
                    <a:pt x="129" y="161"/>
                  </a:lnTo>
                  <a:lnTo>
                    <a:pt x="126" y="161"/>
                  </a:lnTo>
                  <a:lnTo>
                    <a:pt x="121" y="161"/>
                  </a:lnTo>
                  <a:lnTo>
                    <a:pt x="116" y="160"/>
                  </a:lnTo>
                  <a:lnTo>
                    <a:pt x="110" y="158"/>
                  </a:lnTo>
                  <a:lnTo>
                    <a:pt x="104" y="156"/>
                  </a:lnTo>
                  <a:lnTo>
                    <a:pt x="99" y="153"/>
                  </a:lnTo>
                  <a:lnTo>
                    <a:pt x="93" y="148"/>
                  </a:lnTo>
                  <a:lnTo>
                    <a:pt x="87" y="143"/>
                  </a:lnTo>
                  <a:lnTo>
                    <a:pt x="81" y="138"/>
                  </a:lnTo>
                  <a:lnTo>
                    <a:pt x="74" y="133"/>
                  </a:lnTo>
                  <a:lnTo>
                    <a:pt x="68" y="125"/>
                  </a:lnTo>
                  <a:lnTo>
                    <a:pt x="62" y="119"/>
                  </a:lnTo>
                  <a:lnTo>
                    <a:pt x="56" y="111"/>
                  </a:lnTo>
                  <a:lnTo>
                    <a:pt x="49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9"/>
            <p:cNvSpPr>
              <a:spLocks/>
            </p:cNvSpPr>
            <p:nvPr/>
          </p:nvSpPr>
          <p:spPr bwMode="auto">
            <a:xfrm>
              <a:off x="547688" y="3355976"/>
              <a:ext cx="23813" cy="30163"/>
            </a:xfrm>
            <a:custGeom>
              <a:avLst/>
              <a:gdLst>
                <a:gd name="T0" fmla="*/ 1 w 15"/>
                <a:gd name="T1" fmla="*/ 0 h 19"/>
                <a:gd name="T2" fmla="*/ 0 w 15"/>
                <a:gd name="T3" fmla="*/ 1 h 19"/>
                <a:gd name="T4" fmla="*/ 0 w 15"/>
                <a:gd name="T5" fmla="*/ 2 h 19"/>
                <a:gd name="T6" fmla="*/ 0 w 15"/>
                <a:gd name="T7" fmla="*/ 4 h 19"/>
                <a:gd name="T8" fmla="*/ 0 w 15"/>
                <a:gd name="T9" fmla="*/ 2 h 19"/>
                <a:gd name="T10" fmla="*/ 1 w 15"/>
                <a:gd name="T11" fmla="*/ 2 h 19"/>
                <a:gd name="T12" fmla="*/ 2 w 15"/>
                <a:gd name="T13" fmla="*/ 2 h 19"/>
                <a:gd name="T14" fmla="*/ 3 w 15"/>
                <a:gd name="T15" fmla="*/ 2 h 19"/>
                <a:gd name="T16" fmla="*/ 4 w 15"/>
                <a:gd name="T17" fmla="*/ 2 h 19"/>
                <a:gd name="T18" fmla="*/ 5 w 15"/>
                <a:gd name="T19" fmla="*/ 4 h 19"/>
                <a:gd name="T20" fmla="*/ 6 w 15"/>
                <a:gd name="T21" fmla="*/ 5 h 19"/>
                <a:gd name="T22" fmla="*/ 8 w 15"/>
                <a:gd name="T23" fmla="*/ 5 h 19"/>
                <a:gd name="T24" fmla="*/ 10 w 15"/>
                <a:gd name="T25" fmla="*/ 7 h 19"/>
                <a:gd name="T26" fmla="*/ 11 w 15"/>
                <a:gd name="T27" fmla="*/ 11 h 19"/>
                <a:gd name="T28" fmla="*/ 12 w 15"/>
                <a:gd name="T29" fmla="*/ 14 h 19"/>
                <a:gd name="T30" fmla="*/ 13 w 15"/>
                <a:gd name="T31" fmla="*/ 16 h 19"/>
                <a:gd name="T32" fmla="*/ 12 w 15"/>
                <a:gd name="T33" fmla="*/ 17 h 19"/>
                <a:gd name="T34" fmla="*/ 11 w 15"/>
                <a:gd name="T35" fmla="*/ 17 h 19"/>
                <a:gd name="T36" fmla="*/ 11 w 15"/>
                <a:gd name="T37" fmla="*/ 19 h 19"/>
                <a:gd name="T38" fmla="*/ 12 w 15"/>
                <a:gd name="T39" fmla="*/ 19 h 19"/>
                <a:gd name="T40" fmla="*/ 13 w 15"/>
                <a:gd name="T41" fmla="*/ 19 h 19"/>
                <a:gd name="T42" fmla="*/ 15 w 15"/>
                <a:gd name="T43" fmla="*/ 19 h 19"/>
                <a:gd name="T44" fmla="*/ 15 w 15"/>
                <a:gd name="T45" fmla="*/ 16 h 19"/>
                <a:gd name="T46" fmla="*/ 15 w 15"/>
                <a:gd name="T47" fmla="*/ 13 h 19"/>
                <a:gd name="T48" fmla="*/ 15 w 15"/>
                <a:gd name="T49" fmla="*/ 10 h 19"/>
                <a:gd name="T50" fmla="*/ 11 w 15"/>
                <a:gd name="T51" fmla="*/ 7 h 19"/>
                <a:gd name="T52" fmla="*/ 10 w 15"/>
                <a:gd name="T53" fmla="*/ 4 h 19"/>
                <a:gd name="T54" fmla="*/ 9 w 15"/>
                <a:gd name="T55" fmla="*/ 2 h 19"/>
                <a:gd name="T56" fmla="*/ 6 w 15"/>
                <a:gd name="T57" fmla="*/ 1 h 19"/>
                <a:gd name="T58" fmla="*/ 5 w 15"/>
                <a:gd name="T59" fmla="*/ 1 h 19"/>
                <a:gd name="T60" fmla="*/ 4 w 15"/>
                <a:gd name="T61" fmla="*/ 0 h 19"/>
                <a:gd name="T62" fmla="*/ 3 w 15"/>
                <a:gd name="T63" fmla="*/ 0 h 19"/>
                <a:gd name="T64" fmla="*/ 2 w 15"/>
                <a:gd name="T65" fmla="*/ 0 h 19"/>
                <a:gd name="T66" fmla="*/ 1 w 15"/>
                <a:gd name="T6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9">
                  <a:moveTo>
                    <a:pt x="1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4" y="2"/>
                  </a:lnTo>
                  <a:lnTo>
                    <a:pt x="5" y="4"/>
                  </a:lnTo>
                  <a:lnTo>
                    <a:pt x="6" y="5"/>
                  </a:lnTo>
                  <a:lnTo>
                    <a:pt x="8" y="5"/>
                  </a:lnTo>
                  <a:lnTo>
                    <a:pt x="10" y="7"/>
                  </a:lnTo>
                  <a:lnTo>
                    <a:pt x="11" y="11"/>
                  </a:lnTo>
                  <a:lnTo>
                    <a:pt x="12" y="14"/>
                  </a:lnTo>
                  <a:lnTo>
                    <a:pt x="13" y="16"/>
                  </a:lnTo>
                  <a:lnTo>
                    <a:pt x="12" y="17"/>
                  </a:lnTo>
                  <a:lnTo>
                    <a:pt x="11" y="17"/>
                  </a:lnTo>
                  <a:lnTo>
                    <a:pt x="11" y="19"/>
                  </a:lnTo>
                  <a:lnTo>
                    <a:pt x="12" y="19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5" y="16"/>
                  </a:lnTo>
                  <a:lnTo>
                    <a:pt x="15" y="13"/>
                  </a:lnTo>
                  <a:lnTo>
                    <a:pt x="15" y="10"/>
                  </a:lnTo>
                  <a:lnTo>
                    <a:pt x="11" y="7"/>
                  </a:lnTo>
                  <a:lnTo>
                    <a:pt x="10" y="4"/>
                  </a:lnTo>
                  <a:lnTo>
                    <a:pt x="9" y="2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0"/>
            <p:cNvSpPr>
              <a:spLocks/>
            </p:cNvSpPr>
            <p:nvPr/>
          </p:nvSpPr>
          <p:spPr bwMode="auto">
            <a:xfrm>
              <a:off x="349250" y="3360738"/>
              <a:ext cx="214313" cy="239713"/>
            </a:xfrm>
            <a:custGeom>
              <a:avLst/>
              <a:gdLst>
                <a:gd name="T0" fmla="*/ 133 w 135"/>
                <a:gd name="T1" fmla="*/ 19 h 151"/>
                <a:gd name="T2" fmla="*/ 129 w 135"/>
                <a:gd name="T3" fmla="*/ 16 h 151"/>
                <a:gd name="T4" fmla="*/ 125 w 135"/>
                <a:gd name="T5" fmla="*/ 11 h 151"/>
                <a:gd name="T6" fmla="*/ 120 w 135"/>
                <a:gd name="T7" fmla="*/ 3 h 151"/>
                <a:gd name="T8" fmla="*/ 118 w 135"/>
                <a:gd name="T9" fmla="*/ 2 h 151"/>
                <a:gd name="T10" fmla="*/ 116 w 135"/>
                <a:gd name="T11" fmla="*/ 5 h 151"/>
                <a:gd name="T12" fmla="*/ 117 w 135"/>
                <a:gd name="T13" fmla="*/ 10 h 151"/>
                <a:gd name="T14" fmla="*/ 120 w 135"/>
                <a:gd name="T15" fmla="*/ 17 h 151"/>
                <a:gd name="T16" fmla="*/ 124 w 135"/>
                <a:gd name="T17" fmla="*/ 20 h 151"/>
                <a:gd name="T18" fmla="*/ 126 w 135"/>
                <a:gd name="T19" fmla="*/ 23 h 151"/>
                <a:gd name="T20" fmla="*/ 115 w 135"/>
                <a:gd name="T21" fmla="*/ 31 h 151"/>
                <a:gd name="T22" fmla="*/ 112 w 135"/>
                <a:gd name="T23" fmla="*/ 28 h 151"/>
                <a:gd name="T24" fmla="*/ 109 w 135"/>
                <a:gd name="T25" fmla="*/ 26 h 151"/>
                <a:gd name="T26" fmla="*/ 105 w 135"/>
                <a:gd name="T27" fmla="*/ 19 h 151"/>
                <a:gd name="T28" fmla="*/ 102 w 135"/>
                <a:gd name="T29" fmla="*/ 14 h 151"/>
                <a:gd name="T30" fmla="*/ 100 w 135"/>
                <a:gd name="T31" fmla="*/ 17 h 151"/>
                <a:gd name="T32" fmla="*/ 101 w 135"/>
                <a:gd name="T33" fmla="*/ 23 h 151"/>
                <a:gd name="T34" fmla="*/ 104 w 135"/>
                <a:gd name="T35" fmla="*/ 30 h 151"/>
                <a:gd name="T36" fmla="*/ 108 w 135"/>
                <a:gd name="T37" fmla="*/ 33 h 151"/>
                <a:gd name="T38" fmla="*/ 110 w 135"/>
                <a:gd name="T39" fmla="*/ 36 h 151"/>
                <a:gd name="T40" fmla="*/ 79 w 135"/>
                <a:gd name="T41" fmla="*/ 50 h 151"/>
                <a:gd name="T42" fmla="*/ 61 w 135"/>
                <a:gd name="T43" fmla="*/ 30 h 151"/>
                <a:gd name="T44" fmla="*/ 43 w 135"/>
                <a:gd name="T45" fmla="*/ 14 h 151"/>
                <a:gd name="T46" fmla="*/ 26 w 135"/>
                <a:gd name="T47" fmla="*/ 5 h 151"/>
                <a:gd name="T48" fmla="*/ 11 w 135"/>
                <a:gd name="T49" fmla="*/ 0 h 151"/>
                <a:gd name="T50" fmla="*/ 0 w 135"/>
                <a:gd name="T51" fmla="*/ 3 h 151"/>
                <a:gd name="T52" fmla="*/ 12 w 135"/>
                <a:gd name="T53" fmla="*/ 5 h 151"/>
                <a:gd name="T54" fmla="*/ 27 w 135"/>
                <a:gd name="T55" fmla="*/ 13 h 151"/>
                <a:gd name="T56" fmla="*/ 42 w 135"/>
                <a:gd name="T57" fmla="*/ 24 h 151"/>
                <a:gd name="T58" fmla="*/ 58 w 135"/>
                <a:gd name="T59" fmla="*/ 39 h 151"/>
                <a:gd name="T60" fmla="*/ 74 w 135"/>
                <a:gd name="T61" fmla="*/ 55 h 151"/>
                <a:gd name="T62" fmla="*/ 53 w 135"/>
                <a:gd name="T63" fmla="*/ 83 h 151"/>
                <a:gd name="T64" fmla="*/ 53 w 135"/>
                <a:gd name="T65" fmla="*/ 87 h 151"/>
                <a:gd name="T66" fmla="*/ 57 w 135"/>
                <a:gd name="T67" fmla="*/ 87 h 151"/>
                <a:gd name="T68" fmla="*/ 90 w 135"/>
                <a:gd name="T69" fmla="*/ 78 h 151"/>
                <a:gd name="T70" fmla="*/ 100 w 135"/>
                <a:gd name="T71" fmla="*/ 96 h 151"/>
                <a:gd name="T72" fmla="*/ 109 w 135"/>
                <a:gd name="T73" fmla="*/ 111 h 151"/>
                <a:gd name="T74" fmla="*/ 115 w 135"/>
                <a:gd name="T75" fmla="*/ 128 h 151"/>
                <a:gd name="T76" fmla="*/ 119 w 135"/>
                <a:gd name="T77" fmla="*/ 142 h 151"/>
                <a:gd name="T78" fmla="*/ 121 w 135"/>
                <a:gd name="T79" fmla="*/ 147 h 151"/>
                <a:gd name="T80" fmla="*/ 121 w 135"/>
                <a:gd name="T81" fmla="*/ 134 h 151"/>
                <a:gd name="T82" fmla="*/ 117 w 135"/>
                <a:gd name="T83" fmla="*/ 118 h 151"/>
                <a:gd name="T84" fmla="*/ 111 w 135"/>
                <a:gd name="T85" fmla="*/ 100 h 151"/>
                <a:gd name="T86" fmla="*/ 101 w 135"/>
                <a:gd name="T87" fmla="*/ 81 h 151"/>
                <a:gd name="T88" fmla="*/ 88 w 135"/>
                <a:gd name="T89" fmla="*/ 61 h 151"/>
                <a:gd name="T90" fmla="*/ 133 w 135"/>
                <a:gd name="T91" fmla="*/ 24 h 151"/>
                <a:gd name="T92" fmla="*/ 135 w 135"/>
                <a:gd name="T93" fmla="*/ 2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151">
                  <a:moveTo>
                    <a:pt x="135" y="20"/>
                  </a:moveTo>
                  <a:lnTo>
                    <a:pt x="134" y="20"/>
                  </a:lnTo>
                  <a:lnTo>
                    <a:pt x="133" y="19"/>
                  </a:lnTo>
                  <a:lnTo>
                    <a:pt x="131" y="19"/>
                  </a:lnTo>
                  <a:lnTo>
                    <a:pt x="130" y="17"/>
                  </a:lnTo>
                  <a:lnTo>
                    <a:pt x="129" y="16"/>
                  </a:lnTo>
                  <a:lnTo>
                    <a:pt x="127" y="14"/>
                  </a:lnTo>
                  <a:lnTo>
                    <a:pt x="126" y="13"/>
                  </a:lnTo>
                  <a:lnTo>
                    <a:pt x="125" y="11"/>
                  </a:lnTo>
                  <a:lnTo>
                    <a:pt x="122" y="8"/>
                  </a:lnTo>
                  <a:lnTo>
                    <a:pt x="121" y="5"/>
                  </a:lnTo>
                  <a:lnTo>
                    <a:pt x="120" y="3"/>
                  </a:lnTo>
                  <a:lnTo>
                    <a:pt x="120" y="2"/>
                  </a:lnTo>
                  <a:lnTo>
                    <a:pt x="119" y="2"/>
                  </a:lnTo>
                  <a:lnTo>
                    <a:pt x="118" y="2"/>
                  </a:lnTo>
                  <a:lnTo>
                    <a:pt x="117" y="2"/>
                  </a:lnTo>
                  <a:lnTo>
                    <a:pt x="117" y="3"/>
                  </a:lnTo>
                  <a:lnTo>
                    <a:pt x="116" y="5"/>
                  </a:lnTo>
                  <a:lnTo>
                    <a:pt x="116" y="5"/>
                  </a:lnTo>
                  <a:lnTo>
                    <a:pt x="117" y="7"/>
                  </a:lnTo>
                  <a:lnTo>
                    <a:pt x="117" y="10"/>
                  </a:lnTo>
                  <a:lnTo>
                    <a:pt x="118" y="11"/>
                  </a:lnTo>
                  <a:lnTo>
                    <a:pt x="119" y="14"/>
                  </a:lnTo>
                  <a:lnTo>
                    <a:pt x="120" y="17"/>
                  </a:lnTo>
                  <a:lnTo>
                    <a:pt x="121" y="17"/>
                  </a:lnTo>
                  <a:lnTo>
                    <a:pt x="122" y="19"/>
                  </a:lnTo>
                  <a:lnTo>
                    <a:pt x="124" y="20"/>
                  </a:lnTo>
                  <a:lnTo>
                    <a:pt x="125" y="21"/>
                  </a:lnTo>
                  <a:lnTo>
                    <a:pt x="126" y="21"/>
                  </a:lnTo>
                  <a:lnTo>
                    <a:pt x="126" y="23"/>
                  </a:lnTo>
                  <a:lnTo>
                    <a:pt x="127" y="23"/>
                  </a:lnTo>
                  <a:lnTo>
                    <a:pt x="116" y="31"/>
                  </a:lnTo>
                  <a:lnTo>
                    <a:pt x="115" y="31"/>
                  </a:lnTo>
                  <a:lnTo>
                    <a:pt x="115" y="30"/>
                  </a:lnTo>
                  <a:lnTo>
                    <a:pt x="113" y="30"/>
                  </a:lnTo>
                  <a:lnTo>
                    <a:pt x="112" y="28"/>
                  </a:lnTo>
                  <a:lnTo>
                    <a:pt x="111" y="28"/>
                  </a:lnTo>
                  <a:lnTo>
                    <a:pt x="110" y="27"/>
                  </a:lnTo>
                  <a:lnTo>
                    <a:pt x="109" y="26"/>
                  </a:lnTo>
                  <a:lnTo>
                    <a:pt x="109" y="24"/>
                  </a:lnTo>
                  <a:lnTo>
                    <a:pt x="107" y="23"/>
                  </a:lnTo>
                  <a:lnTo>
                    <a:pt x="105" y="19"/>
                  </a:lnTo>
                  <a:lnTo>
                    <a:pt x="104" y="17"/>
                  </a:lnTo>
                  <a:lnTo>
                    <a:pt x="103" y="14"/>
                  </a:lnTo>
                  <a:lnTo>
                    <a:pt x="102" y="14"/>
                  </a:lnTo>
                  <a:lnTo>
                    <a:pt x="101" y="14"/>
                  </a:lnTo>
                  <a:lnTo>
                    <a:pt x="100" y="16"/>
                  </a:lnTo>
                  <a:lnTo>
                    <a:pt x="100" y="17"/>
                  </a:lnTo>
                  <a:lnTo>
                    <a:pt x="100" y="19"/>
                  </a:lnTo>
                  <a:lnTo>
                    <a:pt x="100" y="21"/>
                  </a:lnTo>
                  <a:lnTo>
                    <a:pt x="101" y="23"/>
                  </a:lnTo>
                  <a:lnTo>
                    <a:pt x="101" y="26"/>
                  </a:lnTo>
                  <a:lnTo>
                    <a:pt x="103" y="27"/>
                  </a:lnTo>
                  <a:lnTo>
                    <a:pt x="104" y="30"/>
                  </a:lnTo>
                  <a:lnTo>
                    <a:pt x="105" y="31"/>
                  </a:lnTo>
                  <a:lnTo>
                    <a:pt x="107" y="33"/>
                  </a:lnTo>
                  <a:lnTo>
                    <a:pt x="108" y="33"/>
                  </a:lnTo>
                  <a:lnTo>
                    <a:pt x="108" y="34"/>
                  </a:lnTo>
                  <a:lnTo>
                    <a:pt x="109" y="34"/>
                  </a:lnTo>
                  <a:lnTo>
                    <a:pt x="110" y="36"/>
                  </a:lnTo>
                  <a:lnTo>
                    <a:pt x="111" y="36"/>
                  </a:lnTo>
                  <a:lnTo>
                    <a:pt x="85" y="57"/>
                  </a:lnTo>
                  <a:lnTo>
                    <a:pt x="79" y="50"/>
                  </a:lnTo>
                  <a:lnTo>
                    <a:pt x="73" y="43"/>
                  </a:lnTo>
                  <a:lnTo>
                    <a:pt x="67" y="36"/>
                  </a:lnTo>
                  <a:lnTo>
                    <a:pt x="61" y="30"/>
                  </a:lnTo>
                  <a:lnTo>
                    <a:pt x="55" y="24"/>
                  </a:lnTo>
                  <a:lnTo>
                    <a:pt x="49" y="19"/>
                  </a:lnTo>
                  <a:lnTo>
                    <a:pt x="43" y="14"/>
                  </a:lnTo>
                  <a:lnTo>
                    <a:pt x="37" y="10"/>
                  </a:lnTo>
                  <a:lnTo>
                    <a:pt x="32" y="7"/>
                  </a:lnTo>
                  <a:lnTo>
                    <a:pt x="26" y="5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1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0" y="3"/>
                  </a:lnTo>
                  <a:lnTo>
                    <a:pt x="4" y="3"/>
                  </a:lnTo>
                  <a:lnTo>
                    <a:pt x="8" y="5"/>
                  </a:lnTo>
                  <a:lnTo>
                    <a:pt x="12" y="5"/>
                  </a:lnTo>
                  <a:lnTo>
                    <a:pt x="17" y="7"/>
                  </a:lnTo>
                  <a:lnTo>
                    <a:pt x="21" y="10"/>
                  </a:lnTo>
                  <a:lnTo>
                    <a:pt x="27" y="13"/>
                  </a:lnTo>
                  <a:lnTo>
                    <a:pt x="32" y="16"/>
                  </a:lnTo>
                  <a:lnTo>
                    <a:pt x="36" y="20"/>
                  </a:lnTo>
                  <a:lnTo>
                    <a:pt x="42" y="24"/>
                  </a:lnTo>
                  <a:lnTo>
                    <a:pt x="47" y="28"/>
                  </a:lnTo>
                  <a:lnTo>
                    <a:pt x="52" y="33"/>
                  </a:lnTo>
                  <a:lnTo>
                    <a:pt x="58" y="39"/>
                  </a:lnTo>
                  <a:lnTo>
                    <a:pt x="64" y="44"/>
                  </a:lnTo>
                  <a:lnTo>
                    <a:pt x="68" y="50"/>
                  </a:lnTo>
                  <a:lnTo>
                    <a:pt x="74" y="55"/>
                  </a:lnTo>
                  <a:lnTo>
                    <a:pt x="78" y="63"/>
                  </a:lnTo>
                  <a:lnTo>
                    <a:pt x="55" y="83"/>
                  </a:lnTo>
                  <a:lnTo>
                    <a:pt x="53" y="83"/>
                  </a:lnTo>
                  <a:lnTo>
                    <a:pt x="53" y="84"/>
                  </a:lnTo>
                  <a:lnTo>
                    <a:pt x="53" y="86"/>
                  </a:lnTo>
                  <a:lnTo>
                    <a:pt x="53" y="87"/>
                  </a:lnTo>
                  <a:lnTo>
                    <a:pt x="55" y="87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82" y="67"/>
                  </a:lnTo>
                  <a:lnTo>
                    <a:pt x="86" y="73"/>
                  </a:lnTo>
                  <a:lnTo>
                    <a:pt x="90" y="78"/>
                  </a:lnTo>
                  <a:lnTo>
                    <a:pt x="93" y="84"/>
                  </a:lnTo>
                  <a:lnTo>
                    <a:pt x="98" y="90"/>
                  </a:lnTo>
                  <a:lnTo>
                    <a:pt x="100" y="96"/>
                  </a:lnTo>
                  <a:lnTo>
                    <a:pt x="103" y="102"/>
                  </a:lnTo>
                  <a:lnTo>
                    <a:pt x="105" y="107"/>
                  </a:lnTo>
                  <a:lnTo>
                    <a:pt x="109" y="111"/>
                  </a:lnTo>
                  <a:lnTo>
                    <a:pt x="111" y="117"/>
                  </a:lnTo>
                  <a:lnTo>
                    <a:pt x="113" y="123"/>
                  </a:lnTo>
                  <a:lnTo>
                    <a:pt x="115" y="128"/>
                  </a:lnTo>
                  <a:lnTo>
                    <a:pt x="117" y="133"/>
                  </a:lnTo>
                  <a:lnTo>
                    <a:pt x="118" y="138"/>
                  </a:lnTo>
                  <a:lnTo>
                    <a:pt x="119" y="142"/>
                  </a:lnTo>
                  <a:lnTo>
                    <a:pt x="120" y="147"/>
                  </a:lnTo>
                  <a:lnTo>
                    <a:pt x="120" y="151"/>
                  </a:lnTo>
                  <a:lnTo>
                    <a:pt x="121" y="147"/>
                  </a:lnTo>
                  <a:lnTo>
                    <a:pt x="121" y="144"/>
                  </a:lnTo>
                  <a:lnTo>
                    <a:pt x="121" y="138"/>
                  </a:lnTo>
                  <a:lnTo>
                    <a:pt x="121" y="134"/>
                  </a:lnTo>
                  <a:lnTo>
                    <a:pt x="120" y="128"/>
                  </a:lnTo>
                  <a:lnTo>
                    <a:pt x="119" y="124"/>
                  </a:lnTo>
                  <a:lnTo>
                    <a:pt x="117" y="118"/>
                  </a:lnTo>
                  <a:lnTo>
                    <a:pt x="116" y="113"/>
                  </a:lnTo>
                  <a:lnTo>
                    <a:pt x="113" y="107"/>
                  </a:lnTo>
                  <a:lnTo>
                    <a:pt x="111" y="100"/>
                  </a:lnTo>
                  <a:lnTo>
                    <a:pt x="108" y="94"/>
                  </a:lnTo>
                  <a:lnTo>
                    <a:pt x="104" y="87"/>
                  </a:lnTo>
                  <a:lnTo>
                    <a:pt x="101" y="81"/>
                  </a:lnTo>
                  <a:lnTo>
                    <a:pt x="96" y="74"/>
                  </a:lnTo>
                  <a:lnTo>
                    <a:pt x="93" y="68"/>
                  </a:lnTo>
                  <a:lnTo>
                    <a:pt x="88" y="61"/>
                  </a:lnTo>
                  <a:lnTo>
                    <a:pt x="117" y="37"/>
                  </a:lnTo>
                  <a:lnTo>
                    <a:pt x="118" y="37"/>
                  </a:lnTo>
                  <a:lnTo>
                    <a:pt x="133" y="24"/>
                  </a:lnTo>
                  <a:lnTo>
                    <a:pt x="134" y="24"/>
                  </a:lnTo>
                  <a:lnTo>
                    <a:pt x="134" y="23"/>
                  </a:lnTo>
                  <a:lnTo>
                    <a:pt x="135" y="23"/>
                  </a:lnTo>
                  <a:lnTo>
                    <a:pt x="135" y="21"/>
                  </a:lnTo>
                  <a:lnTo>
                    <a:pt x="135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327025" y="3478213"/>
              <a:ext cx="114300" cy="150813"/>
            </a:xfrm>
            <a:custGeom>
              <a:avLst/>
              <a:gdLst>
                <a:gd name="T0" fmla="*/ 0 w 72"/>
                <a:gd name="T1" fmla="*/ 0 h 95"/>
                <a:gd name="T2" fmla="*/ 0 w 72"/>
                <a:gd name="T3" fmla="*/ 5 h 95"/>
                <a:gd name="T4" fmla="*/ 0 w 72"/>
                <a:gd name="T5" fmla="*/ 12 h 95"/>
                <a:gd name="T6" fmla="*/ 2 w 72"/>
                <a:gd name="T7" fmla="*/ 20 h 95"/>
                <a:gd name="T8" fmla="*/ 5 w 72"/>
                <a:gd name="T9" fmla="*/ 28 h 95"/>
                <a:gd name="T10" fmla="*/ 8 w 72"/>
                <a:gd name="T11" fmla="*/ 36 h 95"/>
                <a:gd name="T12" fmla="*/ 12 w 72"/>
                <a:gd name="T13" fmla="*/ 44 h 95"/>
                <a:gd name="T14" fmla="*/ 17 w 72"/>
                <a:gd name="T15" fmla="*/ 52 h 95"/>
                <a:gd name="T16" fmla="*/ 23 w 72"/>
                <a:gd name="T17" fmla="*/ 59 h 95"/>
                <a:gd name="T18" fmla="*/ 25 w 72"/>
                <a:gd name="T19" fmla="*/ 64 h 95"/>
                <a:gd name="T20" fmla="*/ 29 w 72"/>
                <a:gd name="T21" fmla="*/ 68 h 95"/>
                <a:gd name="T22" fmla="*/ 32 w 72"/>
                <a:gd name="T23" fmla="*/ 71 h 95"/>
                <a:gd name="T24" fmla="*/ 35 w 72"/>
                <a:gd name="T25" fmla="*/ 74 h 95"/>
                <a:gd name="T26" fmla="*/ 39 w 72"/>
                <a:gd name="T27" fmla="*/ 77 h 95"/>
                <a:gd name="T28" fmla="*/ 41 w 72"/>
                <a:gd name="T29" fmla="*/ 80 h 95"/>
                <a:gd name="T30" fmla="*/ 44 w 72"/>
                <a:gd name="T31" fmla="*/ 83 h 95"/>
                <a:gd name="T32" fmla="*/ 48 w 72"/>
                <a:gd name="T33" fmla="*/ 85 h 95"/>
                <a:gd name="T34" fmla="*/ 51 w 72"/>
                <a:gd name="T35" fmla="*/ 86 h 95"/>
                <a:gd name="T36" fmla="*/ 55 w 72"/>
                <a:gd name="T37" fmla="*/ 89 h 95"/>
                <a:gd name="T38" fmla="*/ 57 w 72"/>
                <a:gd name="T39" fmla="*/ 91 h 95"/>
                <a:gd name="T40" fmla="*/ 60 w 72"/>
                <a:gd name="T41" fmla="*/ 92 h 95"/>
                <a:gd name="T42" fmla="*/ 64 w 72"/>
                <a:gd name="T43" fmla="*/ 94 h 95"/>
                <a:gd name="T44" fmla="*/ 66 w 72"/>
                <a:gd name="T45" fmla="*/ 94 h 95"/>
                <a:gd name="T46" fmla="*/ 69 w 72"/>
                <a:gd name="T47" fmla="*/ 95 h 95"/>
                <a:gd name="T48" fmla="*/ 72 w 72"/>
                <a:gd name="T49" fmla="*/ 95 h 95"/>
                <a:gd name="T50" fmla="*/ 69 w 72"/>
                <a:gd name="T51" fmla="*/ 94 h 95"/>
                <a:gd name="T52" fmla="*/ 67 w 72"/>
                <a:gd name="T53" fmla="*/ 92 h 95"/>
                <a:gd name="T54" fmla="*/ 64 w 72"/>
                <a:gd name="T55" fmla="*/ 91 h 95"/>
                <a:gd name="T56" fmla="*/ 61 w 72"/>
                <a:gd name="T57" fmla="*/ 89 h 95"/>
                <a:gd name="T58" fmla="*/ 58 w 72"/>
                <a:gd name="T59" fmla="*/ 86 h 95"/>
                <a:gd name="T60" fmla="*/ 56 w 72"/>
                <a:gd name="T61" fmla="*/ 85 h 95"/>
                <a:gd name="T62" fmla="*/ 53 w 72"/>
                <a:gd name="T63" fmla="*/ 83 h 95"/>
                <a:gd name="T64" fmla="*/ 50 w 72"/>
                <a:gd name="T65" fmla="*/ 80 h 95"/>
                <a:gd name="T66" fmla="*/ 48 w 72"/>
                <a:gd name="T67" fmla="*/ 78 h 95"/>
                <a:gd name="T68" fmla="*/ 44 w 72"/>
                <a:gd name="T69" fmla="*/ 75 h 95"/>
                <a:gd name="T70" fmla="*/ 42 w 72"/>
                <a:gd name="T71" fmla="*/ 72 h 95"/>
                <a:gd name="T72" fmla="*/ 39 w 72"/>
                <a:gd name="T73" fmla="*/ 70 h 95"/>
                <a:gd name="T74" fmla="*/ 36 w 72"/>
                <a:gd name="T75" fmla="*/ 67 h 95"/>
                <a:gd name="T76" fmla="*/ 33 w 72"/>
                <a:gd name="T77" fmla="*/ 62 h 95"/>
                <a:gd name="T78" fmla="*/ 31 w 72"/>
                <a:gd name="T79" fmla="*/ 59 h 95"/>
                <a:gd name="T80" fmla="*/ 29 w 72"/>
                <a:gd name="T81" fmla="*/ 57 h 95"/>
                <a:gd name="T82" fmla="*/ 23 w 72"/>
                <a:gd name="T83" fmla="*/ 48 h 95"/>
                <a:gd name="T84" fmla="*/ 18 w 72"/>
                <a:gd name="T85" fmla="*/ 41 h 95"/>
                <a:gd name="T86" fmla="*/ 14 w 72"/>
                <a:gd name="T87" fmla="*/ 34 h 95"/>
                <a:gd name="T88" fmla="*/ 10 w 72"/>
                <a:gd name="T89" fmla="*/ 27 h 95"/>
                <a:gd name="T90" fmla="*/ 7 w 72"/>
                <a:gd name="T91" fmla="*/ 20 h 95"/>
                <a:gd name="T92" fmla="*/ 4 w 72"/>
                <a:gd name="T93" fmla="*/ 12 h 95"/>
                <a:gd name="T94" fmla="*/ 2 w 72"/>
                <a:gd name="T95" fmla="*/ 5 h 95"/>
                <a:gd name="T96" fmla="*/ 0 w 72"/>
                <a:gd name="T9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2" h="95">
                  <a:moveTo>
                    <a:pt x="0" y="0"/>
                  </a:moveTo>
                  <a:lnTo>
                    <a:pt x="0" y="5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5" y="28"/>
                  </a:lnTo>
                  <a:lnTo>
                    <a:pt x="8" y="36"/>
                  </a:lnTo>
                  <a:lnTo>
                    <a:pt x="12" y="44"/>
                  </a:lnTo>
                  <a:lnTo>
                    <a:pt x="17" y="52"/>
                  </a:lnTo>
                  <a:lnTo>
                    <a:pt x="23" y="59"/>
                  </a:lnTo>
                  <a:lnTo>
                    <a:pt x="25" y="64"/>
                  </a:lnTo>
                  <a:lnTo>
                    <a:pt x="29" y="68"/>
                  </a:lnTo>
                  <a:lnTo>
                    <a:pt x="32" y="71"/>
                  </a:lnTo>
                  <a:lnTo>
                    <a:pt x="35" y="74"/>
                  </a:lnTo>
                  <a:lnTo>
                    <a:pt x="39" y="77"/>
                  </a:lnTo>
                  <a:lnTo>
                    <a:pt x="41" y="80"/>
                  </a:lnTo>
                  <a:lnTo>
                    <a:pt x="44" y="83"/>
                  </a:lnTo>
                  <a:lnTo>
                    <a:pt x="48" y="85"/>
                  </a:lnTo>
                  <a:lnTo>
                    <a:pt x="51" y="86"/>
                  </a:lnTo>
                  <a:lnTo>
                    <a:pt x="55" y="89"/>
                  </a:lnTo>
                  <a:lnTo>
                    <a:pt x="57" y="91"/>
                  </a:lnTo>
                  <a:lnTo>
                    <a:pt x="60" y="92"/>
                  </a:lnTo>
                  <a:lnTo>
                    <a:pt x="64" y="94"/>
                  </a:lnTo>
                  <a:lnTo>
                    <a:pt x="66" y="94"/>
                  </a:lnTo>
                  <a:lnTo>
                    <a:pt x="69" y="95"/>
                  </a:lnTo>
                  <a:lnTo>
                    <a:pt x="72" y="95"/>
                  </a:lnTo>
                  <a:lnTo>
                    <a:pt x="69" y="94"/>
                  </a:lnTo>
                  <a:lnTo>
                    <a:pt x="67" y="92"/>
                  </a:lnTo>
                  <a:lnTo>
                    <a:pt x="64" y="91"/>
                  </a:lnTo>
                  <a:lnTo>
                    <a:pt x="61" y="89"/>
                  </a:lnTo>
                  <a:lnTo>
                    <a:pt x="58" y="86"/>
                  </a:lnTo>
                  <a:lnTo>
                    <a:pt x="56" y="85"/>
                  </a:lnTo>
                  <a:lnTo>
                    <a:pt x="53" y="83"/>
                  </a:lnTo>
                  <a:lnTo>
                    <a:pt x="50" y="80"/>
                  </a:lnTo>
                  <a:lnTo>
                    <a:pt x="48" y="78"/>
                  </a:lnTo>
                  <a:lnTo>
                    <a:pt x="44" y="75"/>
                  </a:lnTo>
                  <a:lnTo>
                    <a:pt x="42" y="72"/>
                  </a:lnTo>
                  <a:lnTo>
                    <a:pt x="39" y="70"/>
                  </a:lnTo>
                  <a:lnTo>
                    <a:pt x="36" y="67"/>
                  </a:lnTo>
                  <a:lnTo>
                    <a:pt x="33" y="62"/>
                  </a:lnTo>
                  <a:lnTo>
                    <a:pt x="31" y="59"/>
                  </a:lnTo>
                  <a:lnTo>
                    <a:pt x="29" y="57"/>
                  </a:lnTo>
                  <a:lnTo>
                    <a:pt x="23" y="48"/>
                  </a:lnTo>
                  <a:lnTo>
                    <a:pt x="18" y="41"/>
                  </a:lnTo>
                  <a:lnTo>
                    <a:pt x="14" y="34"/>
                  </a:lnTo>
                  <a:lnTo>
                    <a:pt x="10" y="27"/>
                  </a:lnTo>
                  <a:lnTo>
                    <a:pt x="7" y="20"/>
                  </a:lnTo>
                  <a:lnTo>
                    <a:pt x="4" y="12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379413" y="3578226"/>
              <a:ext cx="20638" cy="171450"/>
            </a:xfrm>
            <a:custGeom>
              <a:avLst/>
              <a:gdLst>
                <a:gd name="T0" fmla="*/ 7 w 13"/>
                <a:gd name="T1" fmla="*/ 108 h 108"/>
                <a:gd name="T2" fmla="*/ 8 w 13"/>
                <a:gd name="T3" fmla="*/ 108 h 108"/>
                <a:gd name="T4" fmla="*/ 9 w 13"/>
                <a:gd name="T5" fmla="*/ 108 h 108"/>
                <a:gd name="T6" fmla="*/ 10 w 13"/>
                <a:gd name="T7" fmla="*/ 107 h 108"/>
                <a:gd name="T8" fmla="*/ 11 w 13"/>
                <a:gd name="T9" fmla="*/ 107 h 108"/>
                <a:gd name="T10" fmla="*/ 12 w 13"/>
                <a:gd name="T11" fmla="*/ 106 h 108"/>
                <a:gd name="T12" fmla="*/ 12 w 13"/>
                <a:gd name="T13" fmla="*/ 104 h 108"/>
                <a:gd name="T14" fmla="*/ 13 w 13"/>
                <a:gd name="T15" fmla="*/ 103 h 108"/>
                <a:gd name="T16" fmla="*/ 13 w 13"/>
                <a:gd name="T17" fmla="*/ 101 h 108"/>
                <a:gd name="T18" fmla="*/ 13 w 13"/>
                <a:gd name="T19" fmla="*/ 18 h 108"/>
                <a:gd name="T20" fmla="*/ 0 w 13"/>
                <a:gd name="T21" fmla="*/ 0 h 108"/>
                <a:gd name="T22" fmla="*/ 0 w 13"/>
                <a:gd name="T23" fmla="*/ 101 h 108"/>
                <a:gd name="T24" fmla="*/ 0 w 13"/>
                <a:gd name="T25" fmla="*/ 103 h 108"/>
                <a:gd name="T26" fmla="*/ 0 w 13"/>
                <a:gd name="T27" fmla="*/ 104 h 108"/>
                <a:gd name="T28" fmla="*/ 1 w 13"/>
                <a:gd name="T29" fmla="*/ 106 h 108"/>
                <a:gd name="T30" fmla="*/ 2 w 13"/>
                <a:gd name="T31" fmla="*/ 107 h 108"/>
                <a:gd name="T32" fmla="*/ 4 w 13"/>
                <a:gd name="T33" fmla="*/ 107 h 108"/>
                <a:gd name="T34" fmla="*/ 5 w 13"/>
                <a:gd name="T35" fmla="*/ 108 h 108"/>
                <a:gd name="T36" fmla="*/ 6 w 13"/>
                <a:gd name="T37" fmla="*/ 108 h 108"/>
                <a:gd name="T38" fmla="*/ 7 w 13"/>
                <a:gd name="T3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08">
                  <a:moveTo>
                    <a:pt x="7" y="108"/>
                  </a:moveTo>
                  <a:lnTo>
                    <a:pt x="8" y="108"/>
                  </a:lnTo>
                  <a:lnTo>
                    <a:pt x="9" y="108"/>
                  </a:lnTo>
                  <a:lnTo>
                    <a:pt x="10" y="107"/>
                  </a:lnTo>
                  <a:lnTo>
                    <a:pt x="11" y="107"/>
                  </a:lnTo>
                  <a:lnTo>
                    <a:pt x="12" y="106"/>
                  </a:lnTo>
                  <a:lnTo>
                    <a:pt x="12" y="104"/>
                  </a:lnTo>
                  <a:lnTo>
                    <a:pt x="13" y="103"/>
                  </a:lnTo>
                  <a:lnTo>
                    <a:pt x="13" y="101"/>
                  </a:lnTo>
                  <a:lnTo>
                    <a:pt x="13" y="18"/>
                  </a:lnTo>
                  <a:lnTo>
                    <a:pt x="0" y="0"/>
                  </a:lnTo>
                  <a:lnTo>
                    <a:pt x="0" y="101"/>
                  </a:lnTo>
                  <a:lnTo>
                    <a:pt x="0" y="103"/>
                  </a:lnTo>
                  <a:lnTo>
                    <a:pt x="0" y="104"/>
                  </a:lnTo>
                  <a:lnTo>
                    <a:pt x="1" y="106"/>
                  </a:lnTo>
                  <a:lnTo>
                    <a:pt x="2" y="107"/>
                  </a:lnTo>
                  <a:lnTo>
                    <a:pt x="4" y="107"/>
                  </a:lnTo>
                  <a:lnTo>
                    <a:pt x="5" y="108"/>
                  </a:lnTo>
                  <a:lnTo>
                    <a:pt x="6" y="108"/>
                  </a:lnTo>
                  <a:lnTo>
                    <a:pt x="7" y="1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331788" y="3744913"/>
              <a:ext cx="114300" cy="36513"/>
            </a:xfrm>
            <a:custGeom>
              <a:avLst/>
              <a:gdLst>
                <a:gd name="T0" fmla="*/ 69 w 72"/>
                <a:gd name="T1" fmla="*/ 1 h 23"/>
                <a:gd name="T2" fmla="*/ 69 w 72"/>
                <a:gd name="T3" fmla="*/ 4 h 23"/>
                <a:gd name="T4" fmla="*/ 67 w 72"/>
                <a:gd name="T5" fmla="*/ 7 h 23"/>
                <a:gd name="T6" fmla="*/ 63 w 72"/>
                <a:gd name="T7" fmla="*/ 10 h 23"/>
                <a:gd name="T8" fmla="*/ 60 w 72"/>
                <a:gd name="T9" fmla="*/ 11 h 23"/>
                <a:gd name="T10" fmla="*/ 55 w 72"/>
                <a:gd name="T11" fmla="*/ 13 h 23"/>
                <a:gd name="T12" fmla="*/ 50 w 72"/>
                <a:gd name="T13" fmla="*/ 15 h 23"/>
                <a:gd name="T14" fmla="*/ 44 w 72"/>
                <a:gd name="T15" fmla="*/ 16 h 23"/>
                <a:gd name="T16" fmla="*/ 37 w 72"/>
                <a:gd name="T17" fmla="*/ 16 h 23"/>
                <a:gd name="T18" fmla="*/ 30 w 72"/>
                <a:gd name="T19" fmla="*/ 16 h 23"/>
                <a:gd name="T20" fmla="*/ 25 w 72"/>
                <a:gd name="T21" fmla="*/ 15 h 23"/>
                <a:gd name="T22" fmla="*/ 19 w 72"/>
                <a:gd name="T23" fmla="*/ 13 h 23"/>
                <a:gd name="T24" fmla="*/ 15 w 72"/>
                <a:gd name="T25" fmla="*/ 11 h 23"/>
                <a:gd name="T26" fmla="*/ 11 w 72"/>
                <a:gd name="T27" fmla="*/ 10 h 23"/>
                <a:gd name="T28" fmla="*/ 8 w 72"/>
                <a:gd name="T29" fmla="*/ 7 h 23"/>
                <a:gd name="T30" fmla="*/ 5 w 72"/>
                <a:gd name="T31" fmla="*/ 6 h 23"/>
                <a:gd name="T32" fmla="*/ 5 w 72"/>
                <a:gd name="T33" fmla="*/ 3 h 23"/>
                <a:gd name="T34" fmla="*/ 5 w 72"/>
                <a:gd name="T35" fmla="*/ 0 h 23"/>
                <a:gd name="T36" fmla="*/ 3 w 72"/>
                <a:gd name="T37" fmla="*/ 1 h 23"/>
                <a:gd name="T38" fmla="*/ 1 w 72"/>
                <a:gd name="T39" fmla="*/ 4 h 23"/>
                <a:gd name="T40" fmla="*/ 0 w 72"/>
                <a:gd name="T41" fmla="*/ 7 h 23"/>
                <a:gd name="T42" fmla="*/ 0 w 72"/>
                <a:gd name="T43" fmla="*/ 10 h 23"/>
                <a:gd name="T44" fmla="*/ 1 w 72"/>
                <a:gd name="T45" fmla="*/ 13 h 23"/>
                <a:gd name="T46" fmla="*/ 4 w 72"/>
                <a:gd name="T47" fmla="*/ 16 h 23"/>
                <a:gd name="T48" fmla="*/ 8 w 72"/>
                <a:gd name="T49" fmla="*/ 18 h 23"/>
                <a:gd name="T50" fmla="*/ 13 w 72"/>
                <a:gd name="T51" fmla="*/ 20 h 23"/>
                <a:gd name="T52" fmla="*/ 19 w 72"/>
                <a:gd name="T53" fmla="*/ 22 h 23"/>
                <a:gd name="T54" fmla="*/ 25 w 72"/>
                <a:gd name="T55" fmla="*/ 23 h 23"/>
                <a:gd name="T56" fmla="*/ 32 w 72"/>
                <a:gd name="T57" fmla="*/ 23 h 23"/>
                <a:gd name="T58" fmla="*/ 39 w 72"/>
                <a:gd name="T59" fmla="*/ 23 h 23"/>
                <a:gd name="T60" fmla="*/ 47 w 72"/>
                <a:gd name="T61" fmla="*/ 23 h 23"/>
                <a:gd name="T62" fmla="*/ 53 w 72"/>
                <a:gd name="T63" fmla="*/ 22 h 23"/>
                <a:gd name="T64" fmla="*/ 58 w 72"/>
                <a:gd name="T65" fmla="*/ 20 h 23"/>
                <a:gd name="T66" fmla="*/ 64 w 72"/>
                <a:gd name="T67" fmla="*/ 18 h 23"/>
                <a:gd name="T68" fmla="*/ 68 w 72"/>
                <a:gd name="T69" fmla="*/ 16 h 23"/>
                <a:gd name="T70" fmla="*/ 70 w 72"/>
                <a:gd name="T71" fmla="*/ 13 h 23"/>
                <a:gd name="T72" fmla="*/ 72 w 72"/>
                <a:gd name="T73" fmla="*/ 10 h 23"/>
                <a:gd name="T74" fmla="*/ 72 w 72"/>
                <a:gd name="T75" fmla="*/ 6 h 23"/>
                <a:gd name="T76" fmla="*/ 70 w 72"/>
                <a:gd name="T7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" h="23">
                  <a:moveTo>
                    <a:pt x="69" y="1"/>
                  </a:moveTo>
                  <a:lnTo>
                    <a:pt x="69" y="1"/>
                  </a:lnTo>
                  <a:lnTo>
                    <a:pt x="69" y="3"/>
                  </a:lnTo>
                  <a:lnTo>
                    <a:pt x="69" y="4"/>
                  </a:lnTo>
                  <a:lnTo>
                    <a:pt x="68" y="6"/>
                  </a:lnTo>
                  <a:lnTo>
                    <a:pt x="67" y="7"/>
                  </a:lnTo>
                  <a:lnTo>
                    <a:pt x="65" y="9"/>
                  </a:lnTo>
                  <a:lnTo>
                    <a:pt x="63" y="10"/>
                  </a:lnTo>
                  <a:lnTo>
                    <a:pt x="62" y="11"/>
                  </a:lnTo>
                  <a:lnTo>
                    <a:pt x="60" y="11"/>
                  </a:lnTo>
                  <a:lnTo>
                    <a:pt x="58" y="13"/>
                  </a:lnTo>
                  <a:lnTo>
                    <a:pt x="55" y="13"/>
                  </a:lnTo>
                  <a:lnTo>
                    <a:pt x="52" y="15"/>
                  </a:lnTo>
                  <a:lnTo>
                    <a:pt x="50" y="15"/>
                  </a:lnTo>
                  <a:lnTo>
                    <a:pt x="46" y="15"/>
                  </a:lnTo>
                  <a:lnTo>
                    <a:pt x="44" y="16"/>
                  </a:lnTo>
                  <a:lnTo>
                    <a:pt x="41" y="16"/>
                  </a:lnTo>
                  <a:lnTo>
                    <a:pt x="37" y="16"/>
                  </a:lnTo>
                  <a:lnTo>
                    <a:pt x="34" y="16"/>
                  </a:lnTo>
                  <a:lnTo>
                    <a:pt x="30" y="16"/>
                  </a:lnTo>
                  <a:lnTo>
                    <a:pt x="28" y="15"/>
                  </a:lnTo>
                  <a:lnTo>
                    <a:pt x="25" y="15"/>
                  </a:lnTo>
                  <a:lnTo>
                    <a:pt x="22" y="15"/>
                  </a:lnTo>
                  <a:lnTo>
                    <a:pt x="19" y="13"/>
                  </a:lnTo>
                  <a:lnTo>
                    <a:pt x="17" y="13"/>
                  </a:lnTo>
                  <a:lnTo>
                    <a:pt x="15" y="11"/>
                  </a:lnTo>
                  <a:lnTo>
                    <a:pt x="12" y="11"/>
                  </a:lnTo>
                  <a:lnTo>
                    <a:pt x="11" y="10"/>
                  </a:lnTo>
                  <a:lnTo>
                    <a:pt x="9" y="9"/>
                  </a:lnTo>
                  <a:lnTo>
                    <a:pt x="8" y="7"/>
                  </a:lnTo>
                  <a:lnTo>
                    <a:pt x="7" y="6"/>
                  </a:lnTo>
                  <a:lnTo>
                    <a:pt x="5" y="6"/>
                  </a:lnTo>
                  <a:lnTo>
                    <a:pt x="5" y="4"/>
                  </a:lnTo>
                  <a:lnTo>
                    <a:pt x="5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0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2" y="15"/>
                  </a:lnTo>
                  <a:lnTo>
                    <a:pt x="4" y="16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10" y="19"/>
                  </a:lnTo>
                  <a:lnTo>
                    <a:pt x="13" y="20"/>
                  </a:lnTo>
                  <a:lnTo>
                    <a:pt x="16" y="20"/>
                  </a:lnTo>
                  <a:lnTo>
                    <a:pt x="19" y="22"/>
                  </a:lnTo>
                  <a:lnTo>
                    <a:pt x="22" y="22"/>
                  </a:lnTo>
                  <a:lnTo>
                    <a:pt x="25" y="23"/>
                  </a:lnTo>
                  <a:lnTo>
                    <a:pt x="29" y="23"/>
                  </a:lnTo>
                  <a:lnTo>
                    <a:pt x="32" y="23"/>
                  </a:lnTo>
                  <a:lnTo>
                    <a:pt x="36" y="23"/>
                  </a:lnTo>
                  <a:lnTo>
                    <a:pt x="39" y="23"/>
                  </a:lnTo>
                  <a:lnTo>
                    <a:pt x="44" y="23"/>
                  </a:lnTo>
                  <a:lnTo>
                    <a:pt x="47" y="23"/>
                  </a:lnTo>
                  <a:lnTo>
                    <a:pt x="50" y="22"/>
                  </a:lnTo>
                  <a:lnTo>
                    <a:pt x="53" y="22"/>
                  </a:lnTo>
                  <a:lnTo>
                    <a:pt x="56" y="20"/>
                  </a:lnTo>
                  <a:lnTo>
                    <a:pt x="58" y="20"/>
                  </a:lnTo>
                  <a:lnTo>
                    <a:pt x="62" y="19"/>
                  </a:lnTo>
                  <a:lnTo>
                    <a:pt x="64" y="18"/>
                  </a:lnTo>
                  <a:lnTo>
                    <a:pt x="67" y="18"/>
                  </a:lnTo>
                  <a:lnTo>
                    <a:pt x="68" y="16"/>
                  </a:lnTo>
                  <a:lnTo>
                    <a:pt x="69" y="15"/>
                  </a:lnTo>
                  <a:lnTo>
                    <a:pt x="70" y="13"/>
                  </a:lnTo>
                  <a:lnTo>
                    <a:pt x="71" y="11"/>
                  </a:lnTo>
                  <a:lnTo>
                    <a:pt x="72" y="10"/>
                  </a:lnTo>
                  <a:lnTo>
                    <a:pt x="72" y="9"/>
                  </a:lnTo>
                  <a:lnTo>
                    <a:pt x="72" y="6"/>
                  </a:lnTo>
                  <a:lnTo>
                    <a:pt x="71" y="4"/>
                  </a:lnTo>
                  <a:lnTo>
                    <a:pt x="70" y="3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e 27"/>
          <p:cNvGrpSpPr/>
          <p:nvPr/>
        </p:nvGrpSpPr>
        <p:grpSpPr>
          <a:xfrm>
            <a:off x="1151782" y="2835711"/>
            <a:ext cx="209551" cy="503238"/>
            <a:chOff x="330200" y="2738438"/>
            <a:chExt cx="209551" cy="503238"/>
          </a:xfrm>
        </p:grpSpPr>
        <p:sp>
          <p:nvSpPr>
            <p:cNvPr id="29" name="Freeform 51"/>
            <p:cNvSpPr>
              <a:spLocks/>
            </p:cNvSpPr>
            <p:nvPr/>
          </p:nvSpPr>
          <p:spPr bwMode="auto">
            <a:xfrm>
              <a:off x="331788" y="2844801"/>
              <a:ext cx="158750" cy="395288"/>
            </a:xfrm>
            <a:custGeom>
              <a:avLst/>
              <a:gdLst>
                <a:gd name="T0" fmla="*/ 11 w 100"/>
                <a:gd name="T1" fmla="*/ 191 h 249"/>
                <a:gd name="T2" fmla="*/ 12 w 100"/>
                <a:gd name="T3" fmla="*/ 196 h 249"/>
                <a:gd name="T4" fmla="*/ 13 w 100"/>
                <a:gd name="T5" fmla="*/ 200 h 249"/>
                <a:gd name="T6" fmla="*/ 15 w 100"/>
                <a:gd name="T7" fmla="*/ 204 h 249"/>
                <a:gd name="T8" fmla="*/ 17 w 100"/>
                <a:gd name="T9" fmla="*/ 208 h 249"/>
                <a:gd name="T10" fmla="*/ 20 w 100"/>
                <a:gd name="T11" fmla="*/ 211 h 249"/>
                <a:gd name="T12" fmla="*/ 23 w 100"/>
                <a:gd name="T13" fmla="*/ 214 h 249"/>
                <a:gd name="T14" fmla="*/ 26 w 100"/>
                <a:gd name="T15" fmla="*/ 216 h 249"/>
                <a:gd name="T16" fmla="*/ 28 w 100"/>
                <a:gd name="T17" fmla="*/ 217 h 249"/>
                <a:gd name="T18" fmla="*/ 63 w 100"/>
                <a:gd name="T19" fmla="*/ 238 h 249"/>
                <a:gd name="T20" fmla="*/ 75 w 100"/>
                <a:gd name="T21" fmla="*/ 246 h 249"/>
                <a:gd name="T22" fmla="*/ 81 w 100"/>
                <a:gd name="T23" fmla="*/ 247 h 249"/>
                <a:gd name="T24" fmla="*/ 94 w 100"/>
                <a:gd name="T25" fmla="*/ 248 h 249"/>
                <a:gd name="T26" fmla="*/ 100 w 100"/>
                <a:gd name="T27" fmla="*/ 249 h 249"/>
                <a:gd name="T28" fmla="*/ 100 w 100"/>
                <a:gd name="T29" fmla="*/ 55 h 249"/>
                <a:gd name="T30" fmla="*/ 89 w 100"/>
                <a:gd name="T31" fmla="*/ 47 h 249"/>
                <a:gd name="T32" fmla="*/ 77 w 100"/>
                <a:gd name="T33" fmla="*/ 39 h 249"/>
                <a:gd name="T34" fmla="*/ 66 w 100"/>
                <a:gd name="T35" fmla="*/ 32 h 249"/>
                <a:gd name="T36" fmla="*/ 54 w 100"/>
                <a:gd name="T37" fmla="*/ 24 h 249"/>
                <a:gd name="T38" fmla="*/ 42 w 100"/>
                <a:gd name="T39" fmla="*/ 18 h 249"/>
                <a:gd name="T40" fmla="*/ 29 w 100"/>
                <a:gd name="T41" fmla="*/ 11 h 249"/>
                <a:gd name="T42" fmla="*/ 17 w 100"/>
                <a:gd name="T43" fmla="*/ 6 h 249"/>
                <a:gd name="T44" fmla="*/ 4 w 100"/>
                <a:gd name="T45" fmla="*/ 0 h 249"/>
                <a:gd name="T46" fmla="*/ 2 w 100"/>
                <a:gd name="T47" fmla="*/ 12 h 249"/>
                <a:gd name="T48" fmla="*/ 1 w 100"/>
                <a:gd name="T49" fmla="*/ 36 h 249"/>
                <a:gd name="T50" fmla="*/ 0 w 100"/>
                <a:gd name="T51" fmla="*/ 60 h 249"/>
                <a:gd name="T52" fmla="*/ 0 w 100"/>
                <a:gd name="T53" fmla="*/ 83 h 249"/>
                <a:gd name="T54" fmla="*/ 1 w 100"/>
                <a:gd name="T55" fmla="*/ 107 h 249"/>
                <a:gd name="T56" fmla="*/ 3 w 100"/>
                <a:gd name="T57" fmla="*/ 130 h 249"/>
                <a:gd name="T58" fmla="*/ 5 w 100"/>
                <a:gd name="T59" fmla="*/ 154 h 249"/>
                <a:gd name="T60" fmla="*/ 9 w 100"/>
                <a:gd name="T61" fmla="*/ 177 h 249"/>
                <a:gd name="T62" fmla="*/ 11 w 100"/>
                <a:gd name="T63" fmla="*/ 18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" h="249">
                  <a:moveTo>
                    <a:pt x="11" y="189"/>
                  </a:moveTo>
                  <a:lnTo>
                    <a:pt x="11" y="191"/>
                  </a:lnTo>
                  <a:lnTo>
                    <a:pt x="12" y="193"/>
                  </a:lnTo>
                  <a:lnTo>
                    <a:pt x="12" y="196"/>
                  </a:lnTo>
                  <a:lnTo>
                    <a:pt x="12" y="198"/>
                  </a:lnTo>
                  <a:lnTo>
                    <a:pt x="13" y="200"/>
                  </a:lnTo>
                  <a:lnTo>
                    <a:pt x="14" y="202"/>
                  </a:lnTo>
                  <a:lnTo>
                    <a:pt x="15" y="204"/>
                  </a:lnTo>
                  <a:lnTo>
                    <a:pt x="16" y="206"/>
                  </a:lnTo>
                  <a:lnTo>
                    <a:pt x="17" y="208"/>
                  </a:lnTo>
                  <a:lnTo>
                    <a:pt x="18" y="209"/>
                  </a:lnTo>
                  <a:lnTo>
                    <a:pt x="20" y="211"/>
                  </a:lnTo>
                  <a:lnTo>
                    <a:pt x="21" y="212"/>
                  </a:lnTo>
                  <a:lnTo>
                    <a:pt x="23" y="214"/>
                  </a:lnTo>
                  <a:lnTo>
                    <a:pt x="25" y="215"/>
                  </a:lnTo>
                  <a:lnTo>
                    <a:pt x="26" y="216"/>
                  </a:lnTo>
                  <a:lnTo>
                    <a:pt x="28" y="217"/>
                  </a:lnTo>
                  <a:lnTo>
                    <a:pt x="28" y="217"/>
                  </a:lnTo>
                  <a:lnTo>
                    <a:pt x="52" y="232"/>
                  </a:lnTo>
                  <a:lnTo>
                    <a:pt x="63" y="238"/>
                  </a:lnTo>
                  <a:lnTo>
                    <a:pt x="75" y="246"/>
                  </a:lnTo>
                  <a:lnTo>
                    <a:pt x="75" y="246"/>
                  </a:lnTo>
                  <a:lnTo>
                    <a:pt x="78" y="247"/>
                  </a:lnTo>
                  <a:lnTo>
                    <a:pt x="81" y="247"/>
                  </a:lnTo>
                  <a:lnTo>
                    <a:pt x="88" y="248"/>
                  </a:lnTo>
                  <a:lnTo>
                    <a:pt x="94" y="248"/>
                  </a:lnTo>
                  <a:lnTo>
                    <a:pt x="100" y="249"/>
                  </a:lnTo>
                  <a:lnTo>
                    <a:pt x="100" y="249"/>
                  </a:lnTo>
                  <a:lnTo>
                    <a:pt x="100" y="55"/>
                  </a:lnTo>
                  <a:lnTo>
                    <a:pt x="100" y="55"/>
                  </a:lnTo>
                  <a:lnTo>
                    <a:pt x="95" y="51"/>
                  </a:lnTo>
                  <a:lnTo>
                    <a:pt x="89" y="47"/>
                  </a:lnTo>
                  <a:lnTo>
                    <a:pt x="83" y="43"/>
                  </a:lnTo>
                  <a:lnTo>
                    <a:pt x="77" y="39"/>
                  </a:lnTo>
                  <a:lnTo>
                    <a:pt x="72" y="35"/>
                  </a:lnTo>
                  <a:lnTo>
                    <a:pt x="66" y="32"/>
                  </a:lnTo>
                  <a:lnTo>
                    <a:pt x="60" y="28"/>
                  </a:lnTo>
                  <a:lnTo>
                    <a:pt x="54" y="24"/>
                  </a:lnTo>
                  <a:lnTo>
                    <a:pt x="48" y="21"/>
                  </a:lnTo>
                  <a:lnTo>
                    <a:pt x="42" y="18"/>
                  </a:lnTo>
                  <a:lnTo>
                    <a:pt x="35" y="14"/>
                  </a:lnTo>
                  <a:lnTo>
                    <a:pt x="29" y="11"/>
                  </a:lnTo>
                  <a:lnTo>
                    <a:pt x="23" y="9"/>
                  </a:lnTo>
                  <a:lnTo>
                    <a:pt x="17" y="6"/>
                  </a:lnTo>
                  <a:lnTo>
                    <a:pt x="10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2"/>
                  </a:lnTo>
                  <a:lnTo>
                    <a:pt x="2" y="24"/>
                  </a:lnTo>
                  <a:lnTo>
                    <a:pt x="1" y="36"/>
                  </a:lnTo>
                  <a:lnTo>
                    <a:pt x="0" y="48"/>
                  </a:lnTo>
                  <a:lnTo>
                    <a:pt x="0" y="60"/>
                  </a:lnTo>
                  <a:lnTo>
                    <a:pt x="0" y="71"/>
                  </a:lnTo>
                  <a:lnTo>
                    <a:pt x="0" y="83"/>
                  </a:lnTo>
                  <a:lnTo>
                    <a:pt x="0" y="95"/>
                  </a:lnTo>
                  <a:lnTo>
                    <a:pt x="1" y="107"/>
                  </a:lnTo>
                  <a:lnTo>
                    <a:pt x="2" y="118"/>
                  </a:lnTo>
                  <a:lnTo>
                    <a:pt x="3" y="130"/>
                  </a:lnTo>
                  <a:lnTo>
                    <a:pt x="4" y="142"/>
                  </a:lnTo>
                  <a:lnTo>
                    <a:pt x="5" y="154"/>
                  </a:lnTo>
                  <a:lnTo>
                    <a:pt x="7" y="165"/>
                  </a:lnTo>
                  <a:lnTo>
                    <a:pt x="9" y="177"/>
                  </a:lnTo>
                  <a:lnTo>
                    <a:pt x="11" y="189"/>
                  </a:lnTo>
                  <a:lnTo>
                    <a:pt x="11" y="18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0" name="Picture 5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200" y="2844801"/>
              <a:ext cx="160338" cy="395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Freeform 53"/>
            <p:cNvSpPr>
              <a:spLocks/>
            </p:cNvSpPr>
            <p:nvPr/>
          </p:nvSpPr>
          <p:spPr bwMode="auto">
            <a:xfrm>
              <a:off x="490538" y="2909888"/>
              <a:ext cx="47625" cy="330200"/>
            </a:xfrm>
            <a:custGeom>
              <a:avLst/>
              <a:gdLst>
                <a:gd name="T0" fmla="*/ 0 w 30"/>
                <a:gd name="T1" fmla="*/ 208 h 208"/>
                <a:gd name="T2" fmla="*/ 2 w 30"/>
                <a:gd name="T3" fmla="*/ 206 h 208"/>
                <a:gd name="T4" fmla="*/ 4 w 30"/>
                <a:gd name="T5" fmla="*/ 205 h 208"/>
                <a:gd name="T6" fmla="*/ 7 w 30"/>
                <a:gd name="T7" fmla="*/ 203 h 208"/>
                <a:gd name="T8" fmla="*/ 8 w 30"/>
                <a:gd name="T9" fmla="*/ 202 h 208"/>
                <a:gd name="T10" fmla="*/ 10 w 30"/>
                <a:gd name="T11" fmla="*/ 200 h 208"/>
                <a:gd name="T12" fmla="*/ 12 w 30"/>
                <a:gd name="T13" fmla="*/ 198 h 208"/>
                <a:gd name="T14" fmla="*/ 13 w 30"/>
                <a:gd name="T15" fmla="*/ 196 h 208"/>
                <a:gd name="T16" fmla="*/ 15 w 30"/>
                <a:gd name="T17" fmla="*/ 194 h 208"/>
                <a:gd name="T18" fmla="*/ 16 w 30"/>
                <a:gd name="T19" fmla="*/ 192 h 208"/>
                <a:gd name="T20" fmla="*/ 17 w 30"/>
                <a:gd name="T21" fmla="*/ 189 h 208"/>
                <a:gd name="T22" fmla="*/ 18 w 30"/>
                <a:gd name="T23" fmla="*/ 187 h 208"/>
                <a:gd name="T24" fmla="*/ 19 w 30"/>
                <a:gd name="T25" fmla="*/ 185 h 208"/>
                <a:gd name="T26" fmla="*/ 20 w 30"/>
                <a:gd name="T27" fmla="*/ 183 h 208"/>
                <a:gd name="T28" fmla="*/ 21 w 30"/>
                <a:gd name="T29" fmla="*/ 180 h 208"/>
                <a:gd name="T30" fmla="*/ 22 w 30"/>
                <a:gd name="T31" fmla="*/ 178 h 208"/>
                <a:gd name="T32" fmla="*/ 22 w 30"/>
                <a:gd name="T33" fmla="*/ 175 h 208"/>
                <a:gd name="T34" fmla="*/ 22 w 30"/>
                <a:gd name="T35" fmla="*/ 175 h 208"/>
                <a:gd name="T36" fmla="*/ 24 w 30"/>
                <a:gd name="T37" fmla="*/ 164 h 208"/>
                <a:gd name="T38" fmla="*/ 25 w 30"/>
                <a:gd name="T39" fmla="*/ 153 h 208"/>
                <a:gd name="T40" fmla="*/ 26 w 30"/>
                <a:gd name="T41" fmla="*/ 142 h 208"/>
                <a:gd name="T42" fmla="*/ 27 w 30"/>
                <a:gd name="T43" fmla="*/ 131 h 208"/>
                <a:gd name="T44" fmla="*/ 28 w 30"/>
                <a:gd name="T45" fmla="*/ 121 h 208"/>
                <a:gd name="T46" fmla="*/ 29 w 30"/>
                <a:gd name="T47" fmla="*/ 110 h 208"/>
                <a:gd name="T48" fmla="*/ 30 w 30"/>
                <a:gd name="T49" fmla="*/ 98 h 208"/>
                <a:gd name="T50" fmla="*/ 30 w 30"/>
                <a:gd name="T51" fmla="*/ 88 h 208"/>
                <a:gd name="T52" fmla="*/ 30 w 30"/>
                <a:gd name="T53" fmla="*/ 77 h 208"/>
                <a:gd name="T54" fmla="*/ 30 w 30"/>
                <a:gd name="T55" fmla="*/ 66 h 208"/>
                <a:gd name="T56" fmla="*/ 30 w 30"/>
                <a:gd name="T57" fmla="*/ 55 h 208"/>
                <a:gd name="T58" fmla="*/ 30 w 30"/>
                <a:gd name="T59" fmla="*/ 44 h 208"/>
                <a:gd name="T60" fmla="*/ 30 w 30"/>
                <a:gd name="T61" fmla="*/ 33 h 208"/>
                <a:gd name="T62" fmla="*/ 29 w 30"/>
                <a:gd name="T63" fmla="*/ 22 h 208"/>
                <a:gd name="T64" fmla="*/ 29 w 30"/>
                <a:gd name="T65" fmla="*/ 11 h 208"/>
                <a:gd name="T66" fmla="*/ 28 w 30"/>
                <a:gd name="T67" fmla="*/ 0 h 208"/>
                <a:gd name="T68" fmla="*/ 28 w 30"/>
                <a:gd name="T69" fmla="*/ 0 h 208"/>
                <a:gd name="T70" fmla="*/ 27 w 30"/>
                <a:gd name="T71" fmla="*/ 2 h 208"/>
                <a:gd name="T72" fmla="*/ 27 w 30"/>
                <a:gd name="T73" fmla="*/ 4 h 208"/>
                <a:gd name="T74" fmla="*/ 27 w 30"/>
                <a:gd name="T75" fmla="*/ 5 h 208"/>
                <a:gd name="T76" fmla="*/ 26 w 30"/>
                <a:gd name="T77" fmla="*/ 7 h 208"/>
                <a:gd name="T78" fmla="*/ 25 w 30"/>
                <a:gd name="T79" fmla="*/ 9 h 208"/>
                <a:gd name="T80" fmla="*/ 24 w 30"/>
                <a:gd name="T81" fmla="*/ 10 h 208"/>
                <a:gd name="T82" fmla="*/ 23 w 30"/>
                <a:gd name="T83" fmla="*/ 12 h 208"/>
                <a:gd name="T84" fmla="*/ 22 w 30"/>
                <a:gd name="T85" fmla="*/ 13 h 208"/>
                <a:gd name="T86" fmla="*/ 21 w 30"/>
                <a:gd name="T87" fmla="*/ 14 h 208"/>
                <a:gd name="T88" fmla="*/ 19 w 30"/>
                <a:gd name="T89" fmla="*/ 15 h 208"/>
                <a:gd name="T90" fmla="*/ 17 w 30"/>
                <a:gd name="T91" fmla="*/ 16 h 208"/>
                <a:gd name="T92" fmla="*/ 16 w 30"/>
                <a:gd name="T93" fmla="*/ 16 h 208"/>
                <a:gd name="T94" fmla="*/ 14 w 30"/>
                <a:gd name="T95" fmla="*/ 17 h 208"/>
                <a:gd name="T96" fmla="*/ 13 w 30"/>
                <a:gd name="T97" fmla="*/ 17 h 208"/>
                <a:gd name="T98" fmla="*/ 11 w 30"/>
                <a:gd name="T99" fmla="*/ 17 h 208"/>
                <a:gd name="T100" fmla="*/ 9 w 30"/>
                <a:gd name="T101" fmla="*/ 17 h 208"/>
                <a:gd name="T102" fmla="*/ 7 w 30"/>
                <a:gd name="T103" fmla="*/ 17 h 208"/>
                <a:gd name="T104" fmla="*/ 4 w 30"/>
                <a:gd name="T105" fmla="*/ 17 h 208"/>
                <a:gd name="T106" fmla="*/ 2 w 30"/>
                <a:gd name="T107" fmla="*/ 15 h 208"/>
                <a:gd name="T108" fmla="*/ 1 w 30"/>
                <a:gd name="T109" fmla="*/ 15 h 208"/>
                <a:gd name="T110" fmla="*/ 0 w 30"/>
                <a:gd name="T111" fmla="*/ 14 h 208"/>
                <a:gd name="T112" fmla="*/ 0 w 30"/>
                <a:gd name="T113" fmla="*/ 14 h 208"/>
                <a:gd name="T114" fmla="*/ 0 w 30"/>
                <a:gd name="T115" fmla="*/ 208 h 208"/>
                <a:gd name="T116" fmla="*/ 0 w 30"/>
                <a:gd name="T117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" h="208">
                  <a:moveTo>
                    <a:pt x="0" y="208"/>
                  </a:moveTo>
                  <a:lnTo>
                    <a:pt x="2" y="206"/>
                  </a:lnTo>
                  <a:lnTo>
                    <a:pt x="4" y="205"/>
                  </a:lnTo>
                  <a:lnTo>
                    <a:pt x="7" y="203"/>
                  </a:lnTo>
                  <a:lnTo>
                    <a:pt x="8" y="202"/>
                  </a:lnTo>
                  <a:lnTo>
                    <a:pt x="10" y="200"/>
                  </a:lnTo>
                  <a:lnTo>
                    <a:pt x="12" y="198"/>
                  </a:lnTo>
                  <a:lnTo>
                    <a:pt x="13" y="196"/>
                  </a:lnTo>
                  <a:lnTo>
                    <a:pt x="15" y="194"/>
                  </a:lnTo>
                  <a:lnTo>
                    <a:pt x="16" y="192"/>
                  </a:lnTo>
                  <a:lnTo>
                    <a:pt x="17" y="189"/>
                  </a:lnTo>
                  <a:lnTo>
                    <a:pt x="18" y="187"/>
                  </a:lnTo>
                  <a:lnTo>
                    <a:pt x="19" y="185"/>
                  </a:lnTo>
                  <a:lnTo>
                    <a:pt x="20" y="183"/>
                  </a:lnTo>
                  <a:lnTo>
                    <a:pt x="21" y="180"/>
                  </a:lnTo>
                  <a:lnTo>
                    <a:pt x="22" y="178"/>
                  </a:lnTo>
                  <a:lnTo>
                    <a:pt x="22" y="175"/>
                  </a:lnTo>
                  <a:lnTo>
                    <a:pt x="22" y="175"/>
                  </a:lnTo>
                  <a:lnTo>
                    <a:pt x="24" y="164"/>
                  </a:lnTo>
                  <a:lnTo>
                    <a:pt x="25" y="153"/>
                  </a:lnTo>
                  <a:lnTo>
                    <a:pt x="26" y="142"/>
                  </a:lnTo>
                  <a:lnTo>
                    <a:pt x="27" y="131"/>
                  </a:lnTo>
                  <a:lnTo>
                    <a:pt x="28" y="121"/>
                  </a:lnTo>
                  <a:lnTo>
                    <a:pt x="29" y="110"/>
                  </a:lnTo>
                  <a:lnTo>
                    <a:pt x="30" y="98"/>
                  </a:lnTo>
                  <a:lnTo>
                    <a:pt x="30" y="88"/>
                  </a:lnTo>
                  <a:lnTo>
                    <a:pt x="30" y="77"/>
                  </a:lnTo>
                  <a:lnTo>
                    <a:pt x="30" y="66"/>
                  </a:lnTo>
                  <a:lnTo>
                    <a:pt x="30" y="55"/>
                  </a:lnTo>
                  <a:lnTo>
                    <a:pt x="30" y="44"/>
                  </a:lnTo>
                  <a:lnTo>
                    <a:pt x="30" y="33"/>
                  </a:lnTo>
                  <a:lnTo>
                    <a:pt x="29" y="22"/>
                  </a:lnTo>
                  <a:lnTo>
                    <a:pt x="29" y="11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7" y="2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6" y="7"/>
                  </a:lnTo>
                  <a:lnTo>
                    <a:pt x="25" y="9"/>
                  </a:lnTo>
                  <a:lnTo>
                    <a:pt x="24" y="10"/>
                  </a:lnTo>
                  <a:lnTo>
                    <a:pt x="23" y="12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19" y="15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4" y="17"/>
                  </a:lnTo>
                  <a:lnTo>
                    <a:pt x="13" y="17"/>
                  </a:lnTo>
                  <a:lnTo>
                    <a:pt x="11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4" y="17"/>
                  </a:lnTo>
                  <a:lnTo>
                    <a:pt x="2" y="15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8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54"/>
            <p:cNvSpPr>
              <a:spLocks noChangeArrowheads="1"/>
            </p:cNvSpPr>
            <p:nvPr/>
          </p:nvSpPr>
          <p:spPr bwMode="auto">
            <a:xfrm>
              <a:off x="490538" y="2908301"/>
              <a:ext cx="1588" cy="331788"/>
            </a:xfrm>
            <a:prstGeom prst="rect">
              <a:avLst/>
            </a:pr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55"/>
            <p:cNvSpPr>
              <a:spLocks noChangeArrowheads="1"/>
            </p:cNvSpPr>
            <p:nvPr/>
          </p:nvSpPr>
          <p:spPr bwMode="auto">
            <a:xfrm>
              <a:off x="490538" y="2908301"/>
              <a:ext cx="1588" cy="33178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56"/>
            <p:cNvSpPr>
              <a:spLocks noChangeArrowheads="1"/>
            </p:cNvSpPr>
            <p:nvPr/>
          </p:nvSpPr>
          <p:spPr bwMode="auto">
            <a:xfrm>
              <a:off x="490538" y="2908301"/>
              <a:ext cx="1588" cy="331788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57"/>
            <p:cNvSpPr>
              <a:spLocks noChangeArrowheads="1"/>
            </p:cNvSpPr>
            <p:nvPr/>
          </p:nvSpPr>
          <p:spPr bwMode="auto">
            <a:xfrm>
              <a:off x="492125" y="2908301"/>
              <a:ext cx="1588" cy="331788"/>
            </a:xfrm>
            <a:prstGeom prst="rect">
              <a:avLst/>
            </a:prstGeom>
            <a:solidFill>
              <a:srgbClr val="9B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58"/>
            <p:cNvSpPr>
              <a:spLocks noChangeArrowheads="1"/>
            </p:cNvSpPr>
            <p:nvPr/>
          </p:nvSpPr>
          <p:spPr bwMode="auto">
            <a:xfrm>
              <a:off x="492125" y="2908301"/>
              <a:ext cx="1588" cy="331788"/>
            </a:xfrm>
            <a:prstGeom prst="rect">
              <a:avLst/>
            </a:pr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59"/>
            <p:cNvSpPr>
              <a:spLocks noChangeArrowheads="1"/>
            </p:cNvSpPr>
            <p:nvPr/>
          </p:nvSpPr>
          <p:spPr bwMode="auto">
            <a:xfrm>
              <a:off x="492125" y="2908301"/>
              <a:ext cx="1588" cy="331788"/>
            </a:xfrm>
            <a:prstGeom prst="rect">
              <a:avLst/>
            </a:pr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60"/>
            <p:cNvSpPr>
              <a:spLocks noChangeArrowheads="1"/>
            </p:cNvSpPr>
            <p:nvPr/>
          </p:nvSpPr>
          <p:spPr bwMode="auto">
            <a:xfrm>
              <a:off x="493713" y="2908301"/>
              <a:ext cx="1588" cy="331788"/>
            </a:xfrm>
            <a:prstGeom prst="rect">
              <a:avLst/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61"/>
            <p:cNvSpPr>
              <a:spLocks noChangeArrowheads="1"/>
            </p:cNvSpPr>
            <p:nvPr/>
          </p:nvSpPr>
          <p:spPr bwMode="auto">
            <a:xfrm>
              <a:off x="493713" y="2908301"/>
              <a:ext cx="1588" cy="331788"/>
            </a:xfrm>
            <a:prstGeom prst="rect">
              <a:avLst/>
            </a:pr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62"/>
            <p:cNvSpPr>
              <a:spLocks noChangeArrowheads="1"/>
            </p:cNvSpPr>
            <p:nvPr/>
          </p:nvSpPr>
          <p:spPr bwMode="auto">
            <a:xfrm>
              <a:off x="493713" y="2908301"/>
              <a:ext cx="1588" cy="331788"/>
            </a:xfrm>
            <a:prstGeom prst="rect">
              <a:avLst/>
            </a:prstGeom>
            <a:solidFill>
              <a:srgbClr val="A7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63"/>
            <p:cNvSpPr>
              <a:spLocks noChangeArrowheads="1"/>
            </p:cNvSpPr>
            <p:nvPr/>
          </p:nvSpPr>
          <p:spPr bwMode="auto">
            <a:xfrm>
              <a:off x="495300" y="2908301"/>
              <a:ext cx="1588" cy="331788"/>
            </a:xfrm>
            <a:prstGeom prst="rect">
              <a:avLst/>
            </a:prstGeom>
            <a:solidFill>
              <a:srgbClr val="A9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64"/>
            <p:cNvSpPr>
              <a:spLocks noChangeArrowheads="1"/>
            </p:cNvSpPr>
            <p:nvPr/>
          </p:nvSpPr>
          <p:spPr bwMode="auto">
            <a:xfrm>
              <a:off x="495300" y="2908301"/>
              <a:ext cx="1588" cy="331788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65"/>
            <p:cNvSpPr>
              <a:spLocks noChangeArrowheads="1"/>
            </p:cNvSpPr>
            <p:nvPr/>
          </p:nvSpPr>
          <p:spPr bwMode="auto">
            <a:xfrm>
              <a:off x="495300" y="2908301"/>
              <a:ext cx="1588" cy="331788"/>
            </a:xfrm>
            <a:prstGeom prst="rect">
              <a:avLst/>
            </a:pr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66"/>
            <p:cNvSpPr>
              <a:spLocks noChangeArrowheads="1"/>
            </p:cNvSpPr>
            <p:nvPr/>
          </p:nvSpPr>
          <p:spPr bwMode="auto">
            <a:xfrm>
              <a:off x="496888" y="2908301"/>
              <a:ext cx="1588" cy="331788"/>
            </a:xfrm>
            <a:prstGeom prst="rect">
              <a:avLst/>
            </a:pr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67"/>
            <p:cNvSpPr>
              <a:spLocks noChangeArrowheads="1"/>
            </p:cNvSpPr>
            <p:nvPr/>
          </p:nvSpPr>
          <p:spPr bwMode="auto">
            <a:xfrm>
              <a:off x="496888" y="2908301"/>
              <a:ext cx="1588" cy="33178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68"/>
            <p:cNvSpPr>
              <a:spLocks noChangeArrowheads="1"/>
            </p:cNvSpPr>
            <p:nvPr/>
          </p:nvSpPr>
          <p:spPr bwMode="auto">
            <a:xfrm>
              <a:off x="496888" y="2908301"/>
              <a:ext cx="1588" cy="331788"/>
            </a:xfrm>
            <a:prstGeom prst="rect">
              <a:avLst/>
            </a:pr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69"/>
            <p:cNvSpPr>
              <a:spLocks noChangeArrowheads="1"/>
            </p:cNvSpPr>
            <p:nvPr/>
          </p:nvSpPr>
          <p:spPr bwMode="auto">
            <a:xfrm>
              <a:off x="498475" y="2908301"/>
              <a:ext cx="1588" cy="331788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70"/>
            <p:cNvSpPr>
              <a:spLocks noChangeArrowheads="1"/>
            </p:cNvSpPr>
            <p:nvPr/>
          </p:nvSpPr>
          <p:spPr bwMode="auto">
            <a:xfrm>
              <a:off x="498475" y="2908301"/>
              <a:ext cx="1588" cy="331788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71"/>
            <p:cNvSpPr>
              <a:spLocks noChangeArrowheads="1"/>
            </p:cNvSpPr>
            <p:nvPr/>
          </p:nvSpPr>
          <p:spPr bwMode="auto">
            <a:xfrm>
              <a:off x="498475" y="2908301"/>
              <a:ext cx="1588" cy="331788"/>
            </a:xfrm>
            <a:prstGeom prst="rect">
              <a:avLst/>
            </a:pr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72"/>
            <p:cNvSpPr>
              <a:spLocks noChangeArrowheads="1"/>
            </p:cNvSpPr>
            <p:nvPr/>
          </p:nvSpPr>
          <p:spPr bwMode="auto">
            <a:xfrm>
              <a:off x="500063" y="2908301"/>
              <a:ext cx="1588" cy="331788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73"/>
            <p:cNvSpPr>
              <a:spLocks noChangeArrowheads="1"/>
            </p:cNvSpPr>
            <p:nvPr/>
          </p:nvSpPr>
          <p:spPr bwMode="auto">
            <a:xfrm>
              <a:off x="500063" y="2908301"/>
              <a:ext cx="1588" cy="331788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74"/>
            <p:cNvSpPr>
              <a:spLocks noChangeArrowheads="1"/>
            </p:cNvSpPr>
            <p:nvPr/>
          </p:nvSpPr>
          <p:spPr bwMode="auto">
            <a:xfrm>
              <a:off x="501650" y="2908301"/>
              <a:ext cx="1588" cy="331788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75"/>
            <p:cNvSpPr>
              <a:spLocks noChangeArrowheads="1"/>
            </p:cNvSpPr>
            <p:nvPr/>
          </p:nvSpPr>
          <p:spPr bwMode="auto">
            <a:xfrm>
              <a:off x="501650" y="2908301"/>
              <a:ext cx="1588" cy="331788"/>
            </a:xfrm>
            <a:prstGeom prst="rect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76"/>
            <p:cNvSpPr>
              <a:spLocks noChangeArrowheads="1"/>
            </p:cNvSpPr>
            <p:nvPr/>
          </p:nvSpPr>
          <p:spPr bwMode="auto">
            <a:xfrm>
              <a:off x="501650" y="2908301"/>
              <a:ext cx="1588" cy="331788"/>
            </a:xfrm>
            <a:prstGeom prst="rect">
              <a:avLst/>
            </a:pr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77"/>
            <p:cNvSpPr>
              <a:spLocks noChangeArrowheads="1"/>
            </p:cNvSpPr>
            <p:nvPr/>
          </p:nvSpPr>
          <p:spPr bwMode="auto">
            <a:xfrm>
              <a:off x="503238" y="2908301"/>
              <a:ext cx="1588" cy="331788"/>
            </a:xfrm>
            <a:prstGeom prst="rect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78"/>
            <p:cNvSpPr>
              <a:spLocks noChangeArrowheads="1"/>
            </p:cNvSpPr>
            <p:nvPr/>
          </p:nvSpPr>
          <p:spPr bwMode="auto">
            <a:xfrm>
              <a:off x="503238" y="2908301"/>
              <a:ext cx="1588" cy="331788"/>
            </a:xfrm>
            <a:prstGeom prst="rect">
              <a:avLst/>
            </a:pr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Rectangle 79"/>
            <p:cNvSpPr>
              <a:spLocks noChangeArrowheads="1"/>
            </p:cNvSpPr>
            <p:nvPr/>
          </p:nvSpPr>
          <p:spPr bwMode="auto">
            <a:xfrm>
              <a:off x="503238" y="2908301"/>
              <a:ext cx="1588" cy="331788"/>
            </a:xfrm>
            <a:prstGeom prst="rect">
              <a:avLst/>
            </a:pr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Rectangle 80"/>
            <p:cNvSpPr>
              <a:spLocks noChangeArrowheads="1"/>
            </p:cNvSpPr>
            <p:nvPr/>
          </p:nvSpPr>
          <p:spPr bwMode="auto">
            <a:xfrm>
              <a:off x="504825" y="2908301"/>
              <a:ext cx="1588" cy="331788"/>
            </a:xfrm>
            <a:prstGeom prst="rect">
              <a:avLst/>
            </a:pr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81"/>
            <p:cNvSpPr>
              <a:spLocks noChangeArrowheads="1"/>
            </p:cNvSpPr>
            <p:nvPr/>
          </p:nvSpPr>
          <p:spPr bwMode="auto">
            <a:xfrm>
              <a:off x="504825" y="2908301"/>
              <a:ext cx="1588" cy="3317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82"/>
            <p:cNvSpPr>
              <a:spLocks noChangeArrowheads="1"/>
            </p:cNvSpPr>
            <p:nvPr/>
          </p:nvSpPr>
          <p:spPr bwMode="auto">
            <a:xfrm>
              <a:off x="504825" y="2908301"/>
              <a:ext cx="1588" cy="331788"/>
            </a:xfrm>
            <a:prstGeom prst="rect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83"/>
            <p:cNvSpPr>
              <a:spLocks noChangeArrowheads="1"/>
            </p:cNvSpPr>
            <p:nvPr/>
          </p:nvSpPr>
          <p:spPr bwMode="auto">
            <a:xfrm>
              <a:off x="506413" y="2908301"/>
              <a:ext cx="1588" cy="331788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Rectangle 84"/>
            <p:cNvSpPr>
              <a:spLocks noChangeArrowheads="1"/>
            </p:cNvSpPr>
            <p:nvPr/>
          </p:nvSpPr>
          <p:spPr bwMode="auto">
            <a:xfrm>
              <a:off x="506413" y="2908301"/>
              <a:ext cx="1588" cy="331788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Rectangle 85"/>
            <p:cNvSpPr>
              <a:spLocks noChangeArrowheads="1"/>
            </p:cNvSpPr>
            <p:nvPr/>
          </p:nvSpPr>
          <p:spPr bwMode="auto">
            <a:xfrm>
              <a:off x="506413" y="2908301"/>
              <a:ext cx="1588" cy="33178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Rectangle 86"/>
            <p:cNvSpPr>
              <a:spLocks noChangeArrowheads="1"/>
            </p:cNvSpPr>
            <p:nvPr/>
          </p:nvSpPr>
          <p:spPr bwMode="auto">
            <a:xfrm>
              <a:off x="508000" y="2908301"/>
              <a:ext cx="1588" cy="331788"/>
            </a:xfrm>
            <a:prstGeom prst="rect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Rectangle 87"/>
            <p:cNvSpPr>
              <a:spLocks noChangeArrowheads="1"/>
            </p:cNvSpPr>
            <p:nvPr/>
          </p:nvSpPr>
          <p:spPr bwMode="auto">
            <a:xfrm>
              <a:off x="508000" y="2908301"/>
              <a:ext cx="1588" cy="33178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Rectangle 88"/>
            <p:cNvSpPr>
              <a:spLocks noChangeArrowheads="1"/>
            </p:cNvSpPr>
            <p:nvPr/>
          </p:nvSpPr>
          <p:spPr bwMode="auto">
            <a:xfrm>
              <a:off x="508000" y="2908301"/>
              <a:ext cx="1588" cy="331788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Rectangle 89"/>
            <p:cNvSpPr>
              <a:spLocks noChangeArrowheads="1"/>
            </p:cNvSpPr>
            <p:nvPr/>
          </p:nvSpPr>
          <p:spPr bwMode="auto">
            <a:xfrm>
              <a:off x="509588" y="2908301"/>
              <a:ext cx="1588" cy="331788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Rectangle 90"/>
            <p:cNvSpPr>
              <a:spLocks noChangeArrowheads="1"/>
            </p:cNvSpPr>
            <p:nvPr/>
          </p:nvSpPr>
          <p:spPr bwMode="auto">
            <a:xfrm>
              <a:off x="509588" y="2908301"/>
              <a:ext cx="1588" cy="331788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Rectangle 91"/>
            <p:cNvSpPr>
              <a:spLocks noChangeArrowheads="1"/>
            </p:cNvSpPr>
            <p:nvPr/>
          </p:nvSpPr>
          <p:spPr bwMode="auto">
            <a:xfrm>
              <a:off x="509588" y="2908301"/>
              <a:ext cx="1588" cy="3317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Rectangle 92"/>
            <p:cNvSpPr>
              <a:spLocks noChangeArrowheads="1"/>
            </p:cNvSpPr>
            <p:nvPr/>
          </p:nvSpPr>
          <p:spPr bwMode="auto">
            <a:xfrm>
              <a:off x="511175" y="2908301"/>
              <a:ext cx="1588" cy="331788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ectangle 93"/>
            <p:cNvSpPr>
              <a:spLocks noChangeArrowheads="1"/>
            </p:cNvSpPr>
            <p:nvPr/>
          </p:nvSpPr>
          <p:spPr bwMode="auto">
            <a:xfrm>
              <a:off x="511175" y="2908301"/>
              <a:ext cx="1588" cy="331788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Rectangle 94"/>
            <p:cNvSpPr>
              <a:spLocks noChangeArrowheads="1"/>
            </p:cNvSpPr>
            <p:nvPr/>
          </p:nvSpPr>
          <p:spPr bwMode="auto">
            <a:xfrm>
              <a:off x="511175" y="2908301"/>
              <a:ext cx="1588" cy="33178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95"/>
            <p:cNvSpPr>
              <a:spLocks noChangeArrowheads="1"/>
            </p:cNvSpPr>
            <p:nvPr/>
          </p:nvSpPr>
          <p:spPr bwMode="auto">
            <a:xfrm>
              <a:off x="512763" y="2908301"/>
              <a:ext cx="1588" cy="331788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Rectangle 96"/>
            <p:cNvSpPr>
              <a:spLocks noChangeArrowheads="1"/>
            </p:cNvSpPr>
            <p:nvPr/>
          </p:nvSpPr>
          <p:spPr bwMode="auto">
            <a:xfrm>
              <a:off x="512763" y="2908301"/>
              <a:ext cx="1588" cy="331788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97"/>
            <p:cNvSpPr>
              <a:spLocks noChangeArrowheads="1"/>
            </p:cNvSpPr>
            <p:nvPr/>
          </p:nvSpPr>
          <p:spPr bwMode="auto">
            <a:xfrm>
              <a:off x="512763" y="2908301"/>
              <a:ext cx="1588" cy="331788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Rectangle 98"/>
            <p:cNvSpPr>
              <a:spLocks noChangeArrowheads="1"/>
            </p:cNvSpPr>
            <p:nvPr/>
          </p:nvSpPr>
          <p:spPr bwMode="auto">
            <a:xfrm>
              <a:off x="514350" y="2908301"/>
              <a:ext cx="1588" cy="331788"/>
            </a:xfrm>
            <a:prstGeom prst="rect">
              <a:avLst/>
            </a:pr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Rectangle 99"/>
            <p:cNvSpPr>
              <a:spLocks noChangeArrowheads="1"/>
            </p:cNvSpPr>
            <p:nvPr/>
          </p:nvSpPr>
          <p:spPr bwMode="auto">
            <a:xfrm>
              <a:off x="514350" y="2908301"/>
              <a:ext cx="1588" cy="331788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100"/>
            <p:cNvSpPr>
              <a:spLocks noChangeArrowheads="1"/>
            </p:cNvSpPr>
            <p:nvPr/>
          </p:nvSpPr>
          <p:spPr bwMode="auto">
            <a:xfrm>
              <a:off x="514350" y="2908301"/>
              <a:ext cx="1588" cy="33178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101"/>
            <p:cNvSpPr>
              <a:spLocks noChangeArrowheads="1"/>
            </p:cNvSpPr>
            <p:nvPr/>
          </p:nvSpPr>
          <p:spPr bwMode="auto">
            <a:xfrm>
              <a:off x="515938" y="2908301"/>
              <a:ext cx="1588" cy="331788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Rectangle 102"/>
            <p:cNvSpPr>
              <a:spLocks noChangeArrowheads="1"/>
            </p:cNvSpPr>
            <p:nvPr/>
          </p:nvSpPr>
          <p:spPr bwMode="auto">
            <a:xfrm>
              <a:off x="515938" y="2908301"/>
              <a:ext cx="1588" cy="33178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Rectangle 103"/>
            <p:cNvSpPr>
              <a:spLocks noChangeArrowheads="1"/>
            </p:cNvSpPr>
            <p:nvPr/>
          </p:nvSpPr>
          <p:spPr bwMode="auto">
            <a:xfrm>
              <a:off x="515938" y="2908301"/>
              <a:ext cx="1588" cy="331788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Rectangle 104"/>
            <p:cNvSpPr>
              <a:spLocks noChangeArrowheads="1"/>
            </p:cNvSpPr>
            <p:nvPr/>
          </p:nvSpPr>
          <p:spPr bwMode="auto">
            <a:xfrm>
              <a:off x="517525" y="2908301"/>
              <a:ext cx="1588" cy="331788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Rectangle 105"/>
            <p:cNvSpPr>
              <a:spLocks noChangeArrowheads="1"/>
            </p:cNvSpPr>
            <p:nvPr/>
          </p:nvSpPr>
          <p:spPr bwMode="auto">
            <a:xfrm>
              <a:off x="517525" y="2908301"/>
              <a:ext cx="1588" cy="331788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106"/>
            <p:cNvSpPr>
              <a:spLocks noChangeArrowheads="1"/>
            </p:cNvSpPr>
            <p:nvPr/>
          </p:nvSpPr>
          <p:spPr bwMode="auto">
            <a:xfrm>
              <a:off x="517525" y="2908301"/>
              <a:ext cx="1588" cy="331788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Rectangle 107"/>
            <p:cNvSpPr>
              <a:spLocks noChangeArrowheads="1"/>
            </p:cNvSpPr>
            <p:nvPr/>
          </p:nvSpPr>
          <p:spPr bwMode="auto">
            <a:xfrm>
              <a:off x="519113" y="2908301"/>
              <a:ext cx="1588" cy="331788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Rectangle 108"/>
            <p:cNvSpPr>
              <a:spLocks noChangeArrowheads="1"/>
            </p:cNvSpPr>
            <p:nvPr/>
          </p:nvSpPr>
          <p:spPr bwMode="auto">
            <a:xfrm>
              <a:off x="519113" y="2908301"/>
              <a:ext cx="1588" cy="331788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Rectangle 109"/>
            <p:cNvSpPr>
              <a:spLocks noChangeArrowheads="1"/>
            </p:cNvSpPr>
            <p:nvPr/>
          </p:nvSpPr>
          <p:spPr bwMode="auto">
            <a:xfrm>
              <a:off x="519113" y="2908301"/>
              <a:ext cx="1588" cy="331788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Rectangle 110"/>
            <p:cNvSpPr>
              <a:spLocks noChangeArrowheads="1"/>
            </p:cNvSpPr>
            <p:nvPr/>
          </p:nvSpPr>
          <p:spPr bwMode="auto">
            <a:xfrm>
              <a:off x="520700" y="2908301"/>
              <a:ext cx="1588" cy="331788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Rectangle 111"/>
            <p:cNvSpPr>
              <a:spLocks noChangeArrowheads="1"/>
            </p:cNvSpPr>
            <p:nvPr/>
          </p:nvSpPr>
          <p:spPr bwMode="auto">
            <a:xfrm>
              <a:off x="520700" y="2908301"/>
              <a:ext cx="1588" cy="3317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112"/>
            <p:cNvSpPr>
              <a:spLocks noChangeArrowheads="1"/>
            </p:cNvSpPr>
            <p:nvPr/>
          </p:nvSpPr>
          <p:spPr bwMode="auto">
            <a:xfrm>
              <a:off x="522288" y="2908301"/>
              <a:ext cx="1588" cy="33178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113"/>
            <p:cNvSpPr>
              <a:spLocks noChangeArrowheads="1"/>
            </p:cNvSpPr>
            <p:nvPr/>
          </p:nvSpPr>
          <p:spPr bwMode="auto">
            <a:xfrm>
              <a:off x="522288" y="2908301"/>
              <a:ext cx="1588" cy="33178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Rectangle 114"/>
            <p:cNvSpPr>
              <a:spLocks noChangeArrowheads="1"/>
            </p:cNvSpPr>
            <p:nvPr/>
          </p:nvSpPr>
          <p:spPr bwMode="auto">
            <a:xfrm>
              <a:off x="522288" y="2908301"/>
              <a:ext cx="1588" cy="331788"/>
            </a:xfrm>
            <a:prstGeom prst="rect">
              <a:avLst/>
            </a:pr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115"/>
            <p:cNvSpPr>
              <a:spLocks noChangeArrowheads="1"/>
            </p:cNvSpPr>
            <p:nvPr/>
          </p:nvSpPr>
          <p:spPr bwMode="auto">
            <a:xfrm>
              <a:off x="523875" y="2908301"/>
              <a:ext cx="1588" cy="331788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116"/>
            <p:cNvSpPr>
              <a:spLocks noChangeArrowheads="1"/>
            </p:cNvSpPr>
            <p:nvPr/>
          </p:nvSpPr>
          <p:spPr bwMode="auto">
            <a:xfrm>
              <a:off x="523875" y="2908301"/>
              <a:ext cx="1588" cy="331788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117"/>
            <p:cNvSpPr>
              <a:spLocks noChangeArrowheads="1"/>
            </p:cNvSpPr>
            <p:nvPr/>
          </p:nvSpPr>
          <p:spPr bwMode="auto">
            <a:xfrm>
              <a:off x="523875" y="2908301"/>
              <a:ext cx="1588" cy="331788"/>
            </a:xfrm>
            <a:prstGeom prst="rect">
              <a:avLst/>
            </a:pr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Rectangle 118"/>
            <p:cNvSpPr>
              <a:spLocks noChangeArrowheads="1"/>
            </p:cNvSpPr>
            <p:nvPr/>
          </p:nvSpPr>
          <p:spPr bwMode="auto">
            <a:xfrm>
              <a:off x="525463" y="2908301"/>
              <a:ext cx="1588" cy="3317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119"/>
            <p:cNvSpPr>
              <a:spLocks noChangeArrowheads="1"/>
            </p:cNvSpPr>
            <p:nvPr/>
          </p:nvSpPr>
          <p:spPr bwMode="auto">
            <a:xfrm>
              <a:off x="525463" y="2908301"/>
              <a:ext cx="1588" cy="331788"/>
            </a:xfrm>
            <a:prstGeom prst="rect">
              <a:avLst/>
            </a:pr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Rectangle 120"/>
            <p:cNvSpPr>
              <a:spLocks noChangeArrowheads="1"/>
            </p:cNvSpPr>
            <p:nvPr/>
          </p:nvSpPr>
          <p:spPr bwMode="auto">
            <a:xfrm>
              <a:off x="525463" y="2908301"/>
              <a:ext cx="1588" cy="331788"/>
            </a:xfrm>
            <a:prstGeom prst="rect">
              <a:avLst/>
            </a:pr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121"/>
            <p:cNvSpPr>
              <a:spLocks noChangeArrowheads="1"/>
            </p:cNvSpPr>
            <p:nvPr/>
          </p:nvSpPr>
          <p:spPr bwMode="auto">
            <a:xfrm>
              <a:off x="527050" y="2908301"/>
              <a:ext cx="1588" cy="331788"/>
            </a:xfrm>
            <a:prstGeom prst="rect">
              <a:avLst/>
            </a:pr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Rectangle 122"/>
            <p:cNvSpPr>
              <a:spLocks noChangeArrowheads="1"/>
            </p:cNvSpPr>
            <p:nvPr/>
          </p:nvSpPr>
          <p:spPr bwMode="auto">
            <a:xfrm>
              <a:off x="527050" y="2908301"/>
              <a:ext cx="1588" cy="331788"/>
            </a:xfrm>
            <a:prstGeom prst="rect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123"/>
            <p:cNvSpPr>
              <a:spLocks noChangeArrowheads="1"/>
            </p:cNvSpPr>
            <p:nvPr/>
          </p:nvSpPr>
          <p:spPr bwMode="auto">
            <a:xfrm>
              <a:off x="527050" y="2908301"/>
              <a:ext cx="1588" cy="331788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124"/>
            <p:cNvSpPr>
              <a:spLocks noChangeArrowheads="1"/>
            </p:cNvSpPr>
            <p:nvPr/>
          </p:nvSpPr>
          <p:spPr bwMode="auto">
            <a:xfrm>
              <a:off x="528638" y="2908301"/>
              <a:ext cx="1588" cy="331788"/>
            </a:xfrm>
            <a:prstGeom prst="rect">
              <a:avLst/>
            </a:pr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125"/>
            <p:cNvSpPr>
              <a:spLocks noChangeArrowheads="1"/>
            </p:cNvSpPr>
            <p:nvPr/>
          </p:nvSpPr>
          <p:spPr bwMode="auto">
            <a:xfrm>
              <a:off x="528638" y="2908301"/>
              <a:ext cx="1588" cy="331788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126"/>
            <p:cNvSpPr>
              <a:spLocks noChangeArrowheads="1"/>
            </p:cNvSpPr>
            <p:nvPr/>
          </p:nvSpPr>
          <p:spPr bwMode="auto">
            <a:xfrm>
              <a:off x="528638" y="2908301"/>
              <a:ext cx="1588" cy="331788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127"/>
            <p:cNvSpPr>
              <a:spLocks noChangeArrowheads="1"/>
            </p:cNvSpPr>
            <p:nvPr/>
          </p:nvSpPr>
          <p:spPr bwMode="auto">
            <a:xfrm>
              <a:off x="530225" y="2908301"/>
              <a:ext cx="1588" cy="331788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28"/>
            <p:cNvSpPr>
              <a:spLocks noChangeArrowheads="1"/>
            </p:cNvSpPr>
            <p:nvPr/>
          </p:nvSpPr>
          <p:spPr bwMode="auto">
            <a:xfrm>
              <a:off x="530225" y="2908301"/>
              <a:ext cx="1588" cy="331788"/>
            </a:xfrm>
            <a:prstGeom prst="rect">
              <a:avLst/>
            </a:pr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29"/>
            <p:cNvSpPr>
              <a:spLocks noChangeArrowheads="1"/>
            </p:cNvSpPr>
            <p:nvPr/>
          </p:nvSpPr>
          <p:spPr bwMode="auto">
            <a:xfrm>
              <a:off x="530225" y="2908301"/>
              <a:ext cx="1588" cy="331788"/>
            </a:xfrm>
            <a:prstGeom prst="rect">
              <a:avLst/>
            </a:pr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130"/>
            <p:cNvSpPr>
              <a:spLocks noChangeArrowheads="1"/>
            </p:cNvSpPr>
            <p:nvPr/>
          </p:nvSpPr>
          <p:spPr bwMode="auto">
            <a:xfrm>
              <a:off x="531813" y="2908301"/>
              <a:ext cx="1588" cy="331788"/>
            </a:xfrm>
            <a:prstGeom prst="rect">
              <a:avLst/>
            </a:prstGeom>
            <a:solidFill>
              <a:srgbClr val="B8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131"/>
            <p:cNvSpPr>
              <a:spLocks noChangeArrowheads="1"/>
            </p:cNvSpPr>
            <p:nvPr/>
          </p:nvSpPr>
          <p:spPr bwMode="auto">
            <a:xfrm>
              <a:off x="531813" y="2908301"/>
              <a:ext cx="1588" cy="33178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Rectangle 132"/>
            <p:cNvSpPr>
              <a:spLocks noChangeArrowheads="1"/>
            </p:cNvSpPr>
            <p:nvPr/>
          </p:nvSpPr>
          <p:spPr bwMode="auto">
            <a:xfrm>
              <a:off x="531813" y="2908301"/>
              <a:ext cx="1588" cy="331788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133"/>
            <p:cNvSpPr>
              <a:spLocks noChangeArrowheads="1"/>
            </p:cNvSpPr>
            <p:nvPr/>
          </p:nvSpPr>
          <p:spPr bwMode="auto">
            <a:xfrm>
              <a:off x="533400" y="2908301"/>
              <a:ext cx="1588" cy="331788"/>
            </a:xfrm>
            <a:prstGeom prst="rect">
              <a:avLst/>
            </a:pr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Rectangle 134"/>
            <p:cNvSpPr>
              <a:spLocks noChangeArrowheads="1"/>
            </p:cNvSpPr>
            <p:nvPr/>
          </p:nvSpPr>
          <p:spPr bwMode="auto">
            <a:xfrm>
              <a:off x="533400" y="2908301"/>
              <a:ext cx="1588" cy="331788"/>
            </a:xfrm>
            <a:prstGeom prst="rect">
              <a:avLst/>
            </a:pr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135"/>
            <p:cNvSpPr>
              <a:spLocks noChangeArrowheads="1"/>
            </p:cNvSpPr>
            <p:nvPr/>
          </p:nvSpPr>
          <p:spPr bwMode="auto">
            <a:xfrm>
              <a:off x="533400" y="2908301"/>
              <a:ext cx="1588" cy="331788"/>
            </a:xfrm>
            <a:prstGeom prst="rect">
              <a:avLst/>
            </a:pr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136"/>
            <p:cNvSpPr>
              <a:spLocks noChangeArrowheads="1"/>
            </p:cNvSpPr>
            <p:nvPr/>
          </p:nvSpPr>
          <p:spPr bwMode="auto">
            <a:xfrm>
              <a:off x="534988" y="2908301"/>
              <a:ext cx="1588" cy="331788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137"/>
            <p:cNvSpPr>
              <a:spLocks noChangeArrowheads="1"/>
            </p:cNvSpPr>
            <p:nvPr/>
          </p:nvSpPr>
          <p:spPr bwMode="auto">
            <a:xfrm>
              <a:off x="534988" y="2908301"/>
              <a:ext cx="1588" cy="331788"/>
            </a:xfrm>
            <a:prstGeom prst="rect">
              <a:avLst/>
            </a:prstGeom>
            <a:solidFill>
              <a:srgbClr val="A7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Rectangle 138"/>
            <p:cNvSpPr>
              <a:spLocks noChangeArrowheads="1"/>
            </p:cNvSpPr>
            <p:nvPr/>
          </p:nvSpPr>
          <p:spPr bwMode="auto">
            <a:xfrm>
              <a:off x="534988" y="2908301"/>
              <a:ext cx="1588" cy="33178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Rectangle 139"/>
            <p:cNvSpPr>
              <a:spLocks noChangeArrowheads="1"/>
            </p:cNvSpPr>
            <p:nvPr/>
          </p:nvSpPr>
          <p:spPr bwMode="auto">
            <a:xfrm>
              <a:off x="536575" y="2908301"/>
              <a:ext cx="1588" cy="331788"/>
            </a:xfrm>
            <a:prstGeom prst="rect">
              <a:avLst/>
            </a:pr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Rectangle 140"/>
            <p:cNvSpPr>
              <a:spLocks noChangeArrowheads="1"/>
            </p:cNvSpPr>
            <p:nvPr/>
          </p:nvSpPr>
          <p:spPr bwMode="auto">
            <a:xfrm>
              <a:off x="536575" y="2908301"/>
              <a:ext cx="1588" cy="331788"/>
            </a:xfrm>
            <a:prstGeom prst="rect">
              <a:avLst/>
            </a:pr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Rectangle 141"/>
            <p:cNvSpPr>
              <a:spLocks noChangeArrowheads="1"/>
            </p:cNvSpPr>
            <p:nvPr/>
          </p:nvSpPr>
          <p:spPr bwMode="auto">
            <a:xfrm>
              <a:off x="536575" y="2908301"/>
              <a:ext cx="1588" cy="331788"/>
            </a:xfrm>
            <a:prstGeom prst="rect">
              <a:avLst/>
            </a:pr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Rectangle 142"/>
            <p:cNvSpPr>
              <a:spLocks noChangeArrowheads="1"/>
            </p:cNvSpPr>
            <p:nvPr/>
          </p:nvSpPr>
          <p:spPr bwMode="auto">
            <a:xfrm>
              <a:off x="538163" y="2908301"/>
              <a:ext cx="1588" cy="331788"/>
            </a:xfrm>
            <a:prstGeom prst="rect">
              <a:avLst/>
            </a:prstGeom>
            <a:solidFill>
              <a:srgbClr val="9C9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Rectangle 143"/>
            <p:cNvSpPr>
              <a:spLocks noChangeArrowheads="1"/>
            </p:cNvSpPr>
            <p:nvPr/>
          </p:nvSpPr>
          <p:spPr bwMode="auto">
            <a:xfrm>
              <a:off x="538163" y="2908301"/>
              <a:ext cx="1588" cy="331788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44"/>
            <p:cNvSpPr>
              <a:spLocks/>
            </p:cNvSpPr>
            <p:nvPr/>
          </p:nvSpPr>
          <p:spPr bwMode="auto">
            <a:xfrm>
              <a:off x="336550" y="2820988"/>
              <a:ext cx="196850" cy="115888"/>
            </a:xfrm>
            <a:custGeom>
              <a:avLst/>
              <a:gdLst>
                <a:gd name="T0" fmla="*/ 7 w 124"/>
                <a:gd name="T1" fmla="*/ 18 h 73"/>
                <a:gd name="T2" fmla="*/ 20 w 124"/>
                <a:gd name="T3" fmla="*/ 23 h 73"/>
                <a:gd name="T4" fmla="*/ 32 w 124"/>
                <a:gd name="T5" fmla="*/ 29 h 73"/>
                <a:gd name="T6" fmla="*/ 45 w 124"/>
                <a:gd name="T7" fmla="*/ 36 h 73"/>
                <a:gd name="T8" fmla="*/ 57 w 124"/>
                <a:gd name="T9" fmla="*/ 42 h 73"/>
                <a:gd name="T10" fmla="*/ 69 w 124"/>
                <a:gd name="T11" fmla="*/ 50 h 73"/>
                <a:gd name="T12" fmla="*/ 80 w 124"/>
                <a:gd name="T13" fmla="*/ 58 h 73"/>
                <a:gd name="T14" fmla="*/ 92 w 124"/>
                <a:gd name="T15" fmla="*/ 66 h 73"/>
                <a:gd name="T16" fmla="*/ 99 w 124"/>
                <a:gd name="T17" fmla="*/ 71 h 73"/>
                <a:gd name="T18" fmla="*/ 102 w 124"/>
                <a:gd name="T19" fmla="*/ 73 h 73"/>
                <a:gd name="T20" fmla="*/ 106 w 124"/>
                <a:gd name="T21" fmla="*/ 73 h 73"/>
                <a:gd name="T22" fmla="*/ 109 w 124"/>
                <a:gd name="T23" fmla="*/ 73 h 73"/>
                <a:gd name="T24" fmla="*/ 112 w 124"/>
                <a:gd name="T25" fmla="*/ 72 h 73"/>
                <a:gd name="T26" fmla="*/ 115 w 124"/>
                <a:gd name="T27" fmla="*/ 71 h 73"/>
                <a:gd name="T28" fmla="*/ 118 w 124"/>
                <a:gd name="T29" fmla="*/ 69 h 73"/>
                <a:gd name="T30" fmla="*/ 121 w 124"/>
                <a:gd name="T31" fmla="*/ 67 h 73"/>
                <a:gd name="T32" fmla="*/ 123 w 124"/>
                <a:gd name="T33" fmla="*/ 63 h 73"/>
                <a:gd name="T34" fmla="*/ 124 w 124"/>
                <a:gd name="T35" fmla="*/ 58 h 73"/>
                <a:gd name="T36" fmla="*/ 119 w 124"/>
                <a:gd name="T37" fmla="*/ 51 h 73"/>
                <a:gd name="T38" fmla="*/ 108 w 124"/>
                <a:gd name="T39" fmla="*/ 42 h 73"/>
                <a:gd name="T40" fmla="*/ 97 w 124"/>
                <a:gd name="T41" fmla="*/ 33 h 73"/>
                <a:gd name="T42" fmla="*/ 85 w 124"/>
                <a:gd name="T43" fmla="*/ 25 h 73"/>
                <a:gd name="T44" fmla="*/ 73 w 124"/>
                <a:gd name="T45" fmla="*/ 18 h 73"/>
                <a:gd name="T46" fmla="*/ 61 w 124"/>
                <a:gd name="T47" fmla="*/ 12 h 73"/>
                <a:gd name="T48" fmla="*/ 48 w 124"/>
                <a:gd name="T49" fmla="*/ 6 h 73"/>
                <a:gd name="T50" fmla="*/ 35 w 124"/>
                <a:gd name="T51" fmla="*/ 2 h 73"/>
                <a:gd name="T52" fmla="*/ 26 w 124"/>
                <a:gd name="T53" fmla="*/ 0 h 73"/>
                <a:gd name="T54" fmla="*/ 22 w 124"/>
                <a:gd name="T55" fmla="*/ 0 h 73"/>
                <a:gd name="T56" fmla="*/ 18 w 124"/>
                <a:gd name="T57" fmla="*/ 0 h 73"/>
                <a:gd name="T58" fmla="*/ 14 w 124"/>
                <a:gd name="T59" fmla="*/ 2 h 73"/>
                <a:gd name="T60" fmla="*/ 10 w 124"/>
                <a:gd name="T61" fmla="*/ 3 h 73"/>
                <a:gd name="T62" fmla="*/ 7 w 124"/>
                <a:gd name="T63" fmla="*/ 6 h 73"/>
                <a:gd name="T64" fmla="*/ 4 w 124"/>
                <a:gd name="T65" fmla="*/ 10 h 73"/>
                <a:gd name="T66" fmla="*/ 1 w 124"/>
                <a:gd name="T67" fmla="*/ 1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73">
                  <a:moveTo>
                    <a:pt x="0" y="15"/>
                  </a:moveTo>
                  <a:lnTo>
                    <a:pt x="7" y="18"/>
                  </a:lnTo>
                  <a:lnTo>
                    <a:pt x="13" y="20"/>
                  </a:lnTo>
                  <a:lnTo>
                    <a:pt x="20" y="23"/>
                  </a:lnTo>
                  <a:lnTo>
                    <a:pt x="26" y="26"/>
                  </a:lnTo>
                  <a:lnTo>
                    <a:pt x="32" y="29"/>
                  </a:lnTo>
                  <a:lnTo>
                    <a:pt x="39" y="32"/>
                  </a:lnTo>
                  <a:lnTo>
                    <a:pt x="45" y="36"/>
                  </a:lnTo>
                  <a:lnTo>
                    <a:pt x="51" y="39"/>
                  </a:lnTo>
                  <a:lnTo>
                    <a:pt x="57" y="42"/>
                  </a:lnTo>
                  <a:lnTo>
                    <a:pt x="63" y="46"/>
                  </a:lnTo>
                  <a:lnTo>
                    <a:pt x="69" y="50"/>
                  </a:lnTo>
                  <a:lnTo>
                    <a:pt x="74" y="54"/>
                  </a:lnTo>
                  <a:lnTo>
                    <a:pt x="80" y="58"/>
                  </a:lnTo>
                  <a:lnTo>
                    <a:pt x="86" y="62"/>
                  </a:lnTo>
                  <a:lnTo>
                    <a:pt x="92" y="66"/>
                  </a:lnTo>
                  <a:lnTo>
                    <a:pt x="97" y="70"/>
                  </a:lnTo>
                  <a:lnTo>
                    <a:pt x="99" y="71"/>
                  </a:lnTo>
                  <a:lnTo>
                    <a:pt x="100" y="72"/>
                  </a:lnTo>
                  <a:lnTo>
                    <a:pt x="102" y="73"/>
                  </a:lnTo>
                  <a:lnTo>
                    <a:pt x="104" y="73"/>
                  </a:lnTo>
                  <a:lnTo>
                    <a:pt x="106" y="73"/>
                  </a:lnTo>
                  <a:lnTo>
                    <a:pt x="107" y="73"/>
                  </a:lnTo>
                  <a:lnTo>
                    <a:pt x="109" y="73"/>
                  </a:lnTo>
                  <a:lnTo>
                    <a:pt x="110" y="73"/>
                  </a:lnTo>
                  <a:lnTo>
                    <a:pt x="112" y="72"/>
                  </a:lnTo>
                  <a:lnTo>
                    <a:pt x="114" y="72"/>
                  </a:lnTo>
                  <a:lnTo>
                    <a:pt x="115" y="71"/>
                  </a:lnTo>
                  <a:lnTo>
                    <a:pt x="117" y="70"/>
                  </a:lnTo>
                  <a:lnTo>
                    <a:pt x="118" y="69"/>
                  </a:lnTo>
                  <a:lnTo>
                    <a:pt x="119" y="68"/>
                  </a:lnTo>
                  <a:lnTo>
                    <a:pt x="121" y="67"/>
                  </a:lnTo>
                  <a:lnTo>
                    <a:pt x="122" y="65"/>
                  </a:lnTo>
                  <a:lnTo>
                    <a:pt x="123" y="63"/>
                  </a:lnTo>
                  <a:lnTo>
                    <a:pt x="124" y="60"/>
                  </a:lnTo>
                  <a:lnTo>
                    <a:pt x="124" y="58"/>
                  </a:lnTo>
                  <a:lnTo>
                    <a:pt x="124" y="56"/>
                  </a:lnTo>
                  <a:lnTo>
                    <a:pt x="119" y="51"/>
                  </a:lnTo>
                  <a:lnTo>
                    <a:pt x="114" y="46"/>
                  </a:lnTo>
                  <a:lnTo>
                    <a:pt x="108" y="42"/>
                  </a:lnTo>
                  <a:lnTo>
                    <a:pt x="103" y="37"/>
                  </a:lnTo>
                  <a:lnTo>
                    <a:pt x="97" y="33"/>
                  </a:lnTo>
                  <a:lnTo>
                    <a:pt x="91" y="29"/>
                  </a:lnTo>
                  <a:lnTo>
                    <a:pt x="85" y="25"/>
                  </a:lnTo>
                  <a:lnTo>
                    <a:pt x="79" y="22"/>
                  </a:lnTo>
                  <a:lnTo>
                    <a:pt x="73" y="18"/>
                  </a:lnTo>
                  <a:lnTo>
                    <a:pt x="67" y="15"/>
                  </a:lnTo>
                  <a:lnTo>
                    <a:pt x="61" y="12"/>
                  </a:lnTo>
                  <a:lnTo>
                    <a:pt x="54" y="9"/>
                  </a:lnTo>
                  <a:lnTo>
                    <a:pt x="48" y="6"/>
                  </a:lnTo>
                  <a:lnTo>
                    <a:pt x="41" y="4"/>
                  </a:lnTo>
                  <a:lnTo>
                    <a:pt x="35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1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8" y="5"/>
                  </a:lnTo>
                  <a:lnTo>
                    <a:pt x="7" y="6"/>
                  </a:lnTo>
                  <a:lnTo>
                    <a:pt x="5" y="8"/>
                  </a:lnTo>
                  <a:lnTo>
                    <a:pt x="4" y="10"/>
                  </a:lnTo>
                  <a:lnTo>
                    <a:pt x="3" y="11"/>
                  </a:lnTo>
                  <a:lnTo>
                    <a:pt x="1" y="13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45"/>
            <p:cNvSpPr>
              <a:spLocks/>
            </p:cNvSpPr>
            <p:nvPr/>
          </p:nvSpPr>
          <p:spPr bwMode="auto">
            <a:xfrm>
              <a:off x="336550" y="2820988"/>
              <a:ext cx="196850" cy="115888"/>
            </a:xfrm>
            <a:custGeom>
              <a:avLst/>
              <a:gdLst>
                <a:gd name="T0" fmla="*/ 7 w 124"/>
                <a:gd name="T1" fmla="*/ 18 h 73"/>
                <a:gd name="T2" fmla="*/ 20 w 124"/>
                <a:gd name="T3" fmla="*/ 23 h 73"/>
                <a:gd name="T4" fmla="*/ 32 w 124"/>
                <a:gd name="T5" fmla="*/ 29 h 73"/>
                <a:gd name="T6" fmla="*/ 45 w 124"/>
                <a:gd name="T7" fmla="*/ 36 h 73"/>
                <a:gd name="T8" fmla="*/ 57 w 124"/>
                <a:gd name="T9" fmla="*/ 42 h 73"/>
                <a:gd name="T10" fmla="*/ 69 w 124"/>
                <a:gd name="T11" fmla="*/ 50 h 73"/>
                <a:gd name="T12" fmla="*/ 80 w 124"/>
                <a:gd name="T13" fmla="*/ 58 h 73"/>
                <a:gd name="T14" fmla="*/ 92 w 124"/>
                <a:gd name="T15" fmla="*/ 66 h 73"/>
                <a:gd name="T16" fmla="*/ 99 w 124"/>
                <a:gd name="T17" fmla="*/ 71 h 73"/>
                <a:gd name="T18" fmla="*/ 102 w 124"/>
                <a:gd name="T19" fmla="*/ 73 h 73"/>
                <a:gd name="T20" fmla="*/ 106 w 124"/>
                <a:gd name="T21" fmla="*/ 73 h 73"/>
                <a:gd name="T22" fmla="*/ 109 w 124"/>
                <a:gd name="T23" fmla="*/ 73 h 73"/>
                <a:gd name="T24" fmla="*/ 112 w 124"/>
                <a:gd name="T25" fmla="*/ 72 h 73"/>
                <a:gd name="T26" fmla="*/ 115 w 124"/>
                <a:gd name="T27" fmla="*/ 71 h 73"/>
                <a:gd name="T28" fmla="*/ 118 w 124"/>
                <a:gd name="T29" fmla="*/ 69 h 73"/>
                <a:gd name="T30" fmla="*/ 121 w 124"/>
                <a:gd name="T31" fmla="*/ 67 h 73"/>
                <a:gd name="T32" fmla="*/ 123 w 124"/>
                <a:gd name="T33" fmla="*/ 63 h 73"/>
                <a:gd name="T34" fmla="*/ 124 w 124"/>
                <a:gd name="T35" fmla="*/ 58 h 73"/>
                <a:gd name="T36" fmla="*/ 119 w 124"/>
                <a:gd name="T37" fmla="*/ 51 h 73"/>
                <a:gd name="T38" fmla="*/ 108 w 124"/>
                <a:gd name="T39" fmla="*/ 42 h 73"/>
                <a:gd name="T40" fmla="*/ 97 w 124"/>
                <a:gd name="T41" fmla="*/ 33 h 73"/>
                <a:gd name="T42" fmla="*/ 85 w 124"/>
                <a:gd name="T43" fmla="*/ 25 h 73"/>
                <a:gd name="T44" fmla="*/ 73 w 124"/>
                <a:gd name="T45" fmla="*/ 18 h 73"/>
                <a:gd name="T46" fmla="*/ 61 w 124"/>
                <a:gd name="T47" fmla="*/ 12 h 73"/>
                <a:gd name="T48" fmla="*/ 48 w 124"/>
                <a:gd name="T49" fmla="*/ 6 h 73"/>
                <a:gd name="T50" fmla="*/ 35 w 124"/>
                <a:gd name="T51" fmla="*/ 2 h 73"/>
                <a:gd name="T52" fmla="*/ 26 w 124"/>
                <a:gd name="T53" fmla="*/ 0 h 73"/>
                <a:gd name="T54" fmla="*/ 22 w 124"/>
                <a:gd name="T55" fmla="*/ 0 h 73"/>
                <a:gd name="T56" fmla="*/ 18 w 124"/>
                <a:gd name="T57" fmla="*/ 0 h 73"/>
                <a:gd name="T58" fmla="*/ 14 w 124"/>
                <a:gd name="T59" fmla="*/ 2 h 73"/>
                <a:gd name="T60" fmla="*/ 10 w 124"/>
                <a:gd name="T61" fmla="*/ 3 h 73"/>
                <a:gd name="T62" fmla="*/ 7 w 124"/>
                <a:gd name="T63" fmla="*/ 6 h 73"/>
                <a:gd name="T64" fmla="*/ 4 w 124"/>
                <a:gd name="T65" fmla="*/ 10 h 73"/>
                <a:gd name="T66" fmla="*/ 1 w 124"/>
                <a:gd name="T67" fmla="*/ 1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73">
                  <a:moveTo>
                    <a:pt x="0" y="15"/>
                  </a:moveTo>
                  <a:lnTo>
                    <a:pt x="7" y="18"/>
                  </a:lnTo>
                  <a:lnTo>
                    <a:pt x="13" y="20"/>
                  </a:lnTo>
                  <a:lnTo>
                    <a:pt x="20" y="23"/>
                  </a:lnTo>
                  <a:lnTo>
                    <a:pt x="26" y="26"/>
                  </a:lnTo>
                  <a:lnTo>
                    <a:pt x="32" y="29"/>
                  </a:lnTo>
                  <a:lnTo>
                    <a:pt x="39" y="32"/>
                  </a:lnTo>
                  <a:lnTo>
                    <a:pt x="45" y="36"/>
                  </a:lnTo>
                  <a:lnTo>
                    <a:pt x="51" y="39"/>
                  </a:lnTo>
                  <a:lnTo>
                    <a:pt x="57" y="42"/>
                  </a:lnTo>
                  <a:lnTo>
                    <a:pt x="63" y="46"/>
                  </a:lnTo>
                  <a:lnTo>
                    <a:pt x="69" y="50"/>
                  </a:lnTo>
                  <a:lnTo>
                    <a:pt x="74" y="54"/>
                  </a:lnTo>
                  <a:lnTo>
                    <a:pt x="80" y="58"/>
                  </a:lnTo>
                  <a:lnTo>
                    <a:pt x="86" y="62"/>
                  </a:lnTo>
                  <a:lnTo>
                    <a:pt x="92" y="66"/>
                  </a:lnTo>
                  <a:lnTo>
                    <a:pt x="97" y="70"/>
                  </a:lnTo>
                  <a:lnTo>
                    <a:pt x="99" y="71"/>
                  </a:lnTo>
                  <a:lnTo>
                    <a:pt x="100" y="72"/>
                  </a:lnTo>
                  <a:lnTo>
                    <a:pt x="102" y="73"/>
                  </a:lnTo>
                  <a:lnTo>
                    <a:pt x="104" y="73"/>
                  </a:lnTo>
                  <a:lnTo>
                    <a:pt x="106" y="73"/>
                  </a:lnTo>
                  <a:lnTo>
                    <a:pt x="107" y="73"/>
                  </a:lnTo>
                  <a:lnTo>
                    <a:pt x="109" y="73"/>
                  </a:lnTo>
                  <a:lnTo>
                    <a:pt x="110" y="73"/>
                  </a:lnTo>
                  <a:lnTo>
                    <a:pt x="112" y="72"/>
                  </a:lnTo>
                  <a:lnTo>
                    <a:pt x="114" y="72"/>
                  </a:lnTo>
                  <a:lnTo>
                    <a:pt x="115" y="71"/>
                  </a:lnTo>
                  <a:lnTo>
                    <a:pt x="117" y="70"/>
                  </a:lnTo>
                  <a:lnTo>
                    <a:pt x="118" y="69"/>
                  </a:lnTo>
                  <a:lnTo>
                    <a:pt x="119" y="68"/>
                  </a:lnTo>
                  <a:lnTo>
                    <a:pt x="121" y="67"/>
                  </a:lnTo>
                  <a:lnTo>
                    <a:pt x="122" y="65"/>
                  </a:lnTo>
                  <a:lnTo>
                    <a:pt x="123" y="63"/>
                  </a:lnTo>
                  <a:lnTo>
                    <a:pt x="124" y="60"/>
                  </a:lnTo>
                  <a:lnTo>
                    <a:pt x="124" y="58"/>
                  </a:lnTo>
                  <a:lnTo>
                    <a:pt x="124" y="56"/>
                  </a:lnTo>
                  <a:lnTo>
                    <a:pt x="119" y="51"/>
                  </a:lnTo>
                  <a:lnTo>
                    <a:pt x="114" y="46"/>
                  </a:lnTo>
                  <a:lnTo>
                    <a:pt x="108" y="42"/>
                  </a:lnTo>
                  <a:lnTo>
                    <a:pt x="103" y="37"/>
                  </a:lnTo>
                  <a:lnTo>
                    <a:pt x="97" y="33"/>
                  </a:lnTo>
                  <a:lnTo>
                    <a:pt x="91" y="29"/>
                  </a:lnTo>
                  <a:lnTo>
                    <a:pt x="85" y="25"/>
                  </a:lnTo>
                  <a:lnTo>
                    <a:pt x="79" y="22"/>
                  </a:lnTo>
                  <a:lnTo>
                    <a:pt x="73" y="18"/>
                  </a:lnTo>
                  <a:lnTo>
                    <a:pt x="67" y="15"/>
                  </a:lnTo>
                  <a:lnTo>
                    <a:pt x="61" y="12"/>
                  </a:lnTo>
                  <a:lnTo>
                    <a:pt x="54" y="9"/>
                  </a:lnTo>
                  <a:lnTo>
                    <a:pt x="48" y="6"/>
                  </a:lnTo>
                  <a:lnTo>
                    <a:pt x="41" y="4"/>
                  </a:lnTo>
                  <a:lnTo>
                    <a:pt x="35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1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8" y="5"/>
                  </a:lnTo>
                  <a:lnTo>
                    <a:pt x="7" y="6"/>
                  </a:lnTo>
                  <a:lnTo>
                    <a:pt x="5" y="8"/>
                  </a:lnTo>
                  <a:lnTo>
                    <a:pt x="4" y="10"/>
                  </a:lnTo>
                  <a:lnTo>
                    <a:pt x="3" y="11"/>
                  </a:lnTo>
                  <a:lnTo>
                    <a:pt x="1" y="13"/>
                  </a:lnTo>
                  <a:lnTo>
                    <a:pt x="0" y="1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46"/>
            <p:cNvSpPr>
              <a:spLocks/>
            </p:cNvSpPr>
            <p:nvPr/>
          </p:nvSpPr>
          <p:spPr bwMode="auto">
            <a:xfrm>
              <a:off x="360363" y="2884488"/>
              <a:ext cx="111125" cy="165100"/>
            </a:xfrm>
            <a:custGeom>
              <a:avLst/>
              <a:gdLst>
                <a:gd name="T0" fmla="*/ 6 w 70"/>
                <a:gd name="T1" fmla="*/ 61 h 104"/>
                <a:gd name="T2" fmla="*/ 70 w 70"/>
                <a:gd name="T3" fmla="*/ 100 h 104"/>
                <a:gd name="T4" fmla="*/ 70 w 70"/>
                <a:gd name="T5" fmla="*/ 104 h 104"/>
                <a:gd name="T6" fmla="*/ 70 w 70"/>
                <a:gd name="T7" fmla="*/ 44 h 104"/>
                <a:gd name="T8" fmla="*/ 0 w 70"/>
                <a:gd name="T9" fmla="*/ 0 h 104"/>
                <a:gd name="T10" fmla="*/ 6 w 70"/>
                <a:gd name="T11" fmla="*/ 4 h 104"/>
                <a:gd name="T12" fmla="*/ 6 w 70"/>
                <a:gd name="T13" fmla="*/ 61 h 104"/>
                <a:gd name="T14" fmla="*/ 6 w 70"/>
                <a:gd name="T1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04">
                  <a:moveTo>
                    <a:pt x="6" y="61"/>
                  </a:moveTo>
                  <a:lnTo>
                    <a:pt x="70" y="100"/>
                  </a:lnTo>
                  <a:lnTo>
                    <a:pt x="70" y="104"/>
                  </a:lnTo>
                  <a:lnTo>
                    <a:pt x="70" y="44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61"/>
                  </a:lnTo>
                  <a:lnTo>
                    <a:pt x="6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25" name="Picture 14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63" y="2882901"/>
              <a:ext cx="111125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6" name="Picture 14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63" y="2882901"/>
              <a:ext cx="111125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7" name="Freeform 149"/>
            <p:cNvSpPr>
              <a:spLocks/>
            </p:cNvSpPr>
            <p:nvPr/>
          </p:nvSpPr>
          <p:spPr bwMode="auto">
            <a:xfrm>
              <a:off x="360363" y="2884488"/>
              <a:ext cx="111125" cy="163513"/>
            </a:xfrm>
            <a:custGeom>
              <a:avLst/>
              <a:gdLst>
                <a:gd name="T0" fmla="*/ 6 w 70"/>
                <a:gd name="T1" fmla="*/ 60 h 103"/>
                <a:gd name="T2" fmla="*/ 70 w 70"/>
                <a:gd name="T3" fmla="*/ 100 h 103"/>
                <a:gd name="T4" fmla="*/ 70 w 70"/>
                <a:gd name="T5" fmla="*/ 103 h 103"/>
                <a:gd name="T6" fmla="*/ 70 w 70"/>
                <a:gd name="T7" fmla="*/ 44 h 103"/>
                <a:gd name="T8" fmla="*/ 0 w 70"/>
                <a:gd name="T9" fmla="*/ 0 h 103"/>
                <a:gd name="T10" fmla="*/ 6 w 70"/>
                <a:gd name="T11" fmla="*/ 4 h 103"/>
                <a:gd name="T12" fmla="*/ 6 w 70"/>
                <a:gd name="T13" fmla="*/ 6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03">
                  <a:moveTo>
                    <a:pt x="6" y="60"/>
                  </a:moveTo>
                  <a:lnTo>
                    <a:pt x="70" y="100"/>
                  </a:lnTo>
                  <a:lnTo>
                    <a:pt x="70" y="103"/>
                  </a:lnTo>
                  <a:lnTo>
                    <a:pt x="70" y="44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60"/>
                  </a:ln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50"/>
            <p:cNvSpPr>
              <a:spLocks/>
            </p:cNvSpPr>
            <p:nvPr/>
          </p:nvSpPr>
          <p:spPr bwMode="auto">
            <a:xfrm>
              <a:off x="361950" y="2895601"/>
              <a:ext cx="103188" cy="149225"/>
            </a:xfrm>
            <a:custGeom>
              <a:avLst/>
              <a:gdLst>
                <a:gd name="T0" fmla="*/ 65 w 65"/>
                <a:gd name="T1" fmla="*/ 94 h 94"/>
                <a:gd name="T2" fmla="*/ 0 w 65"/>
                <a:gd name="T3" fmla="*/ 55 h 94"/>
                <a:gd name="T4" fmla="*/ 0 w 65"/>
                <a:gd name="T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94">
                  <a:moveTo>
                    <a:pt x="65" y="94"/>
                  </a:moveTo>
                  <a:lnTo>
                    <a:pt x="0" y="55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51"/>
            <p:cNvSpPr>
              <a:spLocks/>
            </p:cNvSpPr>
            <p:nvPr/>
          </p:nvSpPr>
          <p:spPr bwMode="auto">
            <a:xfrm>
              <a:off x="406400" y="2894013"/>
              <a:ext cx="23813" cy="19050"/>
            </a:xfrm>
            <a:custGeom>
              <a:avLst/>
              <a:gdLst>
                <a:gd name="T0" fmla="*/ 10 w 15"/>
                <a:gd name="T1" fmla="*/ 2 h 12"/>
                <a:gd name="T2" fmla="*/ 8 w 15"/>
                <a:gd name="T3" fmla="*/ 1 h 12"/>
                <a:gd name="T4" fmla="*/ 7 w 15"/>
                <a:gd name="T5" fmla="*/ 1 h 12"/>
                <a:gd name="T6" fmla="*/ 5 w 15"/>
                <a:gd name="T7" fmla="*/ 0 h 12"/>
                <a:gd name="T8" fmla="*/ 4 w 15"/>
                <a:gd name="T9" fmla="*/ 0 h 12"/>
                <a:gd name="T10" fmla="*/ 3 w 15"/>
                <a:gd name="T11" fmla="*/ 0 h 12"/>
                <a:gd name="T12" fmla="*/ 2 w 15"/>
                <a:gd name="T13" fmla="*/ 0 h 12"/>
                <a:gd name="T14" fmla="*/ 1 w 15"/>
                <a:gd name="T15" fmla="*/ 0 h 12"/>
                <a:gd name="T16" fmla="*/ 0 w 15"/>
                <a:gd name="T17" fmla="*/ 1 h 12"/>
                <a:gd name="T18" fmla="*/ 0 w 15"/>
                <a:gd name="T19" fmla="*/ 2 h 12"/>
                <a:gd name="T20" fmla="*/ 0 w 15"/>
                <a:gd name="T21" fmla="*/ 3 h 12"/>
                <a:gd name="T22" fmla="*/ 1 w 15"/>
                <a:gd name="T23" fmla="*/ 4 h 12"/>
                <a:gd name="T24" fmla="*/ 1 w 15"/>
                <a:gd name="T25" fmla="*/ 5 h 12"/>
                <a:gd name="T26" fmla="*/ 2 w 15"/>
                <a:gd name="T27" fmla="*/ 6 h 12"/>
                <a:gd name="T28" fmla="*/ 3 w 15"/>
                <a:gd name="T29" fmla="*/ 7 h 12"/>
                <a:gd name="T30" fmla="*/ 5 w 15"/>
                <a:gd name="T31" fmla="*/ 8 h 12"/>
                <a:gd name="T32" fmla="*/ 6 w 15"/>
                <a:gd name="T33" fmla="*/ 9 h 12"/>
                <a:gd name="T34" fmla="*/ 8 w 15"/>
                <a:gd name="T35" fmla="*/ 10 h 12"/>
                <a:gd name="T36" fmla="*/ 9 w 15"/>
                <a:gd name="T37" fmla="*/ 11 h 12"/>
                <a:gd name="T38" fmla="*/ 10 w 15"/>
                <a:gd name="T39" fmla="*/ 11 h 12"/>
                <a:gd name="T40" fmla="*/ 12 w 15"/>
                <a:gd name="T41" fmla="*/ 12 h 12"/>
                <a:gd name="T42" fmla="*/ 13 w 15"/>
                <a:gd name="T43" fmla="*/ 12 h 12"/>
                <a:gd name="T44" fmla="*/ 14 w 15"/>
                <a:gd name="T45" fmla="*/ 11 h 12"/>
                <a:gd name="T46" fmla="*/ 14 w 15"/>
                <a:gd name="T47" fmla="*/ 11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9 h 12"/>
                <a:gd name="T54" fmla="*/ 15 w 15"/>
                <a:gd name="T55" fmla="*/ 8 h 12"/>
                <a:gd name="T56" fmla="*/ 14 w 15"/>
                <a:gd name="T57" fmla="*/ 6 h 12"/>
                <a:gd name="T58" fmla="*/ 13 w 15"/>
                <a:gd name="T59" fmla="*/ 5 h 12"/>
                <a:gd name="T60" fmla="*/ 12 w 15"/>
                <a:gd name="T61" fmla="*/ 4 h 12"/>
                <a:gd name="T62" fmla="*/ 11 w 15"/>
                <a:gd name="T63" fmla="*/ 3 h 12"/>
                <a:gd name="T64" fmla="*/ 10 w 15"/>
                <a:gd name="T6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10" y="2"/>
                  </a:moveTo>
                  <a:lnTo>
                    <a:pt x="8" y="1"/>
                  </a:lnTo>
                  <a:lnTo>
                    <a:pt x="7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7"/>
                  </a:lnTo>
                  <a:lnTo>
                    <a:pt x="5" y="8"/>
                  </a:lnTo>
                  <a:lnTo>
                    <a:pt x="6" y="9"/>
                  </a:lnTo>
                  <a:lnTo>
                    <a:pt x="8" y="10"/>
                  </a:lnTo>
                  <a:lnTo>
                    <a:pt x="9" y="11"/>
                  </a:lnTo>
                  <a:lnTo>
                    <a:pt x="10" y="11"/>
                  </a:lnTo>
                  <a:lnTo>
                    <a:pt x="12" y="12"/>
                  </a:lnTo>
                  <a:lnTo>
                    <a:pt x="13" y="12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4" y="6"/>
                  </a:lnTo>
                  <a:lnTo>
                    <a:pt x="13" y="5"/>
                  </a:lnTo>
                  <a:lnTo>
                    <a:pt x="12" y="4"/>
                  </a:lnTo>
                  <a:lnTo>
                    <a:pt x="11" y="3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52"/>
            <p:cNvSpPr>
              <a:spLocks/>
            </p:cNvSpPr>
            <p:nvPr/>
          </p:nvSpPr>
          <p:spPr bwMode="auto">
            <a:xfrm>
              <a:off x="403225" y="2889251"/>
              <a:ext cx="30163" cy="26988"/>
            </a:xfrm>
            <a:custGeom>
              <a:avLst/>
              <a:gdLst>
                <a:gd name="T0" fmla="*/ 15 w 19"/>
                <a:gd name="T1" fmla="*/ 17 h 17"/>
                <a:gd name="T2" fmla="*/ 19 w 19"/>
                <a:gd name="T3" fmla="*/ 10 h 17"/>
                <a:gd name="T4" fmla="*/ 4 w 19"/>
                <a:gd name="T5" fmla="*/ 0 h 17"/>
                <a:gd name="T6" fmla="*/ 0 w 19"/>
                <a:gd name="T7" fmla="*/ 7 h 17"/>
                <a:gd name="T8" fmla="*/ 15 w 1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17"/>
                  </a:moveTo>
                  <a:lnTo>
                    <a:pt x="19" y="10"/>
                  </a:lnTo>
                  <a:lnTo>
                    <a:pt x="4" y="0"/>
                  </a:lnTo>
                  <a:lnTo>
                    <a:pt x="0" y="7"/>
                  </a:lnTo>
                  <a:lnTo>
                    <a:pt x="15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31" name="Picture 15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28876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2" name="Picture 15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28876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" name="Freeform 155"/>
            <p:cNvSpPr>
              <a:spLocks/>
            </p:cNvSpPr>
            <p:nvPr/>
          </p:nvSpPr>
          <p:spPr bwMode="auto">
            <a:xfrm>
              <a:off x="406400" y="2892426"/>
              <a:ext cx="23813" cy="19050"/>
            </a:xfrm>
            <a:custGeom>
              <a:avLst/>
              <a:gdLst>
                <a:gd name="T0" fmla="*/ 9 w 15"/>
                <a:gd name="T1" fmla="*/ 3 h 12"/>
                <a:gd name="T2" fmla="*/ 8 w 15"/>
                <a:gd name="T3" fmla="*/ 2 h 12"/>
                <a:gd name="T4" fmla="*/ 7 w 15"/>
                <a:gd name="T5" fmla="*/ 2 h 12"/>
                <a:gd name="T6" fmla="*/ 5 w 15"/>
                <a:gd name="T7" fmla="*/ 1 h 12"/>
                <a:gd name="T8" fmla="*/ 4 w 15"/>
                <a:gd name="T9" fmla="*/ 1 h 12"/>
                <a:gd name="T10" fmla="*/ 2 w 15"/>
                <a:gd name="T11" fmla="*/ 0 h 12"/>
                <a:gd name="T12" fmla="*/ 1 w 15"/>
                <a:gd name="T13" fmla="*/ 1 h 12"/>
                <a:gd name="T14" fmla="*/ 1 w 15"/>
                <a:gd name="T15" fmla="*/ 1 h 12"/>
                <a:gd name="T16" fmla="*/ 0 w 15"/>
                <a:gd name="T17" fmla="*/ 2 h 12"/>
                <a:gd name="T18" fmla="*/ 0 w 15"/>
                <a:gd name="T19" fmla="*/ 3 h 12"/>
                <a:gd name="T20" fmla="*/ 0 w 15"/>
                <a:gd name="T21" fmla="*/ 4 h 12"/>
                <a:gd name="T22" fmla="*/ 0 w 15"/>
                <a:gd name="T23" fmla="*/ 5 h 12"/>
                <a:gd name="T24" fmla="*/ 1 w 15"/>
                <a:gd name="T25" fmla="*/ 6 h 12"/>
                <a:gd name="T26" fmla="*/ 2 w 15"/>
                <a:gd name="T27" fmla="*/ 7 h 12"/>
                <a:gd name="T28" fmla="*/ 3 w 15"/>
                <a:gd name="T29" fmla="*/ 8 h 12"/>
                <a:gd name="T30" fmla="*/ 5 w 15"/>
                <a:gd name="T31" fmla="*/ 9 h 12"/>
                <a:gd name="T32" fmla="*/ 6 w 15"/>
                <a:gd name="T33" fmla="*/ 10 h 12"/>
                <a:gd name="T34" fmla="*/ 7 w 15"/>
                <a:gd name="T35" fmla="*/ 11 h 12"/>
                <a:gd name="T36" fmla="*/ 9 w 15"/>
                <a:gd name="T37" fmla="*/ 12 h 12"/>
                <a:gd name="T38" fmla="*/ 10 w 15"/>
                <a:gd name="T39" fmla="*/ 12 h 12"/>
                <a:gd name="T40" fmla="*/ 11 w 15"/>
                <a:gd name="T41" fmla="*/ 12 h 12"/>
                <a:gd name="T42" fmla="*/ 13 w 15"/>
                <a:gd name="T43" fmla="*/ 12 h 12"/>
                <a:gd name="T44" fmla="*/ 14 w 15"/>
                <a:gd name="T45" fmla="*/ 12 h 12"/>
                <a:gd name="T46" fmla="*/ 14 w 15"/>
                <a:gd name="T47" fmla="*/ 12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10 h 12"/>
                <a:gd name="T54" fmla="*/ 15 w 15"/>
                <a:gd name="T55" fmla="*/ 9 h 12"/>
                <a:gd name="T56" fmla="*/ 14 w 15"/>
                <a:gd name="T57" fmla="*/ 7 h 12"/>
                <a:gd name="T58" fmla="*/ 13 w 15"/>
                <a:gd name="T59" fmla="*/ 6 h 12"/>
                <a:gd name="T60" fmla="*/ 12 w 15"/>
                <a:gd name="T61" fmla="*/ 5 h 12"/>
                <a:gd name="T62" fmla="*/ 11 w 15"/>
                <a:gd name="T63" fmla="*/ 4 h 12"/>
                <a:gd name="T64" fmla="*/ 9 w 15"/>
                <a:gd name="T6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9" y="3"/>
                  </a:moveTo>
                  <a:lnTo>
                    <a:pt x="8" y="2"/>
                  </a:lnTo>
                  <a:lnTo>
                    <a:pt x="7" y="2"/>
                  </a:lnTo>
                  <a:lnTo>
                    <a:pt x="5" y="1"/>
                  </a:lnTo>
                  <a:lnTo>
                    <a:pt x="4" y="1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6"/>
                  </a:lnTo>
                  <a:lnTo>
                    <a:pt x="2" y="7"/>
                  </a:lnTo>
                  <a:lnTo>
                    <a:pt x="3" y="8"/>
                  </a:lnTo>
                  <a:lnTo>
                    <a:pt x="5" y="9"/>
                  </a:lnTo>
                  <a:lnTo>
                    <a:pt x="6" y="10"/>
                  </a:lnTo>
                  <a:lnTo>
                    <a:pt x="7" y="11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3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4" y="7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1" y="4"/>
                  </a:lnTo>
                  <a:lnTo>
                    <a:pt x="9" y="3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56"/>
            <p:cNvSpPr>
              <a:spLocks/>
            </p:cNvSpPr>
            <p:nvPr/>
          </p:nvSpPr>
          <p:spPr bwMode="auto">
            <a:xfrm>
              <a:off x="406400" y="3171826"/>
              <a:ext cx="23813" cy="19050"/>
            </a:xfrm>
            <a:custGeom>
              <a:avLst/>
              <a:gdLst>
                <a:gd name="T0" fmla="*/ 10 w 15"/>
                <a:gd name="T1" fmla="*/ 3 h 12"/>
                <a:gd name="T2" fmla="*/ 8 w 15"/>
                <a:gd name="T3" fmla="*/ 2 h 12"/>
                <a:gd name="T4" fmla="*/ 7 w 15"/>
                <a:gd name="T5" fmla="*/ 1 h 12"/>
                <a:gd name="T6" fmla="*/ 5 w 15"/>
                <a:gd name="T7" fmla="*/ 0 h 12"/>
                <a:gd name="T8" fmla="*/ 4 w 15"/>
                <a:gd name="T9" fmla="*/ 0 h 12"/>
                <a:gd name="T10" fmla="*/ 3 w 15"/>
                <a:gd name="T11" fmla="*/ 0 h 12"/>
                <a:gd name="T12" fmla="*/ 2 w 15"/>
                <a:gd name="T13" fmla="*/ 0 h 12"/>
                <a:gd name="T14" fmla="*/ 1 w 15"/>
                <a:gd name="T15" fmla="*/ 0 h 12"/>
                <a:gd name="T16" fmla="*/ 0 w 15"/>
                <a:gd name="T17" fmla="*/ 1 h 12"/>
                <a:gd name="T18" fmla="*/ 0 w 15"/>
                <a:gd name="T19" fmla="*/ 2 h 12"/>
                <a:gd name="T20" fmla="*/ 0 w 15"/>
                <a:gd name="T21" fmla="*/ 3 h 12"/>
                <a:gd name="T22" fmla="*/ 1 w 15"/>
                <a:gd name="T23" fmla="*/ 4 h 12"/>
                <a:gd name="T24" fmla="*/ 1 w 15"/>
                <a:gd name="T25" fmla="*/ 5 h 12"/>
                <a:gd name="T26" fmla="*/ 2 w 15"/>
                <a:gd name="T27" fmla="*/ 6 h 12"/>
                <a:gd name="T28" fmla="*/ 3 w 15"/>
                <a:gd name="T29" fmla="*/ 7 h 12"/>
                <a:gd name="T30" fmla="*/ 5 w 15"/>
                <a:gd name="T31" fmla="*/ 8 h 12"/>
                <a:gd name="T32" fmla="*/ 6 w 15"/>
                <a:gd name="T33" fmla="*/ 10 h 12"/>
                <a:gd name="T34" fmla="*/ 8 w 15"/>
                <a:gd name="T35" fmla="*/ 10 h 12"/>
                <a:gd name="T36" fmla="*/ 9 w 15"/>
                <a:gd name="T37" fmla="*/ 11 h 12"/>
                <a:gd name="T38" fmla="*/ 10 w 15"/>
                <a:gd name="T39" fmla="*/ 11 h 12"/>
                <a:gd name="T40" fmla="*/ 12 w 15"/>
                <a:gd name="T41" fmla="*/ 12 h 12"/>
                <a:gd name="T42" fmla="*/ 13 w 15"/>
                <a:gd name="T43" fmla="*/ 12 h 12"/>
                <a:gd name="T44" fmla="*/ 14 w 15"/>
                <a:gd name="T45" fmla="*/ 12 h 12"/>
                <a:gd name="T46" fmla="*/ 14 w 15"/>
                <a:gd name="T47" fmla="*/ 11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9 h 12"/>
                <a:gd name="T54" fmla="*/ 15 w 15"/>
                <a:gd name="T55" fmla="*/ 8 h 12"/>
                <a:gd name="T56" fmla="*/ 14 w 15"/>
                <a:gd name="T57" fmla="*/ 7 h 12"/>
                <a:gd name="T58" fmla="*/ 13 w 15"/>
                <a:gd name="T59" fmla="*/ 6 h 12"/>
                <a:gd name="T60" fmla="*/ 12 w 15"/>
                <a:gd name="T61" fmla="*/ 5 h 12"/>
                <a:gd name="T62" fmla="*/ 11 w 15"/>
                <a:gd name="T63" fmla="*/ 3 h 12"/>
                <a:gd name="T64" fmla="*/ 10 w 15"/>
                <a:gd name="T6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10" y="3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7"/>
                  </a:lnTo>
                  <a:lnTo>
                    <a:pt x="5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9" y="11"/>
                  </a:lnTo>
                  <a:lnTo>
                    <a:pt x="10" y="11"/>
                  </a:lnTo>
                  <a:lnTo>
                    <a:pt x="12" y="12"/>
                  </a:lnTo>
                  <a:lnTo>
                    <a:pt x="13" y="12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4" y="7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57"/>
            <p:cNvSpPr>
              <a:spLocks/>
            </p:cNvSpPr>
            <p:nvPr/>
          </p:nvSpPr>
          <p:spPr bwMode="auto">
            <a:xfrm>
              <a:off x="403225" y="3167063"/>
              <a:ext cx="30163" cy="28575"/>
            </a:xfrm>
            <a:custGeom>
              <a:avLst/>
              <a:gdLst>
                <a:gd name="T0" fmla="*/ 15 w 19"/>
                <a:gd name="T1" fmla="*/ 18 h 18"/>
                <a:gd name="T2" fmla="*/ 19 w 19"/>
                <a:gd name="T3" fmla="*/ 10 h 18"/>
                <a:gd name="T4" fmla="*/ 4 w 19"/>
                <a:gd name="T5" fmla="*/ 0 h 18"/>
                <a:gd name="T6" fmla="*/ 0 w 19"/>
                <a:gd name="T7" fmla="*/ 8 h 18"/>
                <a:gd name="T8" fmla="*/ 15 w 1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5" y="18"/>
                  </a:moveTo>
                  <a:lnTo>
                    <a:pt x="19" y="10"/>
                  </a:lnTo>
                  <a:lnTo>
                    <a:pt x="4" y="0"/>
                  </a:lnTo>
                  <a:lnTo>
                    <a:pt x="0" y="8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36" name="Picture 15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31670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7" name="Picture 15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31670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8" name="Freeform 160"/>
            <p:cNvSpPr>
              <a:spLocks/>
            </p:cNvSpPr>
            <p:nvPr/>
          </p:nvSpPr>
          <p:spPr bwMode="auto">
            <a:xfrm>
              <a:off x="406400" y="3171826"/>
              <a:ext cx="23813" cy="19050"/>
            </a:xfrm>
            <a:custGeom>
              <a:avLst/>
              <a:gdLst>
                <a:gd name="T0" fmla="*/ 9 w 15"/>
                <a:gd name="T1" fmla="*/ 2 h 12"/>
                <a:gd name="T2" fmla="*/ 8 w 15"/>
                <a:gd name="T3" fmla="*/ 2 h 12"/>
                <a:gd name="T4" fmla="*/ 7 w 15"/>
                <a:gd name="T5" fmla="*/ 1 h 12"/>
                <a:gd name="T6" fmla="*/ 5 w 15"/>
                <a:gd name="T7" fmla="*/ 0 h 12"/>
                <a:gd name="T8" fmla="*/ 4 w 15"/>
                <a:gd name="T9" fmla="*/ 0 h 12"/>
                <a:gd name="T10" fmla="*/ 2 w 15"/>
                <a:gd name="T11" fmla="*/ 0 h 12"/>
                <a:gd name="T12" fmla="*/ 1 w 15"/>
                <a:gd name="T13" fmla="*/ 0 h 12"/>
                <a:gd name="T14" fmla="*/ 1 w 15"/>
                <a:gd name="T15" fmla="*/ 0 h 12"/>
                <a:gd name="T16" fmla="*/ 0 w 15"/>
                <a:gd name="T17" fmla="*/ 1 h 12"/>
                <a:gd name="T18" fmla="*/ 0 w 15"/>
                <a:gd name="T19" fmla="*/ 2 h 12"/>
                <a:gd name="T20" fmla="*/ 0 w 15"/>
                <a:gd name="T21" fmla="*/ 3 h 12"/>
                <a:gd name="T22" fmla="*/ 0 w 15"/>
                <a:gd name="T23" fmla="*/ 4 h 12"/>
                <a:gd name="T24" fmla="*/ 1 w 15"/>
                <a:gd name="T25" fmla="*/ 5 h 12"/>
                <a:gd name="T26" fmla="*/ 2 w 15"/>
                <a:gd name="T27" fmla="*/ 6 h 12"/>
                <a:gd name="T28" fmla="*/ 3 w 15"/>
                <a:gd name="T29" fmla="*/ 7 h 12"/>
                <a:gd name="T30" fmla="*/ 5 w 15"/>
                <a:gd name="T31" fmla="*/ 8 h 12"/>
                <a:gd name="T32" fmla="*/ 6 w 15"/>
                <a:gd name="T33" fmla="*/ 10 h 12"/>
                <a:gd name="T34" fmla="*/ 7 w 15"/>
                <a:gd name="T35" fmla="*/ 10 h 12"/>
                <a:gd name="T36" fmla="*/ 9 w 15"/>
                <a:gd name="T37" fmla="*/ 11 h 12"/>
                <a:gd name="T38" fmla="*/ 10 w 15"/>
                <a:gd name="T39" fmla="*/ 11 h 12"/>
                <a:gd name="T40" fmla="*/ 11 w 15"/>
                <a:gd name="T41" fmla="*/ 12 h 12"/>
                <a:gd name="T42" fmla="*/ 13 w 15"/>
                <a:gd name="T43" fmla="*/ 12 h 12"/>
                <a:gd name="T44" fmla="*/ 14 w 15"/>
                <a:gd name="T45" fmla="*/ 11 h 12"/>
                <a:gd name="T46" fmla="*/ 14 w 15"/>
                <a:gd name="T47" fmla="*/ 11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9 h 12"/>
                <a:gd name="T54" fmla="*/ 15 w 15"/>
                <a:gd name="T55" fmla="*/ 8 h 12"/>
                <a:gd name="T56" fmla="*/ 14 w 15"/>
                <a:gd name="T57" fmla="*/ 7 h 12"/>
                <a:gd name="T58" fmla="*/ 13 w 15"/>
                <a:gd name="T59" fmla="*/ 6 h 12"/>
                <a:gd name="T60" fmla="*/ 12 w 15"/>
                <a:gd name="T61" fmla="*/ 5 h 12"/>
                <a:gd name="T62" fmla="*/ 11 w 15"/>
                <a:gd name="T63" fmla="*/ 3 h 12"/>
                <a:gd name="T64" fmla="*/ 9 w 15"/>
                <a:gd name="T6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9" y="2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7"/>
                  </a:lnTo>
                  <a:lnTo>
                    <a:pt x="5" y="8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9" y="11"/>
                  </a:lnTo>
                  <a:lnTo>
                    <a:pt x="10" y="11"/>
                  </a:lnTo>
                  <a:lnTo>
                    <a:pt x="11" y="12"/>
                  </a:lnTo>
                  <a:lnTo>
                    <a:pt x="13" y="12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4" y="7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2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61"/>
            <p:cNvSpPr>
              <a:spLocks/>
            </p:cNvSpPr>
            <p:nvPr/>
          </p:nvSpPr>
          <p:spPr bwMode="auto">
            <a:xfrm>
              <a:off x="366713" y="2740026"/>
              <a:ext cx="26988" cy="19050"/>
            </a:xfrm>
            <a:custGeom>
              <a:avLst/>
              <a:gdLst>
                <a:gd name="T0" fmla="*/ 0 w 17"/>
                <a:gd name="T1" fmla="*/ 6 h 12"/>
                <a:gd name="T2" fmla="*/ 0 w 17"/>
                <a:gd name="T3" fmla="*/ 5 h 12"/>
                <a:gd name="T4" fmla="*/ 0 w 17"/>
                <a:gd name="T5" fmla="*/ 5 h 12"/>
                <a:gd name="T6" fmla="*/ 0 w 17"/>
                <a:gd name="T7" fmla="*/ 4 h 12"/>
                <a:gd name="T8" fmla="*/ 1 w 17"/>
                <a:gd name="T9" fmla="*/ 2 h 12"/>
                <a:gd name="T10" fmla="*/ 2 w 17"/>
                <a:gd name="T11" fmla="*/ 2 h 12"/>
                <a:gd name="T12" fmla="*/ 4 w 17"/>
                <a:gd name="T13" fmla="*/ 1 h 12"/>
                <a:gd name="T14" fmla="*/ 5 w 17"/>
                <a:gd name="T15" fmla="*/ 1 h 12"/>
                <a:gd name="T16" fmla="*/ 6 w 17"/>
                <a:gd name="T17" fmla="*/ 0 h 12"/>
                <a:gd name="T18" fmla="*/ 8 w 17"/>
                <a:gd name="T19" fmla="*/ 0 h 12"/>
                <a:gd name="T20" fmla="*/ 10 w 17"/>
                <a:gd name="T21" fmla="*/ 0 h 12"/>
                <a:gd name="T22" fmla="*/ 11 w 17"/>
                <a:gd name="T23" fmla="*/ 1 h 12"/>
                <a:gd name="T24" fmla="*/ 13 w 17"/>
                <a:gd name="T25" fmla="*/ 1 h 12"/>
                <a:gd name="T26" fmla="*/ 14 w 17"/>
                <a:gd name="T27" fmla="*/ 2 h 12"/>
                <a:gd name="T28" fmla="*/ 15 w 17"/>
                <a:gd name="T29" fmla="*/ 2 h 12"/>
                <a:gd name="T30" fmla="*/ 16 w 17"/>
                <a:gd name="T31" fmla="*/ 4 h 12"/>
                <a:gd name="T32" fmla="*/ 17 w 17"/>
                <a:gd name="T33" fmla="*/ 5 h 12"/>
                <a:gd name="T34" fmla="*/ 17 w 17"/>
                <a:gd name="T35" fmla="*/ 5 h 12"/>
                <a:gd name="T36" fmla="*/ 17 w 17"/>
                <a:gd name="T37" fmla="*/ 6 h 12"/>
                <a:gd name="T38" fmla="*/ 17 w 17"/>
                <a:gd name="T39" fmla="*/ 7 h 12"/>
                <a:gd name="T40" fmla="*/ 17 w 17"/>
                <a:gd name="T41" fmla="*/ 7 h 12"/>
                <a:gd name="T42" fmla="*/ 16 w 17"/>
                <a:gd name="T43" fmla="*/ 8 h 12"/>
                <a:gd name="T44" fmla="*/ 15 w 17"/>
                <a:gd name="T45" fmla="*/ 9 h 12"/>
                <a:gd name="T46" fmla="*/ 14 w 17"/>
                <a:gd name="T47" fmla="*/ 10 h 12"/>
                <a:gd name="T48" fmla="*/ 13 w 17"/>
                <a:gd name="T49" fmla="*/ 10 h 12"/>
                <a:gd name="T50" fmla="*/ 11 w 17"/>
                <a:gd name="T51" fmla="*/ 11 h 12"/>
                <a:gd name="T52" fmla="*/ 10 w 17"/>
                <a:gd name="T53" fmla="*/ 12 h 12"/>
                <a:gd name="T54" fmla="*/ 8 w 17"/>
                <a:gd name="T55" fmla="*/ 12 h 12"/>
                <a:gd name="T56" fmla="*/ 6 w 17"/>
                <a:gd name="T57" fmla="*/ 12 h 12"/>
                <a:gd name="T58" fmla="*/ 5 w 17"/>
                <a:gd name="T59" fmla="*/ 11 h 12"/>
                <a:gd name="T60" fmla="*/ 4 w 17"/>
                <a:gd name="T61" fmla="*/ 10 h 12"/>
                <a:gd name="T62" fmla="*/ 2 w 17"/>
                <a:gd name="T63" fmla="*/ 10 h 12"/>
                <a:gd name="T64" fmla="*/ 1 w 17"/>
                <a:gd name="T65" fmla="*/ 9 h 12"/>
                <a:gd name="T66" fmla="*/ 0 w 17"/>
                <a:gd name="T67" fmla="*/ 8 h 12"/>
                <a:gd name="T68" fmla="*/ 0 w 17"/>
                <a:gd name="T69" fmla="*/ 7 h 12"/>
                <a:gd name="T70" fmla="*/ 0 w 17"/>
                <a:gd name="T71" fmla="*/ 7 h 12"/>
                <a:gd name="T72" fmla="*/ 0 w 17"/>
                <a:gd name="T7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" h="12">
                  <a:moveTo>
                    <a:pt x="0" y="6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15" y="2"/>
                  </a:lnTo>
                  <a:lnTo>
                    <a:pt x="16" y="4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6" y="8"/>
                  </a:lnTo>
                  <a:lnTo>
                    <a:pt x="15" y="9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11" y="11"/>
                  </a:lnTo>
                  <a:lnTo>
                    <a:pt x="10" y="12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5" y="11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Rectangle 162"/>
            <p:cNvSpPr>
              <a:spLocks noChangeArrowheads="1"/>
            </p:cNvSpPr>
            <p:nvPr/>
          </p:nvSpPr>
          <p:spPr bwMode="auto">
            <a:xfrm>
              <a:off x="365125" y="2738438"/>
              <a:ext cx="28575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Rectangle 163"/>
            <p:cNvSpPr>
              <a:spLocks noChangeArrowheads="1"/>
            </p:cNvSpPr>
            <p:nvPr/>
          </p:nvSpPr>
          <p:spPr bwMode="auto">
            <a:xfrm>
              <a:off x="365125" y="2740026"/>
              <a:ext cx="28575" cy="1588"/>
            </a:xfrm>
            <a:prstGeom prst="rect">
              <a:avLst/>
            </a:pr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Rectangle 164"/>
            <p:cNvSpPr>
              <a:spLocks noChangeArrowheads="1"/>
            </p:cNvSpPr>
            <p:nvPr/>
          </p:nvSpPr>
          <p:spPr bwMode="auto">
            <a:xfrm>
              <a:off x="365125" y="2740026"/>
              <a:ext cx="28575" cy="1588"/>
            </a:xfrm>
            <a:prstGeom prst="rect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Rectangle 165"/>
            <p:cNvSpPr>
              <a:spLocks noChangeArrowheads="1"/>
            </p:cNvSpPr>
            <p:nvPr/>
          </p:nvSpPr>
          <p:spPr bwMode="auto">
            <a:xfrm>
              <a:off x="365125" y="2741613"/>
              <a:ext cx="28575" cy="158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Rectangle 166"/>
            <p:cNvSpPr>
              <a:spLocks noChangeArrowheads="1"/>
            </p:cNvSpPr>
            <p:nvPr/>
          </p:nvSpPr>
          <p:spPr bwMode="auto">
            <a:xfrm>
              <a:off x="365125" y="2741613"/>
              <a:ext cx="28575" cy="1588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Rectangle 167"/>
            <p:cNvSpPr>
              <a:spLocks noChangeArrowheads="1"/>
            </p:cNvSpPr>
            <p:nvPr/>
          </p:nvSpPr>
          <p:spPr bwMode="auto">
            <a:xfrm>
              <a:off x="365125" y="2741613"/>
              <a:ext cx="28575" cy="158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Rectangle 168"/>
            <p:cNvSpPr>
              <a:spLocks noChangeArrowheads="1"/>
            </p:cNvSpPr>
            <p:nvPr/>
          </p:nvSpPr>
          <p:spPr bwMode="auto">
            <a:xfrm>
              <a:off x="365125" y="2743201"/>
              <a:ext cx="28575" cy="1588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Rectangle 169"/>
            <p:cNvSpPr>
              <a:spLocks noChangeArrowheads="1"/>
            </p:cNvSpPr>
            <p:nvPr/>
          </p:nvSpPr>
          <p:spPr bwMode="auto">
            <a:xfrm>
              <a:off x="365125" y="2743201"/>
              <a:ext cx="28575" cy="1588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Rectangle 170"/>
            <p:cNvSpPr>
              <a:spLocks noChangeArrowheads="1"/>
            </p:cNvSpPr>
            <p:nvPr/>
          </p:nvSpPr>
          <p:spPr bwMode="auto">
            <a:xfrm>
              <a:off x="365125" y="2743201"/>
              <a:ext cx="28575" cy="1588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Rectangle 171"/>
            <p:cNvSpPr>
              <a:spLocks noChangeArrowheads="1"/>
            </p:cNvSpPr>
            <p:nvPr/>
          </p:nvSpPr>
          <p:spPr bwMode="auto">
            <a:xfrm>
              <a:off x="365125" y="2744788"/>
              <a:ext cx="28575" cy="1588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Rectangle 172"/>
            <p:cNvSpPr>
              <a:spLocks noChangeArrowheads="1"/>
            </p:cNvSpPr>
            <p:nvPr/>
          </p:nvSpPr>
          <p:spPr bwMode="auto">
            <a:xfrm>
              <a:off x="365125" y="2744788"/>
              <a:ext cx="28575" cy="1588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Rectangle 173"/>
            <p:cNvSpPr>
              <a:spLocks noChangeArrowheads="1"/>
            </p:cNvSpPr>
            <p:nvPr/>
          </p:nvSpPr>
          <p:spPr bwMode="auto">
            <a:xfrm>
              <a:off x="365125" y="2746376"/>
              <a:ext cx="28575" cy="1588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Rectangle 174"/>
            <p:cNvSpPr>
              <a:spLocks noChangeArrowheads="1"/>
            </p:cNvSpPr>
            <p:nvPr/>
          </p:nvSpPr>
          <p:spPr bwMode="auto">
            <a:xfrm>
              <a:off x="365125" y="2746376"/>
              <a:ext cx="28575" cy="1588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Rectangle 175"/>
            <p:cNvSpPr>
              <a:spLocks noChangeArrowheads="1"/>
            </p:cNvSpPr>
            <p:nvPr/>
          </p:nvSpPr>
          <p:spPr bwMode="auto">
            <a:xfrm>
              <a:off x="365125" y="2746376"/>
              <a:ext cx="28575" cy="15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Rectangle 176"/>
            <p:cNvSpPr>
              <a:spLocks noChangeArrowheads="1"/>
            </p:cNvSpPr>
            <p:nvPr/>
          </p:nvSpPr>
          <p:spPr bwMode="auto">
            <a:xfrm>
              <a:off x="365125" y="2747963"/>
              <a:ext cx="28575" cy="1588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Rectangle 177"/>
            <p:cNvSpPr>
              <a:spLocks noChangeArrowheads="1"/>
            </p:cNvSpPr>
            <p:nvPr/>
          </p:nvSpPr>
          <p:spPr bwMode="auto">
            <a:xfrm>
              <a:off x="365125" y="2747963"/>
              <a:ext cx="28575" cy="1588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Rectangle 178"/>
            <p:cNvSpPr>
              <a:spLocks noChangeArrowheads="1"/>
            </p:cNvSpPr>
            <p:nvPr/>
          </p:nvSpPr>
          <p:spPr bwMode="auto">
            <a:xfrm>
              <a:off x="365125" y="2747963"/>
              <a:ext cx="28575" cy="1588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Rectangle 179"/>
            <p:cNvSpPr>
              <a:spLocks noChangeArrowheads="1"/>
            </p:cNvSpPr>
            <p:nvPr/>
          </p:nvSpPr>
          <p:spPr bwMode="auto">
            <a:xfrm>
              <a:off x="365125" y="2749551"/>
              <a:ext cx="28575" cy="1588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180"/>
            <p:cNvSpPr>
              <a:spLocks noChangeArrowheads="1"/>
            </p:cNvSpPr>
            <p:nvPr/>
          </p:nvSpPr>
          <p:spPr bwMode="auto">
            <a:xfrm>
              <a:off x="365125" y="2749551"/>
              <a:ext cx="28575" cy="1588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Rectangle 181"/>
            <p:cNvSpPr>
              <a:spLocks noChangeArrowheads="1"/>
            </p:cNvSpPr>
            <p:nvPr/>
          </p:nvSpPr>
          <p:spPr bwMode="auto">
            <a:xfrm>
              <a:off x="365125" y="2751138"/>
              <a:ext cx="28575" cy="1588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Rectangle 182"/>
            <p:cNvSpPr>
              <a:spLocks noChangeArrowheads="1"/>
            </p:cNvSpPr>
            <p:nvPr/>
          </p:nvSpPr>
          <p:spPr bwMode="auto">
            <a:xfrm>
              <a:off x="365125" y="2751138"/>
              <a:ext cx="28575" cy="158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Rectangle 183"/>
            <p:cNvSpPr>
              <a:spLocks noChangeArrowheads="1"/>
            </p:cNvSpPr>
            <p:nvPr/>
          </p:nvSpPr>
          <p:spPr bwMode="auto">
            <a:xfrm>
              <a:off x="365125" y="2751138"/>
              <a:ext cx="28575" cy="1588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Rectangle 184"/>
            <p:cNvSpPr>
              <a:spLocks noChangeArrowheads="1"/>
            </p:cNvSpPr>
            <p:nvPr/>
          </p:nvSpPr>
          <p:spPr bwMode="auto">
            <a:xfrm>
              <a:off x="365125" y="2752726"/>
              <a:ext cx="28575" cy="1588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Rectangle 185"/>
            <p:cNvSpPr>
              <a:spLocks noChangeArrowheads="1"/>
            </p:cNvSpPr>
            <p:nvPr/>
          </p:nvSpPr>
          <p:spPr bwMode="auto">
            <a:xfrm>
              <a:off x="365125" y="2752726"/>
              <a:ext cx="28575" cy="1588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Rectangle 186"/>
            <p:cNvSpPr>
              <a:spLocks noChangeArrowheads="1"/>
            </p:cNvSpPr>
            <p:nvPr/>
          </p:nvSpPr>
          <p:spPr bwMode="auto">
            <a:xfrm>
              <a:off x="365125" y="2754313"/>
              <a:ext cx="28575" cy="1588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Rectangle 187"/>
            <p:cNvSpPr>
              <a:spLocks noChangeArrowheads="1"/>
            </p:cNvSpPr>
            <p:nvPr/>
          </p:nvSpPr>
          <p:spPr bwMode="auto">
            <a:xfrm>
              <a:off x="365125" y="2754313"/>
              <a:ext cx="28575" cy="1588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Rectangle 188"/>
            <p:cNvSpPr>
              <a:spLocks noChangeArrowheads="1"/>
            </p:cNvSpPr>
            <p:nvPr/>
          </p:nvSpPr>
          <p:spPr bwMode="auto">
            <a:xfrm>
              <a:off x="365125" y="2754313"/>
              <a:ext cx="28575" cy="1588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Rectangle 189"/>
            <p:cNvSpPr>
              <a:spLocks noChangeArrowheads="1"/>
            </p:cNvSpPr>
            <p:nvPr/>
          </p:nvSpPr>
          <p:spPr bwMode="auto">
            <a:xfrm>
              <a:off x="365125" y="2755901"/>
              <a:ext cx="28575" cy="158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Rectangle 190"/>
            <p:cNvSpPr>
              <a:spLocks noChangeArrowheads="1"/>
            </p:cNvSpPr>
            <p:nvPr/>
          </p:nvSpPr>
          <p:spPr bwMode="auto">
            <a:xfrm>
              <a:off x="365125" y="2755901"/>
              <a:ext cx="28575" cy="1588"/>
            </a:xfrm>
            <a:prstGeom prst="rect">
              <a:avLst/>
            </a:pr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Rectangle 191"/>
            <p:cNvSpPr>
              <a:spLocks noChangeArrowheads="1"/>
            </p:cNvSpPr>
            <p:nvPr/>
          </p:nvSpPr>
          <p:spPr bwMode="auto">
            <a:xfrm>
              <a:off x="365125" y="2755901"/>
              <a:ext cx="28575" cy="1588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Rectangle 192"/>
            <p:cNvSpPr>
              <a:spLocks noChangeArrowheads="1"/>
            </p:cNvSpPr>
            <p:nvPr/>
          </p:nvSpPr>
          <p:spPr bwMode="auto">
            <a:xfrm>
              <a:off x="365125" y="2757488"/>
              <a:ext cx="28575" cy="1588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Rectangle 193"/>
            <p:cNvSpPr>
              <a:spLocks noChangeArrowheads="1"/>
            </p:cNvSpPr>
            <p:nvPr/>
          </p:nvSpPr>
          <p:spPr bwMode="auto">
            <a:xfrm>
              <a:off x="365125" y="2757488"/>
              <a:ext cx="28575" cy="158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94"/>
            <p:cNvSpPr>
              <a:spLocks/>
            </p:cNvSpPr>
            <p:nvPr/>
          </p:nvSpPr>
          <p:spPr bwMode="auto">
            <a:xfrm>
              <a:off x="365125" y="2740026"/>
              <a:ext cx="28575" cy="17463"/>
            </a:xfrm>
            <a:custGeom>
              <a:avLst/>
              <a:gdLst>
                <a:gd name="T0" fmla="*/ 0 w 18"/>
                <a:gd name="T1" fmla="*/ 5 h 11"/>
                <a:gd name="T2" fmla="*/ 0 w 18"/>
                <a:gd name="T3" fmla="*/ 5 h 11"/>
                <a:gd name="T4" fmla="*/ 1 w 18"/>
                <a:gd name="T5" fmla="*/ 4 h 11"/>
                <a:gd name="T6" fmla="*/ 1 w 18"/>
                <a:gd name="T7" fmla="*/ 3 h 11"/>
                <a:gd name="T8" fmla="*/ 2 w 18"/>
                <a:gd name="T9" fmla="*/ 2 h 11"/>
                <a:gd name="T10" fmla="*/ 3 w 18"/>
                <a:gd name="T11" fmla="*/ 2 h 11"/>
                <a:gd name="T12" fmla="*/ 4 w 18"/>
                <a:gd name="T13" fmla="*/ 1 h 11"/>
                <a:gd name="T14" fmla="*/ 6 w 18"/>
                <a:gd name="T15" fmla="*/ 0 h 11"/>
                <a:gd name="T16" fmla="*/ 7 w 18"/>
                <a:gd name="T17" fmla="*/ 0 h 11"/>
                <a:gd name="T18" fmla="*/ 9 w 18"/>
                <a:gd name="T19" fmla="*/ 0 h 11"/>
                <a:gd name="T20" fmla="*/ 11 w 18"/>
                <a:gd name="T21" fmla="*/ 0 h 11"/>
                <a:gd name="T22" fmla="*/ 12 w 18"/>
                <a:gd name="T23" fmla="*/ 0 h 11"/>
                <a:gd name="T24" fmla="*/ 14 w 18"/>
                <a:gd name="T25" fmla="*/ 1 h 11"/>
                <a:gd name="T26" fmla="*/ 15 w 18"/>
                <a:gd name="T27" fmla="*/ 2 h 11"/>
                <a:gd name="T28" fmla="*/ 16 w 18"/>
                <a:gd name="T29" fmla="*/ 2 h 11"/>
                <a:gd name="T30" fmla="*/ 17 w 18"/>
                <a:gd name="T31" fmla="*/ 3 h 11"/>
                <a:gd name="T32" fmla="*/ 17 w 18"/>
                <a:gd name="T33" fmla="*/ 4 h 11"/>
                <a:gd name="T34" fmla="*/ 17 w 18"/>
                <a:gd name="T35" fmla="*/ 5 h 11"/>
                <a:gd name="T36" fmla="*/ 18 w 18"/>
                <a:gd name="T37" fmla="*/ 5 h 11"/>
                <a:gd name="T38" fmla="*/ 17 w 18"/>
                <a:gd name="T39" fmla="*/ 6 h 11"/>
                <a:gd name="T40" fmla="*/ 17 w 18"/>
                <a:gd name="T41" fmla="*/ 7 h 11"/>
                <a:gd name="T42" fmla="*/ 17 w 18"/>
                <a:gd name="T43" fmla="*/ 8 h 11"/>
                <a:gd name="T44" fmla="*/ 16 w 18"/>
                <a:gd name="T45" fmla="*/ 9 h 11"/>
                <a:gd name="T46" fmla="*/ 15 w 18"/>
                <a:gd name="T47" fmla="*/ 10 h 11"/>
                <a:gd name="T48" fmla="*/ 14 w 18"/>
                <a:gd name="T49" fmla="*/ 10 h 11"/>
                <a:gd name="T50" fmla="*/ 12 w 18"/>
                <a:gd name="T51" fmla="*/ 11 h 11"/>
                <a:gd name="T52" fmla="*/ 11 w 18"/>
                <a:gd name="T53" fmla="*/ 11 h 11"/>
                <a:gd name="T54" fmla="*/ 9 w 18"/>
                <a:gd name="T55" fmla="*/ 11 h 11"/>
                <a:gd name="T56" fmla="*/ 7 w 18"/>
                <a:gd name="T57" fmla="*/ 11 h 11"/>
                <a:gd name="T58" fmla="*/ 6 w 18"/>
                <a:gd name="T59" fmla="*/ 11 h 11"/>
                <a:gd name="T60" fmla="*/ 4 w 18"/>
                <a:gd name="T61" fmla="*/ 10 h 11"/>
                <a:gd name="T62" fmla="*/ 3 w 18"/>
                <a:gd name="T63" fmla="*/ 10 h 11"/>
                <a:gd name="T64" fmla="*/ 2 w 18"/>
                <a:gd name="T65" fmla="*/ 9 h 11"/>
                <a:gd name="T66" fmla="*/ 1 w 18"/>
                <a:gd name="T67" fmla="*/ 8 h 11"/>
                <a:gd name="T68" fmla="*/ 1 w 18"/>
                <a:gd name="T69" fmla="*/ 7 h 11"/>
                <a:gd name="T70" fmla="*/ 0 w 18"/>
                <a:gd name="T71" fmla="*/ 6 h 11"/>
                <a:gd name="T72" fmla="*/ 0 w 18"/>
                <a:gd name="T7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" h="11">
                  <a:moveTo>
                    <a:pt x="0" y="5"/>
                  </a:moveTo>
                  <a:lnTo>
                    <a:pt x="0" y="5"/>
                  </a:lnTo>
                  <a:lnTo>
                    <a:pt x="1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5" y="2"/>
                  </a:lnTo>
                  <a:lnTo>
                    <a:pt x="16" y="2"/>
                  </a:lnTo>
                  <a:lnTo>
                    <a:pt x="17" y="3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7" y="8"/>
                  </a:lnTo>
                  <a:lnTo>
                    <a:pt x="16" y="9"/>
                  </a:lnTo>
                  <a:lnTo>
                    <a:pt x="15" y="10"/>
                  </a:lnTo>
                  <a:lnTo>
                    <a:pt x="14" y="10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9" y="11"/>
                  </a:lnTo>
                  <a:lnTo>
                    <a:pt x="7" y="11"/>
                  </a:lnTo>
                  <a:lnTo>
                    <a:pt x="6" y="11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95"/>
            <p:cNvSpPr>
              <a:spLocks/>
            </p:cNvSpPr>
            <p:nvPr/>
          </p:nvSpPr>
          <p:spPr bwMode="auto">
            <a:xfrm>
              <a:off x="363538" y="2749551"/>
              <a:ext cx="31750" cy="103188"/>
            </a:xfrm>
            <a:custGeom>
              <a:avLst/>
              <a:gdLst>
                <a:gd name="T0" fmla="*/ 0 w 20"/>
                <a:gd name="T1" fmla="*/ 59 h 64"/>
                <a:gd name="T2" fmla="*/ 2 w 20"/>
                <a:gd name="T3" fmla="*/ 61 h 64"/>
                <a:gd name="T4" fmla="*/ 3 w 20"/>
                <a:gd name="T5" fmla="*/ 62 h 64"/>
                <a:gd name="T6" fmla="*/ 4 w 20"/>
                <a:gd name="T7" fmla="*/ 63 h 64"/>
                <a:gd name="T8" fmla="*/ 5 w 20"/>
                <a:gd name="T9" fmla="*/ 63 h 64"/>
                <a:gd name="T10" fmla="*/ 6 w 20"/>
                <a:gd name="T11" fmla="*/ 63 h 64"/>
                <a:gd name="T12" fmla="*/ 7 w 20"/>
                <a:gd name="T13" fmla="*/ 64 h 64"/>
                <a:gd name="T14" fmla="*/ 8 w 20"/>
                <a:gd name="T15" fmla="*/ 64 h 64"/>
                <a:gd name="T16" fmla="*/ 9 w 20"/>
                <a:gd name="T17" fmla="*/ 64 h 64"/>
                <a:gd name="T18" fmla="*/ 10 w 20"/>
                <a:gd name="T19" fmla="*/ 64 h 64"/>
                <a:gd name="T20" fmla="*/ 11 w 20"/>
                <a:gd name="T21" fmla="*/ 64 h 64"/>
                <a:gd name="T22" fmla="*/ 12 w 20"/>
                <a:gd name="T23" fmla="*/ 64 h 64"/>
                <a:gd name="T24" fmla="*/ 14 w 20"/>
                <a:gd name="T25" fmla="*/ 64 h 64"/>
                <a:gd name="T26" fmla="*/ 15 w 20"/>
                <a:gd name="T27" fmla="*/ 63 h 64"/>
                <a:gd name="T28" fmla="*/ 16 w 20"/>
                <a:gd name="T29" fmla="*/ 63 h 64"/>
                <a:gd name="T30" fmla="*/ 17 w 20"/>
                <a:gd name="T31" fmla="*/ 62 h 64"/>
                <a:gd name="T32" fmla="*/ 18 w 20"/>
                <a:gd name="T33" fmla="*/ 61 h 64"/>
                <a:gd name="T34" fmla="*/ 19 w 20"/>
                <a:gd name="T35" fmla="*/ 61 h 64"/>
                <a:gd name="T36" fmla="*/ 20 w 20"/>
                <a:gd name="T37" fmla="*/ 59 h 64"/>
                <a:gd name="T38" fmla="*/ 20 w 20"/>
                <a:gd name="T39" fmla="*/ 59 h 64"/>
                <a:gd name="T40" fmla="*/ 20 w 20"/>
                <a:gd name="T41" fmla="*/ 0 h 64"/>
                <a:gd name="T42" fmla="*/ 19 w 20"/>
                <a:gd name="T43" fmla="*/ 1 h 64"/>
                <a:gd name="T44" fmla="*/ 19 w 20"/>
                <a:gd name="T45" fmla="*/ 2 h 64"/>
                <a:gd name="T46" fmla="*/ 18 w 20"/>
                <a:gd name="T47" fmla="*/ 3 h 64"/>
                <a:gd name="T48" fmla="*/ 17 w 20"/>
                <a:gd name="T49" fmla="*/ 3 h 64"/>
                <a:gd name="T50" fmla="*/ 16 w 20"/>
                <a:gd name="T51" fmla="*/ 4 h 64"/>
                <a:gd name="T52" fmla="*/ 15 w 20"/>
                <a:gd name="T53" fmla="*/ 4 h 64"/>
                <a:gd name="T54" fmla="*/ 14 w 20"/>
                <a:gd name="T55" fmla="*/ 5 h 64"/>
                <a:gd name="T56" fmla="*/ 13 w 20"/>
                <a:gd name="T57" fmla="*/ 5 h 64"/>
                <a:gd name="T58" fmla="*/ 12 w 20"/>
                <a:gd name="T59" fmla="*/ 6 h 64"/>
                <a:gd name="T60" fmla="*/ 11 w 20"/>
                <a:gd name="T61" fmla="*/ 6 h 64"/>
                <a:gd name="T62" fmla="*/ 9 w 20"/>
                <a:gd name="T63" fmla="*/ 6 h 64"/>
                <a:gd name="T64" fmla="*/ 8 w 20"/>
                <a:gd name="T65" fmla="*/ 5 h 64"/>
                <a:gd name="T66" fmla="*/ 7 w 20"/>
                <a:gd name="T67" fmla="*/ 5 h 64"/>
                <a:gd name="T68" fmla="*/ 6 w 20"/>
                <a:gd name="T69" fmla="*/ 5 h 64"/>
                <a:gd name="T70" fmla="*/ 5 w 20"/>
                <a:gd name="T71" fmla="*/ 4 h 64"/>
                <a:gd name="T72" fmla="*/ 4 w 20"/>
                <a:gd name="T73" fmla="*/ 4 h 64"/>
                <a:gd name="T74" fmla="*/ 3 w 20"/>
                <a:gd name="T75" fmla="*/ 3 h 64"/>
                <a:gd name="T76" fmla="*/ 2 w 20"/>
                <a:gd name="T77" fmla="*/ 2 h 64"/>
                <a:gd name="T78" fmla="*/ 1 w 20"/>
                <a:gd name="T79" fmla="*/ 1 h 64"/>
                <a:gd name="T80" fmla="*/ 0 w 20"/>
                <a:gd name="T81" fmla="*/ 0 h 64"/>
                <a:gd name="T82" fmla="*/ 0 w 20"/>
                <a:gd name="T83" fmla="*/ 0 h 64"/>
                <a:gd name="T84" fmla="*/ 0 w 20"/>
                <a:gd name="T85" fmla="*/ 59 h 64"/>
                <a:gd name="T86" fmla="*/ 0 w 20"/>
                <a:gd name="T8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64">
                  <a:moveTo>
                    <a:pt x="0" y="59"/>
                  </a:moveTo>
                  <a:lnTo>
                    <a:pt x="2" y="61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5" y="63"/>
                  </a:lnTo>
                  <a:lnTo>
                    <a:pt x="6" y="63"/>
                  </a:lnTo>
                  <a:lnTo>
                    <a:pt x="7" y="64"/>
                  </a:lnTo>
                  <a:lnTo>
                    <a:pt x="8" y="64"/>
                  </a:lnTo>
                  <a:lnTo>
                    <a:pt x="9" y="64"/>
                  </a:lnTo>
                  <a:lnTo>
                    <a:pt x="10" y="64"/>
                  </a:lnTo>
                  <a:lnTo>
                    <a:pt x="11" y="64"/>
                  </a:lnTo>
                  <a:lnTo>
                    <a:pt x="12" y="64"/>
                  </a:lnTo>
                  <a:lnTo>
                    <a:pt x="14" y="64"/>
                  </a:lnTo>
                  <a:lnTo>
                    <a:pt x="15" y="63"/>
                  </a:lnTo>
                  <a:lnTo>
                    <a:pt x="16" y="63"/>
                  </a:lnTo>
                  <a:lnTo>
                    <a:pt x="17" y="62"/>
                  </a:lnTo>
                  <a:lnTo>
                    <a:pt x="18" y="61"/>
                  </a:lnTo>
                  <a:lnTo>
                    <a:pt x="19" y="61"/>
                  </a:lnTo>
                  <a:lnTo>
                    <a:pt x="20" y="59"/>
                  </a:lnTo>
                  <a:lnTo>
                    <a:pt x="20" y="59"/>
                  </a:lnTo>
                  <a:lnTo>
                    <a:pt x="20" y="0"/>
                  </a:lnTo>
                  <a:lnTo>
                    <a:pt x="19" y="1"/>
                  </a:lnTo>
                  <a:lnTo>
                    <a:pt x="19" y="2"/>
                  </a:lnTo>
                  <a:lnTo>
                    <a:pt x="18" y="3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5" y="4"/>
                  </a:lnTo>
                  <a:lnTo>
                    <a:pt x="14" y="5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11" y="6"/>
                  </a:lnTo>
                  <a:lnTo>
                    <a:pt x="9" y="6"/>
                  </a:lnTo>
                  <a:lnTo>
                    <a:pt x="8" y="5"/>
                  </a:lnTo>
                  <a:lnTo>
                    <a:pt x="7" y="5"/>
                  </a:lnTo>
                  <a:lnTo>
                    <a:pt x="6" y="5"/>
                  </a:lnTo>
                  <a:lnTo>
                    <a:pt x="5" y="4"/>
                  </a:lnTo>
                  <a:lnTo>
                    <a:pt x="4" y="4"/>
                  </a:lnTo>
                  <a:lnTo>
                    <a:pt x="3" y="3"/>
                  </a:lnTo>
                  <a:lnTo>
                    <a:pt x="2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Rectangle 196"/>
            <p:cNvSpPr>
              <a:spLocks noChangeArrowheads="1"/>
            </p:cNvSpPr>
            <p:nvPr/>
          </p:nvSpPr>
          <p:spPr bwMode="auto">
            <a:xfrm>
              <a:off x="363538" y="2747963"/>
              <a:ext cx="1588" cy="104775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Rectangle 197"/>
            <p:cNvSpPr>
              <a:spLocks noChangeArrowheads="1"/>
            </p:cNvSpPr>
            <p:nvPr/>
          </p:nvSpPr>
          <p:spPr bwMode="auto">
            <a:xfrm>
              <a:off x="363538" y="2747963"/>
              <a:ext cx="1588" cy="104775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Rectangle 198"/>
            <p:cNvSpPr>
              <a:spLocks noChangeArrowheads="1"/>
            </p:cNvSpPr>
            <p:nvPr/>
          </p:nvSpPr>
          <p:spPr bwMode="auto">
            <a:xfrm>
              <a:off x="365125" y="2747963"/>
              <a:ext cx="1588" cy="104775"/>
            </a:xfrm>
            <a:prstGeom prst="rect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Rectangle 199"/>
            <p:cNvSpPr>
              <a:spLocks noChangeArrowheads="1"/>
            </p:cNvSpPr>
            <p:nvPr/>
          </p:nvSpPr>
          <p:spPr bwMode="auto">
            <a:xfrm>
              <a:off x="365125" y="2747963"/>
              <a:ext cx="1588" cy="104775"/>
            </a:xfrm>
            <a:prstGeom prst="rect">
              <a:avLst/>
            </a:pr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200"/>
            <p:cNvSpPr>
              <a:spLocks noChangeArrowheads="1"/>
            </p:cNvSpPr>
            <p:nvPr/>
          </p:nvSpPr>
          <p:spPr bwMode="auto">
            <a:xfrm>
              <a:off x="365125" y="2747963"/>
              <a:ext cx="1588" cy="104775"/>
            </a:xfrm>
            <a:prstGeom prst="rect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Rectangle 201"/>
            <p:cNvSpPr>
              <a:spLocks noChangeArrowheads="1"/>
            </p:cNvSpPr>
            <p:nvPr/>
          </p:nvSpPr>
          <p:spPr bwMode="auto">
            <a:xfrm>
              <a:off x="366713" y="2747963"/>
              <a:ext cx="1588" cy="10477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Rectangle 202"/>
            <p:cNvSpPr>
              <a:spLocks noChangeArrowheads="1"/>
            </p:cNvSpPr>
            <p:nvPr/>
          </p:nvSpPr>
          <p:spPr bwMode="auto">
            <a:xfrm>
              <a:off x="366713" y="2747963"/>
              <a:ext cx="1588" cy="104775"/>
            </a:xfrm>
            <a:prstGeom prst="rect">
              <a:avLst/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Rectangle 203"/>
            <p:cNvSpPr>
              <a:spLocks noChangeArrowheads="1"/>
            </p:cNvSpPr>
            <p:nvPr/>
          </p:nvSpPr>
          <p:spPr bwMode="auto">
            <a:xfrm>
              <a:off x="366713" y="2747963"/>
              <a:ext cx="1588" cy="104775"/>
            </a:xfrm>
            <a:prstGeom prst="rect">
              <a:avLst/>
            </a:pr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Rectangle 204"/>
            <p:cNvSpPr>
              <a:spLocks noChangeArrowheads="1"/>
            </p:cNvSpPr>
            <p:nvPr/>
          </p:nvSpPr>
          <p:spPr bwMode="auto">
            <a:xfrm>
              <a:off x="368300" y="2747963"/>
              <a:ext cx="1588" cy="104775"/>
            </a:xfrm>
            <a:prstGeom prst="rect">
              <a:avLst/>
            </a:pr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Rectangle 206"/>
            <p:cNvSpPr>
              <a:spLocks noChangeArrowheads="1"/>
            </p:cNvSpPr>
            <p:nvPr/>
          </p:nvSpPr>
          <p:spPr bwMode="auto">
            <a:xfrm>
              <a:off x="368300" y="2747963"/>
              <a:ext cx="1588" cy="104775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Rectangle 207"/>
            <p:cNvSpPr>
              <a:spLocks noChangeArrowheads="1"/>
            </p:cNvSpPr>
            <p:nvPr/>
          </p:nvSpPr>
          <p:spPr bwMode="auto">
            <a:xfrm>
              <a:off x="369888" y="2747963"/>
              <a:ext cx="1588" cy="104775"/>
            </a:xfrm>
            <a:prstGeom prst="rect">
              <a:avLst/>
            </a:pr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Rectangle 208"/>
            <p:cNvSpPr>
              <a:spLocks noChangeArrowheads="1"/>
            </p:cNvSpPr>
            <p:nvPr/>
          </p:nvSpPr>
          <p:spPr bwMode="auto">
            <a:xfrm>
              <a:off x="369888" y="2747963"/>
              <a:ext cx="1588" cy="104775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Rectangle 209"/>
            <p:cNvSpPr>
              <a:spLocks noChangeArrowheads="1"/>
            </p:cNvSpPr>
            <p:nvPr/>
          </p:nvSpPr>
          <p:spPr bwMode="auto">
            <a:xfrm>
              <a:off x="369888" y="2747963"/>
              <a:ext cx="1588" cy="104775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Rectangle 210"/>
            <p:cNvSpPr>
              <a:spLocks noChangeArrowheads="1"/>
            </p:cNvSpPr>
            <p:nvPr/>
          </p:nvSpPr>
          <p:spPr bwMode="auto">
            <a:xfrm>
              <a:off x="371475" y="2747963"/>
              <a:ext cx="1588" cy="104775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211"/>
            <p:cNvSpPr>
              <a:spLocks noChangeArrowheads="1"/>
            </p:cNvSpPr>
            <p:nvPr/>
          </p:nvSpPr>
          <p:spPr bwMode="auto">
            <a:xfrm>
              <a:off x="371475" y="2747963"/>
              <a:ext cx="1588" cy="104775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Rectangle 212"/>
            <p:cNvSpPr>
              <a:spLocks noChangeArrowheads="1"/>
            </p:cNvSpPr>
            <p:nvPr/>
          </p:nvSpPr>
          <p:spPr bwMode="auto">
            <a:xfrm>
              <a:off x="371475" y="2747963"/>
              <a:ext cx="1588" cy="104775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Rectangle 213"/>
            <p:cNvSpPr>
              <a:spLocks noChangeArrowheads="1"/>
            </p:cNvSpPr>
            <p:nvPr/>
          </p:nvSpPr>
          <p:spPr bwMode="auto">
            <a:xfrm>
              <a:off x="373063" y="2747963"/>
              <a:ext cx="1588" cy="104775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Rectangle 214"/>
            <p:cNvSpPr>
              <a:spLocks noChangeArrowheads="1"/>
            </p:cNvSpPr>
            <p:nvPr/>
          </p:nvSpPr>
          <p:spPr bwMode="auto">
            <a:xfrm>
              <a:off x="373063" y="2747963"/>
              <a:ext cx="1588" cy="1047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Rectangle 215"/>
            <p:cNvSpPr>
              <a:spLocks noChangeArrowheads="1"/>
            </p:cNvSpPr>
            <p:nvPr/>
          </p:nvSpPr>
          <p:spPr bwMode="auto">
            <a:xfrm>
              <a:off x="373063" y="2747963"/>
              <a:ext cx="1588" cy="104775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Rectangle 216"/>
            <p:cNvSpPr>
              <a:spLocks noChangeArrowheads="1"/>
            </p:cNvSpPr>
            <p:nvPr/>
          </p:nvSpPr>
          <p:spPr bwMode="auto">
            <a:xfrm>
              <a:off x="374650" y="2747963"/>
              <a:ext cx="1588" cy="10477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Rectangle 217"/>
            <p:cNvSpPr>
              <a:spLocks noChangeArrowheads="1"/>
            </p:cNvSpPr>
            <p:nvPr/>
          </p:nvSpPr>
          <p:spPr bwMode="auto">
            <a:xfrm>
              <a:off x="374650" y="2747963"/>
              <a:ext cx="1588" cy="104775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Rectangle 218"/>
            <p:cNvSpPr>
              <a:spLocks noChangeArrowheads="1"/>
            </p:cNvSpPr>
            <p:nvPr/>
          </p:nvSpPr>
          <p:spPr bwMode="auto">
            <a:xfrm>
              <a:off x="374650" y="2747963"/>
              <a:ext cx="1588" cy="104775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Rectangle 219"/>
            <p:cNvSpPr>
              <a:spLocks noChangeArrowheads="1"/>
            </p:cNvSpPr>
            <p:nvPr/>
          </p:nvSpPr>
          <p:spPr bwMode="auto">
            <a:xfrm>
              <a:off x="376238" y="2747963"/>
              <a:ext cx="1588" cy="104775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Rectangle 220"/>
            <p:cNvSpPr>
              <a:spLocks noChangeArrowheads="1"/>
            </p:cNvSpPr>
            <p:nvPr/>
          </p:nvSpPr>
          <p:spPr bwMode="auto">
            <a:xfrm>
              <a:off x="376238" y="2747963"/>
              <a:ext cx="1588" cy="1047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Rectangle 221"/>
            <p:cNvSpPr>
              <a:spLocks noChangeArrowheads="1"/>
            </p:cNvSpPr>
            <p:nvPr/>
          </p:nvSpPr>
          <p:spPr bwMode="auto">
            <a:xfrm>
              <a:off x="376238" y="2747963"/>
              <a:ext cx="1588" cy="10477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Rectangle 222"/>
            <p:cNvSpPr>
              <a:spLocks noChangeArrowheads="1"/>
            </p:cNvSpPr>
            <p:nvPr/>
          </p:nvSpPr>
          <p:spPr bwMode="auto">
            <a:xfrm>
              <a:off x="377825" y="2747963"/>
              <a:ext cx="1588" cy="104775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Rectangle 223"/>
            <p:cNvSpPr>
              <a:spLocks noChangeArrowheads="1"/>
            </p:cNvSpPr>
            <p:nvPr/>
          </p:nvSpPr>
          <p:spPr bwMode="auto">
            <a:xfrm>
              <a:off x="377825" y="2747963"/>
              <a:ext cx="1588" cy="10477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Rectangle 224"/>
            <p:cNvSpPr>
              <a:spLocks noChangeArrowheads="1"/>
            </p:cNvSpPr>
            <p:nvPr/>
          </p:nvSpPr>
          <p:spPr bwMode="auto">
            <a:xfrm>
              <a:off x="377825" y="2747963"/>
              <a:ext cx="1588" cy="104775"/>
            </a:xfrm>
            <a:prstGeom prst="rect">
              <a:avLst/>
            </a:pr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Rectangle 225"/>
            <p:cNvSpPr>
              <a:spLocks noChangeArrowheads="1"/>
            </p:cNvSpPr>
            <p:nvPr/>
          </p:nvSpPr>
          <p:spPr bwMode="auto">
            <a:xfrm>
              <a:off x="379413" y="2747963"/>
              <a:ext cx="1588" cy="10477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Rectangle 226"/>
            <p:cNvSpPr>
              <a:spLocks noChangeArrowheads="1"/>
            </p:cNvSpPr>
            <p:nvPr/>
          </p:nvSpPr>
          <p:spPr bwMode="auto">
            <a:xfrm>
              <a:off x="379413" y="2747963"/>
              <a:ext cx="1588" cy="1047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Rectangle 227"/>
            <p:cNvSpPr>
              <a:spLocks noChangeArrowheads="1"/>
            </p:cNvSpPr>
            <p:nvPr/>
          </p:nvSpPr>
          <p:spPr bwMode="auto">
            <a:xfrm>
              <a:off x="379413" y="2747963"/>
              <a:ext cx="1588" cy="10477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Rectangle 228"/>
            <p:cNvSpPr>
              <a:spLocks noChangeArrowheads="1"/>
            </p:cNvSpPr>
            <p:nvPr/>
          </p:nvSpPr>
          <p:spPr bwMode="auto">
            <a:xfrm>
              <a:off x="381000" y="2747963"/>
              <a:ext cx="1588" cy="104775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Rectangle 229"/>
            <p:cNvSpPr>
              <a:spLocks noChangeArrowheads="1"/>
            </p:cNvSpPr>
            <p:nvPr/>
          </p:nvSpPr>
          <p:spPr bwMode="auto">
            <a:xfrm>
              <a:off x="381000" y="2747963"/>
              <a:ext cx="1588" cy="104775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Rectangle 230"/>
            <p:cNvSpPr>
              <a:spLocks noChangeArrowheads="1"/>
            </p:cNvSpPr>
            <p:nvPr/>
          </p:nvSpPr>
          <p:spPr bwMode="auto">
            <a:xfrm>
              <a:off x="381000" y="2747963"/>
              <a:ext cx="1588" cy="104775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Rectangle 231"/>
            <p:cNvSpPr>
              <a:spLocks noChangeArrowheads="1"/>
            </p:cNvSpPr>
            <p:nvPr/>
          </p:nvSpPr>
          <p:spPr bwMode="auto">
            <a:xfrm>
              <a:off x="382588" y="2747963"/>
              <a:ext cx="1588" cy="10477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Rectangle 232"/>
            <p:cNvSpPr>
              <a:spLocks noChangeArrowheads="1"/>
            </p:cNvSpPr>
            <p:nvPr/>
          </p:nvSpPr>
          <p:spPr bwMode="auto">
            <a:xfrm>
              <a:off x="382588" y="2747963"/>
              <a:ext cx="1588" cy="1047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Rectangle 233"/>
            <p:cNvSpPr>
              <a:spLocks noChangeArrowheads="1"/>
            </p:cNvSpPr>
            <p:nvPr/>
          </p:nvSpPr>
          <p:spPr bwMode="auto">
            <a:xfrm>
              <a:off x="382588" y="2747963"/>
              <a:ext cx="1588" cy="104775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Rectangle 234"/>
            <p:cNvSpPr>
              <a:spLocks noChangeArrowheads="1"/>
            </p:cNvSpPr>
            <p:nvPr/>
          </p:nvSpPr>
          <p:spPr bwMode="auto">
            <a:xfrm>
              <a:off x="384175" y="2747963"/>
              <a:ext cx="1588" cy="1047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Rectangle 235"/>
            <p:cNvSpPr>
              <a:spLocks noChangeArrowheads="1"/>
            </p:cNvSpPr>
            <p:nvPr/>
          </p:nvSpPr>
          <p:spPr bwMode="auto">
            <a:xfrm>
              <a:off x="384175" y="2747963"/>
              <a:ext cx="1588" cy="104775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Rectangle 236"/>
            <p:cNvSpPr>
              <a:spLocks noChangeArrowheads="1"/>
            </p:cNvSpPr>
            <p:nvPr/>
          </p:nvSpPr>
          <p:spPr bwMode="auto">
            <a:xfrm>
              <a:off x="384175" y="2747963"/>
              <a:ext cx="1588" cy="10477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Rectangle 237"/>
            <p:cNvSpPr>
              <a:spLocks noChangeArrowheads="1"/>
            </p:cNvSpPr>
            <p:nvPr/>
          </p:nvSpPr>
          <p:spPr bwMode="auto">
            <a:xfrm>
              <a:off x="385763" y="2747963"/>
              <a:ext cx="1588" cy="104775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Rectangle 238"/>
            <p:cNvSpPr>
              <a:spLocks noChangeArrowheads="1"/>
            </p:cNvSpPr>
            <p:nvPr/>
          </p:nvSpPr>
          <p:spPr bwMode="auto">
            <a:xfrm>
              <a:off x="385763" y="2747963"/>
              <a:ext cx="1588" cy="1047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Rectangle 239"/>
            <p:cNvSpPr>
              <a:spLocks noChangeArrowheads="1"/>
            </p:cNvSpPr>
            <p:nvPr/>
          </p:nvSpPr>
          <p:spPr bwMode="auto">
            <a:xfrm>
              <a:off x="385763" y="2747963"/>
              <a:ext cx="1588" cy="104775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Rectangle 240"/>
            <p:cNvSpPr>
              <a:spLocks noChangeArrowheads="1"/>
            </p:cNvSpPr>
            <p:nvPr/>
          </p:nvSpPr>
          <p:spPr bwMode="auto">
            <a:xfrm>
              <a:off x="387350" y="2747963"/>
              <a:ext cx="1588" cy="104775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Rectangle 241"/>
            <p:cNvSpPr>
              <a:spLocks noChangeArrowheads="1"/>
            </p:cNvSpPr>
            <p:nvPr/>
          </p:nvSpPr>
          <p:spPr bwMode="auto">
            <a:xfrm>
              <a:off x="387350" y="2747963"/>
              <a:ext cx="1588" cy="104775"/>
            </a:xfrm>
            <a:prstGeom prst="rect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242"/>
            <p:cNvSpPr>
              <a:spLocks noChangeArrowheads="1"/>
            </p:cNvSpPr>
            <p:nvPr/>
          </p:nvSpPr>
          <p:spPr bwMode="auto">
            <a:xfrm>
              <a:off x="387350" y="2747963"/>
              <a:ext cx="1588" cy="104775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Rectangle 243"/>
            <p:cNvSpPr>
              <a:spLocks noChangeArrowheads="1"/>
            </p:cNvSpPr>
            <p:nvPr/>
          </p:nvSpPr>
          <p:spPr bwMode="auto">
            <a:xfrm>
              <a:off x="388938" y="2747963"/>
              <a:ext cx="1588" cy="104775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Rectangle 244"/>
            <p:cNvSpPr>
              <a:spLocks noChangeArrowheads="1"/>
            </p:cNvSpPr>
            <p:nvPr/>
          </p:nvSpPr>
          <p:spPr bwMode="auto">
            <a:xfrm>
              <a:off x="388938" y="2747963"/>
              <a:ext cx="1588" cy="104775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Rectangle 245"/>
            <p:cNvSpPr>
              <a:spLocks noChangeArrowheads="1"/>
            </p:cNvSpPr>
            <p:nvPr/>
          </p:nvSpPr>
          <p:spPr bwMode="auto">
            <a:xfrm>
              <a:off x="388938" y="2747963"/>
              <a:ext cx="1588" cy="104775"/>
            </a:xfrm>
            <a:prstGeom prst="rect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Rectangle 246"/>
            <p:cNvSpPr>
              <a:spLocks noChangeArrowheads="1"/>
            </p:cNvSpPr>
            <p:nvPr/>
          </p:nvSpPr>
          <p:spPr bwMode="auto">
            <a:xfrm>
              <a:off x="390525" y="2747963"/>
              <a:ext cx="1588" cy="10477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Rectangle 247"/>
            <p:cNvSpPr>
              <a:spLocks noChangeArrowheads="1"/>
            </p:cNvSpPr>
            <p:nvPr/>
          </p:nvSpPr>
          <p:spPr bwMode="auto">
            <a:xfrm>
              <a:off x="390525" y="2747963"/>
              <a:ext cx="1588" cy="104775"/>
            </a:xfrm>
            <a:prstGeom prst="rect">
              <a:avLst/>
            </a:pr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Rectangle 248"/>
            <p:cNvSpPr>
              <a:spLocks noChangeArrowheads="1"/>
            </p:cNvSpPr>
            <p:nvPr/>
          </p:nvSpPr>
          <p:spPr bwMode="auto">
            <a:xfrm>
              <a:off x="392113" y="2747963"/>
              <a:ext cx="1588" cy="104775"/>
            </a:xfrm>
            <a:prstGeom prst="rect">
              <a:avLst/>
            </a:pr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Rectangle 249"/>
            <p:cNvSpPr>
              <a:spLocks noChangeArrowheads="1"/>
            </p:cNvSpPr>
            <p:nvPr/>
          </p:nvSpPr>
          <p:spPr bwMode="auto">
            <a:xfrm>
              <a:off x="392113" y="2747963"/>
              <a:ext cx="1588" cy="104775"/>
            </a:xfrm>
            <a:prstGeom prst="rect">
              <a:avLst/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Rectangle 250"/>
            <p:cNvSpPr>
              <a:spLocks noChangeArrowheads="1"/>
            </p:cNvSpPr>
            <p:nvPr/>
          </p:nvSpPr>
          <p:spPr bwMode="auto">
            <a:xfrm>
              <a:off x="392113" y="2747963"/>
              <a:ext cx="1588" cy="104775"/>
            </a:xfrm>
            <a:prstGeom prst="rect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Rectangle 251"/>
            <p:cNvSpPr>
              <a:spLocks noChangeArrowheads="1"/>
            </p:cNvSpPr>
            <p:nvPr/>
          </p:nvSpPr>
          <p:spPr bwMode="auto">
            <a:xfrm>
              <a:off x="393700" y="2747963"/>
              <a:ext cx="1588" cy="104775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Rectangle 252"/>
            <p:cNvSpPr>
              <a:spLocks noChangeArrowheads="1"/>
            </p:cNvSpPr>
            <p:nvPr/>
          </p:nvSpPr>
          <p:spPr bwMode="auto">
            <a:xfrm>
              <a:off x="393700" y="2747963"/>
              <a:ext cx="1588" cy="104775"/>
            </a:xfrm>
            <a:prstGeom prst="rect">
              <a:avLst/>
            </a:pr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Rectangle 253"/>
            <p:cNvSpPr>
              <a:spLocks noChangeArrowheads="1"/>
            </p:cNvSpPr>
            <p:nvPr/>
          </p:nvSpPr>
          <p:spPr bwMode="auto">
            <a:xfrm>
              <a:off x="393700" y="2747963"/>
              <a:ext cx="1588" cy="104775"/>
            </a:xfrm>
            <a:prstGeom prst="rect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Rectangle 254"/>
            <p:cNvSpPr>
              <a:spLocks noChangeArrowheads="1"/>
            </p:cNvSpPr>
            <p:nvPr/>
          </p:nvSpPr>
          <p:spPr bwMode="auto">
            <a:xfrm>
              <a:off x="395288" y="2747963"/>
              <a:ext cx="1588" cy="104775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255"/>
            <p:cNvSpPr>
              <a:spLocks/>
            </p:cNvSpPr>
            <p:nvPr/>
          </p:nvSpPr>
          <p:spPr bwMode="auto">
            <a:xfrm>
              <a:off x="363538" y="2747963"/>
              <a:ext cx="31750" cy="103188"/>
            </a:xfrm>
            <a:custGeom>
              <a:avLst/>
              <a:gdLst>
                <a:gd name="T0" fmla="*/ 0 w 20"/>
                <a:gd name="T1" fmla="*/ 60 h 65"/>
                <a:gd name="T2" fmla="*/ 1 w 20"/>
                <a:gd name="T3" fmla="*/ 61 h 65"/>
                <a:gd name="T4" fmla="*/ 2 w 20"/>
                <a:gd name="T5" fmla="*/ 62 h 65"/>
                <a:gd name="T6" fmla="*/ 3 w 20"/>
                <a:gd name="T7" fmla="*/ 62 h 65"/>
                <a:gd name="T8" fmla="*/ 4 w 20"/>
                <a:gd name="T9" fmla="*/ 63 h 65"/>
                <a:gd name="T10" fmla="*/ 5 w 20"/>
                <a:gd name="T11" fmla="*/ 64 h 65"/>
                <a:gd name="T12" fmla="*/ 6 w 20"/>
                <a:gd name="T13" fmla="*/ 64 h 65"/>
                <a:gd name="T14" fmla="*/ 7 w 20"/>
                <a:gd name="T15" fmla="*/ 65 h 65"/>
                <a:gd name="T16" fmla="*/ 8 w 20"/>
                <a:gd name="T17" fmla="*/ 65 h 65"/>
                <a:gd name="T18" fmla="*/ 9 w 20"/>
                <a:gd name="T19" fmla="*/ 65 h 65"/>
                <a:gd name="T20" fmla="*/ 10 w 20"/>
                <a:gd name="T21" fmla="*/ 65 h 65"/>
                <a:gd name="T22" fmla="*/ 11 w 20"/>
                <a:gd name="T23" fmla="*/ 65 h 65"/>
                <a:gd name="T24" fmla="*/ 12 w 20"/>
                <a:gd name="T25" fmla="*/ 65 h 65"/>
                <a:gd name="T26" fmla="*/ 13 w 20"/>
                <a:gd name="T27" fmla="*/ 65 h 65"/>
                <a:gd name="T28" fmla="*/ 14 w 20"/>
                <a:gd name="T29" fmla="*/ 64 h 65"/>
                <a:gd name="T30" fmla="*/ 15 w 20"/>
                <a:gd name="T31" fmla="*/ 64 h 65"/>
                <a:gd name="T32" fmla="*/ 16 w 20"/>
                <a:gd name="T33" fmla="*/ 63 h 65"/>
                <a:gd name="T34" fmla="*/ 18 w 20"/>
                <a:gd name="T35" fmla="*/ 62 h 65"/>
                <a:gd name="T36" fmla="*/ 20 w 20"/>
                <a:gd name="T37" fmla="*/ 60 h 65"/>
                <a:gd name="T38" fmla="*/ 20 w 20"/>
                <a:gd name="T39" fmla="*/ 60 h 65"/>
                <a:gd name="T40" fmla="*/ 20 w 20"/>
                <a:gd name="T41" fmla="*/ 0 h 65"/>
                <a:gd name="T42" fmla="*/ 19 w 20"/>
                <a:gd name="T43" fmla="*/ 2 h 65"/>
                <a:gd name="T44" fmla="*/ 18 w 20"/>
                <a:gd name="T45" fmla="*/ 2 h 65"/>
                <a:gd name="T46" fmla="*/ 18 w 20"/>
                <a:gd name="T47" fmla="*/ 3 h 65"/>
                <a:gd name="T48" fmla="*/ 16 w 20"/>
                <a:gd name="T49" fmla="*/ 4 h 65"/>
                <a:gd name="T50" fmla="*/ 15 w 20"/>
                <a:gd name="T51" fmla="*/ 5 h 65"/>
                <a:gd name="T52" fmla="*/ 15 w 20"/>
                <a:gd name="T53" fmla="*/ 5 h 65"/>
                <a:gd name="T54" fmla="*/ 14 w 20"/>
                <a:gd name="T55" fmla="*/ 6 h 65"/>
                <a:gd name="T56" fmla="*/ 12 w 20"/>
                <a:gd name="T57" fmla="*/ 6 h 65"/>
                <a:gd name="T58" fmla="*/ 11 w 20"/>
                <a:gd name="T59" fmla="*/ 6 h 65"/>
                <a:gd name="T60" fmla="*/ 10 w 20"/>
                <a:gd name="T61" fmla="*/ 6 h 65"/>
                <a:gd name="T62" fmla="*/ 9 w 20"/>
                <a:gd name="T63" fmla="*/ 6 h 65"/>
                <a:gd name="T64" fmla="*/ 8 w 20"/>
                <a:gd name="T65" fmla="*/ 6 h 65"/>
                <a:gd name="T66" fmla="*/ 7 w 20"/>
                <a:gd name="T67" fmla="*/ 6 h 65"/>
                <a:gd name="T68" fmla="*/ 6 w 20"/>
                <a:gd name="T69" fmla="*/ 5 h 65"/>
                <a:gd name="T70" fmla="*/ 5 w 20"/>
                <a:gd name="T71" fmla="*/ 5 h 65"/>
                <a:gd name="T72" fmla="*/ 4 w 20"/>
                <a:gd name="T73" fmla="*/ 5 h 65"/>
                <a:gd name="T74" fmla="*/ 3 w 20"/>
                <a:gd name="T75" fmla="*/ 4 h 65"/>
                <a:gd name="T76" fmla="*/ 2 w 20"/>
                <a:gd name="T77" fmla="*/ 3 h 65"/>
                <a:gd name="T78" fmla="*/ 1 w 20"/>
                <a:gd name="T79" fmla="*/ 2 h 65"/>
                <a:gd name="T80" fmla="*/ 0 w 20"/>
                <a:gd name="T81" fmla="*/ 0 h 65"/>
                <a:gd name="T82" fmla="*/ 0 w 20"/>
                <a:gd name="T83" fmla="*/ 0 h 65"/>
                <a:gd name="T84" fmla="*/ 0 w 20"/>
                <a:gd name="T85" fmla="*/ 60 h 65"/>
                <a:gd name="T86" fmla="*/ 0 w 20"/>
                <a:gd name="T87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65">
                  <a:moveTo>
                    <a:pt x="0" y="60"/>
                  </a:moveTo>
                  <a:lnTo>
                    <a:pt x="1" y="61"/>
                  </a:lnTo>
                  <a:lnTo>
                    <a:pt x="2" y="62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5" y="64"/>
                  </a:lnTo>
                  <a:lnTo>
                    <a:pt x="6" y="64"/>
                  </a:lnTo>
                  <a:lnTo>
                    <a:pt x="7" y="65"/>
                  </a:lnTo>
                  <a:lnTo>
                    <a:pt x="8" y="65"/>
                  </a:lnTo>
                  <a:lnTo>
                    <a:pt x="9" y="65"/>
                  </a:lnTo>
                  <a:lnTo>
                    <a:pt x="10" y="65"/>
                  </a:lnTo>
                  <a:lnTo>
                    <a:pt x="11" y="65"/>
                  </a:lnTo>
                  <a:lnTo>
                    <a:pt x="12" y="65"/>
                  </a:lnTo>
                  <a:lnTo>
                    <a:pt x="13" y="65"/>
                  </a:lnTo>
                  <a:lnTo>
                    <a:pt x="14" y="64"/>
                  </a:lnTo>
                  <a:lnTo>
                    <a:pt x="15" y="64"/>
                  </a:lnTo>
                  <a:lnTo>
                    <a:pt x="16" y="63"/>
                  </a:lnTo>
                  <a:lnTo>
                    <a:pt x="18" y="62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8" y="2"/>
                  </a:lnTo>
                  <a:lnTo>
                    <a:pt x="18" y="3"/>
                  </a:lnTo>
                  <a:lnTo>
                    <a:pt x="16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1" y="6"/>
                  </a:lnTo>
                  <a:lnTo>
                    <a:pt x="10" y="6"/>
                  </a:lnTo>
                  <a:lnTo>
                    <a:pt x="9" y="6"/>
                  </a:lnTo>
                  <a:lnTo>
                    <a:pt x="8" y="6"/>
                  </a:lnTo>
                  <a:lnTo>
                    <a:pt x="7" y="6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3" y="4"/>
                  </a:lnTo>
                  <a:lnTo>
                    <a:pt x="2" y="3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0"/>
                  </a:lnTo>
                  <a:lnTo>
                    <a:pt x="0" y="6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256"/>
            <p:cNvSpPr>
              <a:spLocks/>
            </p:cNvSpPr>
            <p:nvPr/>
          </p:nvSpPr>
          <p:spPr bwMode="auto">
            <a:xfrm>
              <a:off x="333375" y="2740026"/>
              <a:ext cx="206375" cy="501650"/>
            </a:xfrm>
            <a:custGeom>
              <a:avLst/>
              <a:gdLst>
                <a:gd name="T0" fmla="*/ 13 w 130"/>
                <a:gd name="T1" fmla="*/ 268 h 316"/>
                <a:gd name="T2" fmla="*/ 15 w 130"/>
                <a:gd name="T3" fmla="*/ 272 h 316"/>
                <a:gd name="T4" fmla="*/ 17 w 130"/>
                <a:gd name="T5" fmla="*/ 276 h 316"/>
                <a:gd name="T6" fmla="*/ 21 w 130"/>
                <a:gd name="T7" fmla="*/ 280 h 316"/>
                <a:gd name="T8" fmla="*/ 23 w 130"/>
                <a:gd name="T9" fmla="*/ 281 h 316"/>
                <a:gd name="T10" fmla="*/ 76 w 130"/>
                <a:gd name="T11" fmla="*/ 313 h 316"/>
                <a:gd name="T12" fmla="*/ 79 w 130"/>
                <a:gd name="T13" fmla="*/ 314 h 316"/>
                <a:gd name="T14" fmla="*/ 85 w 130"/>
                <a:gd name="T15" fmla="*/ 316 h 316"/>
                <a:gd name="T16" fmla="*/ 92 w 130"/>
                <a:gd name="T17" fmla="*/ 316 h 316"/>
                <a:gd name="T18" fmla="*/ 98 w 130"/>
                <a:gd name="T19" fmla="*/ 314 h 316"/>
                <a:gd name="T20" fmla="*/ 104 w 130"/>
                <a:gd name="T21" fmla="*/ 312 h 316"/>
                <a:gd name="T22" fmla="*/ 109 w 130"/>
                <a:gd name="T23" fmla="*/ 309 h 316"/>
                <a:gd name="T24" fmla="*/ 114 w 130"/>
                <a:gd name="T25" fmla="*/ 304 h 316"/>
                <a:gd name="T26" fmla="*/ 117 w 130"/>
                <a:gd name="T27" fmla="*/ 299 h 316"/>
                <a:gd name="T28" fmla="*/ 119 w 130"/>
                <a:gd name="T29" fmla="*/ 295 h 316"/>
                <a:gd name="T30" fmla="*/ 123 w 130"/>
                <a:gd name="T31" fmla="*/ 272 h 316"/>
                <a:gd name="T32" fmla="*/ 125 w 130"/>
                <a:gd name="T33" fmla="*/ 249 h 316"/>
                <a:gd name="T34" fmla="*/ 127 w 130"/>
                <a:gd name="T35" fmla="*/ 225 h 316"/>
                <a:gd name="T36" fmla="*/ 129 w 130"/>
                <a:gd name="T37" fmla="*/ 202 h 316"/>
                <a:gd name="T38" fmla="*/ 130 w 130"/>
                <a:gd name="T39" fmla="*/ 178 h 316"/>
                <a:gd name="T40" fmla="*/ 130 w 130"/>
                <a:gd name="T41" fmla="*/ 154 h 316"/>
                <a:gd name="T42" fmla="*/ 129 w 130"/>
                <a:gd name="T43" fmla="*/ 131 h 316"/>
                <a:gd name="T44" fmla="*/ 128 w 130"/>
                <a:gd name="T45" fmla="*/ 107 h 316"/>
                <a:gd name="T46" fmla="*/ 119 w 130"/>
                <a:gd name="T47" fmla="*/ 98 h 316"/>
                <a:gd name="T48" fmla="*/ 109 w 130"/>
                <a:gd name="T49" fmla="*/ 90 h 316"/>
                <a:gd name="T50" fmla="*/ 98 w 130"/>
                <a:gd name="T51" fmla="*/ 82 h 316"/>
                <a:gd name="T52" fmla="*/ 87 w 130"/>
                <a:gd name="T53" fmla="*/ 75 h 316"/>
                <a:gd name="T54" fmla="*/ 76 w 130"/>
                <a:gd name="T55" fmla="*/ 69 h 316"/>
                <a:gd name="T56" fmla="*/ 65 w 130"/>
                <a:gd name="T57" fmla="*/ 64 h 316"/>
                <a:gd name="T58" fmla="*/ 53 w 130"/>
                <a:gd name="T59" fmla="*/ 59 h 316"/>
                <a:gd name="T60" fmla="*/ 41 w 130"/>
                <a:gd name="T61" fmla="*/ 54 h 316"/>
                <a:gd name="T62" fmla="*/ 41 w 130"/>
                <a:gd name="T63" fmla="*/ 44 h 316"/>
                <a:gd name="T64" fmla="*/ 41 w 130"/>
                <a:gd name="T65" fmla="*/ 22 h 316"/>
                <a:gd name="T66" fmla="*/ 41 w 130"/>
                <a:gd name="T67" fmla="*/ 12 h 316"/>
                <a:gd name="T68" fmla="*/ 41 w 130"/>
                <a:gd name="T69" fmla="*/ 9 h 316"/>
                <a:gd name="T70" fmla="*/ 40 w 130"/>
                <a:gd name="T71" fmla="*/ 7 h 316"/>
                <a:gd name="T72" fmla="*/ 38 w 130"/>
                <a:gd name="T73" fmla="*/ 4 h 316"/>
                <a:gd name="T74" fmla="*/ 37 w 130"/>
                <a:gd name="T75" fmla="*/ 3 h 316"/>
                <a:gd name="T76" fmla="*/ 34 w 130"/>
                <a:gd name="T77" fmla="*/ 1 h 316"/>
                <a:gd name="T78" fmla="*/ 32 w 130"/>
                <a:gd name="T79" fmla="*/ 0 h 316"/>
                <a:gd name="T80" fmla="*/ 30 w 130"/>
                <a:gd name="T81" fmla="*/ 0 h 316"/>
                <a:gd name="T82" fmla="*/ 27 w 130"/>
                <a:gd name="T83" fmla="*/ 0 h 316"/>
                <a:gd name="T84" fmla="*/ 24 w 130"/>
                <a:gd name="T85" fmla="*/ 1 h 316"/>
                <a:gd name="T86" fmla="*/ 20 w 130"/>
                <a:gd name="T87" fmla="*/ 3 h 316"/>
                <a:gd name="T88" fmla="*/ 18 w 130"/>
                <a:gd name="T89" fmla="*/ 6 h 316"/>
                <a:gd name="T90" fmla="*/ 16 w 130"/>
                <a:gd name="T91" fmla="*/ 10 h 316"/>
                <a:gd name="T92" fmla="*/ 16 w 130"/>
                <a:gd name="T93" fmla="*/ 31 h 316"/>
                <a:gd name="T94" fmla="*/ 16 w 130"/>
                <a:gd name="T95" fmla="*/ 53 h 316"/>
                <a:gd name="T96" fmla="*/ 14 w 130"/>
                <a:gd name="T97" fmla="*/ 54 h 316"/>
                <a:gd name="T98" fmla="*/ 10 w 130"/>
                <a:gd name="T99" fmla="*/ 56 h 316"/>
                <a:gd name="T100" fmla="*/ 6 w 130"/>
                <a:gd name="T101" fmla="*/ 60 h 316"/>
                <a:gd name="T102" fmla="*/ 3 w 130"/>
                <a:gd name="T103" fmla="*/ 64 h 316"/>
                <a:gd name="T104" fmla="*/ 2 w 130"/>
                <a:gd name="T105" fmla="*/ 79 h 316"/>
                <a:gd name="T106" fmla="*/ 0 w 130"/>
                <a:gd name="T107" fmla="*/ 104 h 316"/>
                <a:gd name="T108" fmla="*/ 0 w 130"/>
                <a:gd name="T109" fmla="*/ 129 h 316"/>
                <a:gd name="T110" fmla="*/ 0 w 130"/>
                <a:gd name="T111" fmla="*/ 154 h 316"/>
                <a:gd name="T112" fmla="*/ 2 w 130"/>
                <a:gd name="T113" fmla="*/ 179 h 316"/>
                <a:gd name="T114" fmla="*/ 3 w 130"/>
                <a:gd name="T115" fmla="*/ 204 h 316"/>
                <a:gd name="T116" fmla="*/ 6 w 130"/>
                <a:gd name="T117" fmla="*/ 229 h 316"/>
                <a:gd name="T118" fmla="*/ 10 w 130"/>
                <a:gd name="T119" fmla="*/ 254 h 316"/>
                <a:gd name="T120" fmla="*/ 12 w 130"/>
                <a:gd name="T121" fmla="*/ 26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" h="316">
                  <a:moveTo>
                    <a:pt x="12" y="266"/>
                  </a:moveTo>
                  <a:lnTo>
                    <a:pt x="13" y="268"/>
                  </a:lnTo>
                  <a:lnTo>
                    <a:pt x="14" y="270"/>
                  </a:lnTo>
                  <a:lnTo>
                    <a:pt x="15" y="272"/>
                  </a:lnTo>
                  <a:lnTo>
                    <a:pt x="16" y="274"/>
                  </a:lnTo>
                  <a:lnTo>
                    <a:pt x="17" y="276"/>
                  </a:lnTo>
                  <a:lnTo>
                    <a:pt x="19" y="278"/>
                  </a:lnTo>
                  <a:lnTo>
                    <a:pt x="21" y="280"/>
                  </a:lnTo>
                  <a:lnTo>
                    <a:pt x="23" y="281"/>
                  </a:lnTo>
                  <a:lnTo>
                    <a:pt x="23" y="281"/>
                  </a:lnTo>
                  <a:lnTo>
                    <a:pt x="49" y="297"/>
                  </a:lnTo>
                  <a:lnTo>
                    <a:pt x="76" y="313"/>
                  </a:lnTo>
                  <a:lnTo>
                    <a:pt x="76" y="313"/>
                  </a:lnTo>
                  <a:lnTo>
                    <a:pt x="79" y="314"/>
                  </a:lnTo>
                  <a:lnTo>
                    <a:pt x="82" y="315"/>
                  </a:lnTo>
                  <a:lnTo>
                    <a:pt x="85" y="316"/>
                  </a:lnTo>
                  <a:lnTo>
                    <a:pt x="89" y="316"/>
                  </a:lnTo>
                  <a:lnTo>
                    <a:pt x="92" y="316"/>
                  </a:lnTo>
                  <a:lnTo>
                    <a:pt x="95" y="315"/>
                  </a:lnTo>
                  <a:lnTo>
                    <a:pt x="98" y="314"/>
                  </a:lnTo>
                  <a:lnTo>
                    <a:pt x="101" y="314"/>
                  </a:lnTo>
                  <a:lnTo>
                    <a:pt x="104" y="312"/>
                  </a:lnTo>
                  <a:lnTo>
                    <a:pt x="107" y="311"/>
                  </a:lnTo>
                  <a:lnTo>
                    <a:pt x="109" y="309"/>
                  </a:lnTo>
                  <a:lnTo>
                    <a:pt x="112" y="306"/>
                  </a:lnTo>
                  <a:lnTo>
                    <a:pt x="114" y="304"/>
                  </a:lnTo>
                  <a:lnTo>
                    <a:pt x="116" y="301"/>
                  </a:lnTo>
                  <a:lnTo>
                    <a:pt x="117" y="299"/>
                  </a:lnTo>
                  <a:lnTo>
                    <a:pt x="119" y="295"/>
                  </a:lnTo>
                  <a:lnTo>
                    <a:pt x="119" y="295"/>
                  </a:lnTo>
                  <a:lnTo>
                    <a:pt x="121" y="284"/>
                  </a:lnTo>
                  <a:lnTo>
                    <a:pt x="123" y="272"/>
                  </a:lnTo>
                  <a:lnTo>
                    <a:pt x="124" y="261"/>
                  </a:lnTo>
                  <a:lnTo>
                    <a:pt x="125" y="249"/>
                  </a:lnTo>
                  <a:lnTo>
                    <a:pt x="126" y="237"/>
                  </a:lnTo>
                  <a:lnTo>
                    <a:pt x="127" y="225"/>
                  </a:lnTo>
                  <a:lnTo>
                    <a:pt x="128" y="213"/>
                  </a:lnTo>
                  <a:lnTo>
                    <a:pt x="129" y="202"/>
                  </a:lnTo>
                  <a:lnTo>
                    <a:pt x="129" y="190"/>
                  </a:lnTo>
                  <a:lnTo>
                    <a:pt x="130" y="178"/>
                  </a:lnTo>
                  <a:lnTo>
                    <a:pt x="130" y="166"/>
                  </a:lnTo>
                  <a:lnTo>
                    <a:pt x="130" y="154"/>
                  </a:lnTo>
                  <a:lnTo>
                    <a:pt x="130" y="143"/>
                  </a:lnTo>
                  <a:lnTo>
                    <a:pt x="129" y="131"/>
                  </a:lnTo>
                  <a:lnTo>
                    <a:pt x="129" y="119"/>
                  </a:lnTo>
                  <a:lnTo>
                    <a:pt x="128" y="107"/>
                  </a:lnTo>
                  <a:lnTo>
                    <a:pt x="124" y="103"/>
                  </a:lnTo>
                  <a:lnTo>
                    <a:pt x="119" y="98"/>
                  </a:lnTo>
                  <a:lnTo>
                    <a:pt x="114" y="94"/>
                  </a:lnTo>
                  <a:lnTo>
                    <a:pt x="109" y="90"/>
                  </a:lnTo>
                  <a:lnTo>
                    <a:pt x="104" y="86"/>
                  </a:lnTo>
                  <a:lnTo>
                    <a:pt x="98" y="82"/>
                  </a:lnTo>
                  <a:lnTo>
                    <a:pt x="93" y="79"/>
                  </a:lnTo>
                  <a:lnTo>
                    <a:pt x="87" y="75"/>
                  </a:lnTo>
                  <a:lnTo>
                    <a:pt x="82" y="72"/>
                  </a:lnTo>
                  <a:lnTo>
                    <a:pt x="76" y="69"/>
                  </a:lnTo>
                  <a:lnTo>
                    <a:pt x="71" y="66"/>
                  </a:lnTo>
                  <a:lnTo>
                    <a:pt x="65" y="64"/>
                  </a:lnTo>
                  <a:lnTo>
                    <a:pt x="59" y="61"/>
                  </a:lnTo>
                  <a:lnTo>
                    <a:pt x="53" y="59"/>
                  </a:lnTo>
                  <a:lnTo>
                    <a:pt x="47" y="56"/>
                  </a:lnTo>
                  <a:lnTo>
                    <a:pt x="41" y="54"/>
                  </a:lnTo>
                  <a:lnTo>
                    <a:pt x="41" y="54"/>
                  </a:lnTo>
                  <a:lnTo>
                    <a:pt x="41" y="44"/>
                  </a:lnTo>
                  <a:lnTo>
                    <a:pt x="41" y="33"/>
                  </a:lnTo>
                  <a:lnTo>
                    <a:pt x="41" y="22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41" y="10"/>
                  </a:lnTo>
                  <a:lnTo>
                    <a:pt x="41" y="9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39" y="5"/>
                  </a:lnTo>
                  <a:lnTo>
                    <a:pt x="38" y="4"/>
                  </a:lnTo>
                  <a:lnTo>
                    <a:pt x="37" y="4"/>
                  </a:lnTo>
                  <a:lnTo>
                    <a:pt x="37" y="3"/>
                  </a:lnTo>
                  <a:lnTo>
                    <a:pt x="35" y="2"/>
                  </a:lnTo>
                  <a:lnTo>
                    <a:pt x="34" y="1"/>
                  </a:lnTo>
                  <a:lnTo>
                    <a:pt x="33" y="1"/>
                  </a:lnTo>
                  <a:lnTo>
                    <a:pt x="32" y="0"/>
                  </a:lnTo>
                  <a:lnTo>
                    <a:pt x="31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5" y="0"/>
                  </a:lnTo>
                  <a:lnTo>
                    <a:pt x="24" y="1"/>
                  </a:lnTo>
                  <a:lnTo>
                    <a:pt x="22" y="2"/>
                  </a:lnTo>
                  <a:lnTo>
                    <a:pt x="20" y="3"/>
                  </a:lnTo>
                  <a:lnTo>
                    <a:pt x="19" y="4"/>
                  </a:lnTo>
                  <a:lnTo>
                    <a:pt x="18" y="6"/>
                  </a:lnTo>
                  <a:lnTo>
                    <a:pt x="17" y="8"/>
                  </a:lnTo>
                  <a:lnTo>
                    <a:pt x="16" y="10"/>
                  </a:lnTo>
                  <a:lnTo>
                    <a:pt x="16" y="20"/>
                  </a:lnTo>
                  <a:lnTo>
                    <a:pt x="16" y="31"/>
                  </a:lnTo>
                  <a:lnTo>
                    <a:pt x="16" y="42"/>
                  </a:lnTo>
                  <a:lnTo>
                    <a:pt x="16" y="53"/>
                  </a:lnTo>
                  <a:lnTo>
                    <a:pt x="16" y="53"/>
                  </a:lnTo>
                  <a:lnTo>
                    <a:pt x="14" y="54"/>
                  </a:lnTo>
                  <a:lnTo>
                    <a:pt x="12" y="55"/>
                  </a:lnTo>
                  <a:lnTo>
                    <a:pt x="10" y="56"/>
                  </a:lnTo>
                  <a:lnTo>
                    <a:pt x="8" y="58"/>
                  </a:lnTo>
                  <a:lnTo>
                    <a:pt x="6" y="60"/>
                  </a:lnTo>
                  <a:lnTo>
                    <a:pt x="5" y="62"/>
                  </a:lnTo>
                  <a:lnTo>
                    <a:pt x="3" y="64"/>
                  </a:lnTo>
                  <a:lnTo>
                    <a:pt x="2" y="66"/>
                  </a:lnTo>
                  <a:lnTo>
                    <a:pt x="2" y="79"/>
                  </a:lnTo>
                  <a:lnTo>
                    <a:pt x="1" y="91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29"/>
                  </a:lnTo>
                  <a:lnTo>
                    <a:pt x="0" y="141"/>
                  </a:lnTo>
                  <a:lnTo>
                    <a:pt x="0" y="154"/>
                  </a:lnTo>
                  <a:lnTo>
                    <a:pt x="1" y="166"/>
                  </a:lnTo>
                  <a:lnTo>
                    <a:pt x="2" y="179"/>
                  </a:lnTo>
                  <a:lnTo>
                    <a:pt x="2" y="191"/>
                  </a:lnTo>
                  <a:lnTo>
                    <a:pt x="3" y="204"/>
                  </a:lnTo>
                  <a:lnTo>
                    <a:pt x="5" y="216"/>
                  </a:lnTo>
                  <a:lnTo>
                    <a:pt x="6" y="229"/>
                  </a:lnTo>
                  <a:lnTo>
                    <a:pt x="8" y="241"/>
                  </a:lnTo>
                  <a:lnTo>
                    <a:pt x="10" y="254"/>
                  </a:lnTo>
                  <a:lnTo>
                    <a:pt x="12" y="266"/>
                  </a:lnTo>
                  <a:lnTo>
                    <a:pt x="12" y="26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257"/>
            <p:cNvSpPr>
              <a:spLocks/>
            </p:cNvSpPr>
            <p:nvPr/>
          </p:nvSpPr>
          <p:spPr bwMode="auto">
            <a:xfrm>
              <a:off x="373063" y="3021013"/>
              <a:ext cx="22225" cy="28575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2 h 18"/>
                <a:gd name="T6" fmla="*/ 9 w 14"/>
                <a:gd name="T7" fmla="*/ 1 h 18"/>
                <a:gd name="T8" fmla="*/ 8 w 14"/>
                <a:gd name="T9" fmla="*/ 1 h 18"/>
                <a:gd name="T10" fmla="*/ 6 w 14"/>
                <a:gd name="T11" fmla="*/ 0 h 18"/>
                <a:gd name="T12" fmla="*/ 5 w 14"/>
                <a:gd name="T13" fmla="*/ 0 h 18"/>
                <a:gd name="T14" fmla="*/ 4 w 14"/>
                <a:gd name="T15" fmla="*/ 1 h 18"/>
                <a:gd name="T16" fmla="*/ 2 w 14"/>
                <a:gd name="T17" fmla="*/ 1 h 18"/>
                <a:gd name="T18" fmla="*/ 1 w 14"/>
                <a:gd name="T19" fmla="*/ 2 h 18"/>
                <a:gd name="T20" fmla="*/ 1 w 14"/>
                <a:gd name="T21" fmla="*/ 3 h 18"/>
                <a:gd name="T22" fmla="*/ 0 w 14"/>
                <a:gd name="T23" fmla="*/ 4 h 18"/>
                <a:gd name="T24" fmla="*/ 0 w 14"/>
                <a:gd name="T25" fmla="*/ 6 h 18"/>
                <a:gd name="T26" fmla="*/ 0 w 14"/>
                <a:gd name="T27" fmla="*/ 7 h 18"/>
                <a:gd name="T28" fmla="*/ 0 w 14"/>
                <a:gd name="T29" fmla="*/ 9 h 18"/>
                <a:gd name="T30" fmla="*/ 0 w 14"/>
                <a:gd name="T31" fmla="*/ 11 h 18"/>
                <a:gd name="T32" fmla="*/ 1 w 14"/>
                <a:gd name="T33" fmla="*/ 12 h 18"/>
                <a:gd name="T34" fmla="*/ 2 w 14"/>
                <a:gd name="T35" fmla="*/ 14 h 18"/>
                <a:gd name="T36" fmla="*/ 3 w 14"/>
                <a:gd name="T37" fmla="*/ 15 h 18"/>
                <a:gd name="T38" fmla="*/ 4 w 14"/>
                <a:gd name="T39" fmla="*/ 16 h 18"/>
                <a:gd name="T40" fmla="*/ 5 w 14"/>
                <a:gd name="T41" fmla="*/ 17 h 18"/>
                <a:gd name="T42" fmla="*/ 7 w 14"/>
                <a:gd name="T43" fmla="*/ 17 h 18"/>
                <a:gd name="T44" fmla="*/ 8 w 14"/>
                <a:gd name="T45" fmla="*/ 18 h 18"/>
                <a:gd name="T46" fmla="*/ 9 w 14"/>
                <a:gd name="T47" fmla="*/ 17 h 18"/>
                <a:gd name="T48" fmla="*/ 10 w 14"/>
                <a:gd name="T49" fmla="*/ 17 h 18"/>
                <a:gd name="T50" fmla="*/ 10 w 14"/>
                <a:gd name="T51" fmla="*/ 17 h 18"/>
                <a:gd name="T52" fmla="*/ 12 w 14"/>
                <a:gd name="T53" fmla="*/ 16 h 18"/>
                <a:gd name="T54" fmla="*/ 13 w 14"/>
                <a:gd name="T55" fmla="*/ 15 h 18"/>
                <a:gd name="T56" fmla="*/ 13 w 14"/>
                <a:gd name="T57" fmla="*/ 13 h 18"/>
                <a:gd name="T58" fmla="*/ 14 w 14"/>
                <a:gd name="T59" fmla="*/ 12 h 18"/>
                <a:gd name="T60" fmla="*/ 14 w 14"/>
                <a:gd name="T61" fmla="*/ 10 h 18"/>
                <a:gd name="T62" fmla="*/ 13 w 14"/>
                <a:gd name="T63" fmla="*/ 9 h 18"/>
                <a:gd name="T64" fmla="*/ 13 w 14"/>
                <a:gd name="T65" fmla="*/ 7 h 18"/>
                <a:gd name="T66" fmla="*/ 12 w 14"/>
                <a:gd name="T6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2"/>
                  </a:lnTo>
                  <a:lnTo>
                    <a:pt x="9" y="1"/>
                  </a:lnTo>
                  <a:lnTo>
                    <a:pt x="8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2" y="14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8" y="18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258"/>
            <p:cNvSpPr>
              <a:spLocks/>
            </p:cNvSpPr>
            <p:nvPr/>
          </p:nvSpPr>
          <p:spPr bwMode="auto">
            <a:xfrm>
              <a:off x="366713" y="3014663"/>
              <a:ext cx="33338" cy="39688"/>
            </a:xfrm>
            <a:custGeom>
              <a:avLst/>
              <a:gdLst>
                <a:gd name="T0" fmla="*/ 9 w 21"/>
                <a:gd name="T1" fmla="*/ 25 h 25"/>
                <a:gd name="T2" fmla="*/ 21 w 21"/>
                <a:gd name="T3" fmla="*/ 17 h 25"/>
                <a:gd name="T4" fmla="*/ 12 w 21"/>
                <a:gd name="T5" fmla="*/ 0 h 25"/>
                <a:gd name="T6" fmla="*/ 0 w 21"/>
                <a:gd name="T7" fmla="*/ 8 h 25"/>
                <a:gd name="T8" fmla="*/ 9 w 21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5">
                  <a:moveTo>
                    <a:pt x="9" y="25"/>
                  </a:moveTo>
                  <a:lnTo>
                    <a:pt x="21" y="17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36" name="Picture 25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14663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7" name="Picture 260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14663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8" name="Freeform 261"/>
            <p:cNvSpPr>
              <a:spLocks/>
            </p:cNvSpPr>
            <p:nvPr/>
          </p:nvSpPr>
          <p:spPr bwMode="auto">
            <a:xfrm>
              <a:off x="371475" y="3021013"/>
              <a:ext cx="22225" cy="26988"/>
            </a:xfrm>
            <a:custGeom>
              <a:avLst/>
              <a:gdLst>
                <a:gd name="T0" fmla="*/ 13 w 14"/>
                <a:gd name="T1" fmla="*/ 5 h 17"/>
                <a:gd name="T2" fmla="*/ 12 w 14"/>
                <a:gd name="T3" fmla="*/ 3 h 17"/>
                <a:gd name="T4" fmla="*/ 11 w 14"/>
                <a:gd name="T5" fmla="*/ 2 h 17"/>
                <a:gd name="T6" fmla="*/ 10 w 14"/>
                <a:gd name="T7" fmla="*/ 1 h 17"/>
                <a:gd name="T8" fmla="*/ 8 w 14"/>
                <a:gd name="T9" fmla="*/ 1 h 17"/>
                <a:gd name="T10" fmla="*/ 7 w 14"/>
                <a:gd name="T11" fmla="*/ 0 h 17"/>
                <a:gd name="T12" fmla="*/ 6 w 14"/>
                <a:gd name="T13" fmla="*/ 0 h 17"/>
                <a:gd name="T14" fmla="*/ 5 w 14"/>
                <a:gd name="T15" fmla="*/ 0 h 17"/>
                <a:gd name="T16" fmla="*/ 3 w 14"/>
                <a:gd name="T17" fmla="*/ 1 h 17"/>
                <a:gd name="T18" fmla="*/ 2 w 14"/>
                <a:gd name="T19" fmla="*/ 2 h 17"/>
                <a:gd name="T20" fmla="*/ 1 w 14"/>
                <a:gd name="T21" fmla="*/ 3 h 17"/>
                <a:gd name="T22" fmla="*/ 1 w 14"/>
                <a:gd name="T23" fmla="*/ 4 h 17"/>
                <a:gd name="T24" fmla="*/ 1 w 14"/>
                <a:gd name="T25" fmla="*/ 6 h 17"/>
                <a:gd name="T26" fmla="*/ 0 w 14"/>
                <a:gd name="T27" fmla="*/ 7 h 17"/>
                <a:gd name="T28" fmla="*/ 1 w 14"/>
                <a:gd name="T29" fmla="*/ 9 h 17"/>
                <a:gd name="T30" fmla="*/ 1 w 14"/>
                <a:gd name="T31" fmla="*/ 10 h 17"/>
                <a:gd name="T32" fmla="*/ 2 w 14"/>
                <a:gd name="T33" fmla="*/ 12 h 17"/>
                <a:gd name="T34" fmla="*/ 3 w 14"/>
                <a:gd name="T35" fmla="*/ 14 h 17"/>
                <a:gd name="T36" fmla="*/ 4 w 14"/>
                <a:gd name="T37" fmla="*/ 15 h 17"/>
                <a:gd name="T38" fmla="*/ 5 w 14"/>
                <a:gd name="T39" fmla="*/ 16 h 17"/>
                <a:gd name="T40" fmla="*/ 6 w 14"/>
                <a:gd name="T41" fmla="*/ 17 h 17"/>
                <a:gd name="T42" fmla="*/ 7 w 14"/>
                <a:gd name="T43" fmla="*/ 17 h 17"/>
                <a:gd name="T44" fmla="*/ 9 w 14"/>
                <a:gd name="T45" fmla="*/ 17 h 17"/>
                <a:gd name="T46" fmla="*/ 10 w 14"/>
                <a:gd name="T47" fmla="*/ 17 h 17"/>
                <a:gd name="T48" fmla="*/ 11 w 14"/>
                <a:gd name="T49" fmla="*/ 17 h 17"/>
                <a:gd name="T50" fmla="*/ 13 w 14"/>
                <a:gd name="T51" fmla="*/ 15 h 17"/>
                <a:gd name="T52" fmla="*/ 13 w 14"/>
                <a:gd name="T53" fmla="*/ 14 h 17"/>
                <a:gd name="T54" fmla="*/ 14 w 14"/>
                <a:gd name="T55" fmla="*/ 13 h 17"/>
                <a:gd name="T56" fmla="*/ 14 w 14"/>
                <a:gd name="T57" fmla="*/ 12 h 17"/>
                <a:gd name="T58" fmla="*/ 14 w 14"/>
                <a:gd name="T59" fmla="*/ 10 h 17"/>
                <a:gd name="T60" fmla="*/ 14 w 14"/>
                <a:gd name="T61" fmla="*/ 8 h 17"/>
                <a:gd name="T62" fmla="*/ 14 w 14"/>
                <a:gd name="T63" fmla="*/ 7 h 17"/>
                <a:gd name="T64" fmla="*/ 13 w 14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1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262"/>
            <p:cNvSpPr>
              <a:spLocks/>
            </p:cNvSpPr>
            <p:nvPr/>
          </p:nvSpPr>
          <p:spPr bwMode="auto">
            <a:xfrm>
              <a:off x="403225" y="3040063"/>
              <a:ext cx="22225" cy="28575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2 h 18"/>
                <a:gd name="T6" fmla="*/ 9 w 14"/>
                <a:gd name="T7" fmla="*/ 2 h 18"/>
                <a:gd name="T8" fmla="*/ 8 w 14"/>
                <a:gd name="T9" fmla="*/ 1 h 18"/>
                <a:gd name="T10" fmla="*/ 7 w 14"/>
                <a:gd name="T11" fmla="*/ 0 h 18"/>
                <a:gd name="T12" fmla="*/ 5 w 14"/>
                <a:gd name="T13" fmla="*/ 0 h 18"/>
                <a:gd name="T14" fmla="*/ 4 w 14"/>
                <a:gd name="T15" fmla="*/ 0 h 18"/>
                <a:gd name="T16" fmla="*/ 3 w 14"/>
                <a:gd name="T17" fmla="*/ 1 h 18"/>
                <a:gd name="T18" fmla="*/ 2 w 14"/>
                <a:gd name="T19" fmla="*/ 1 h 18"/>
                <a:gd name="T20" fmla="*/ 1 w 14"/>
                <a:gd name="T21" fmla="*/ 2 h 18"/>
                <a:gd name="T22" fmla="*/ 1 w 14"/>
                <a:gd name="T23" fmla="*/ 3 h 18"/>
                <a:gd name="T24" fmla="*/ 0 w 14"/>
                <a:gd name="T25" fmla="*/ 5 h 18"/>
                <a:gd name="T26" fmla="*/ 0 w 14"/>
                <a:gd name="T27" fmla="*/ 6 h 18"/>
                <a:gd name="T28" fmla="*/ 0 w 14"/>
                <a:gd name="T29" fmla="*/ 8 h 18"/>
                <a:gd name="T30" fmla="*/ 0 w 14"/>
                <a:gd name="T31" fmla="*/ 9 h 18"/>
                <a:gd name="T32" fmla="*/ 0 w 14"/>
                <a:gd name="T33" fmla="*/ 11 h 18"/>
                <a:gd name="T34" fmla="*/ 1 w 14"/>
                <a:gd name="T35" fmla="*/ 13 h 18"/>
                <a:gd name="T36" fmla="*/ 2 w 14"/>
                <a:gd name="T37" fmla="*/ 14 h 18"/>
                <a:gd name="T38" fmla="*/ 3 w 14"/>
                <a:gd name="T39" fmla="*/ 15 h 18"/>
                <a:gd name="T40" fmla="*/ 4 w 14"/>
                <a:gd name="T41" fmla="*/ 16 h 18"/>
                <a:gd name="T42" fmla="*/ 5 w 14"/>
                <a:gd name="T43" fmla="*/ 17 h 18"/>
                <a:gd name="T44" fmla="*/ 7 w 14"/>
                <a:gd name="T45" fmla="*/ 18 h 18"/>
                <a:gd name="T46" fmla="*/ 8 w 14"/>
                <a:gd name="T47" fmla="*/ 18 h 18"/>
                <a:gd name="T48" fmla="*/ 9 w 14"/>
                <a:gd name="T49" fmla="*/ 17 h 18"/>
                <a:gd name="T50" fmla="*/ 11 w 14"/>
                <a:gd name="T51" fmla="*/ 17 h 18"/>
                <a:gd name="T52" fmla="*/ 12 w 14"/>
                <a:gd name="T53" fmla="*/ 16 h 18"/>
                <a:gd name="T54" fmla="*/ 13 w 14"/>
                <a:gd name="T55" fmla="*/ 15 h 18"/>
                <a:gd name="T56" fmla="*/ 13 w 14"/>
                <a:gd name="T57" fmla="*/ 13 h 18"/>
                <a:gd name="T58" fmla="*/ 14 w 14"/>
                <a:gd name="T59" fmla="*/ 12 h 18"/>
                <a:gd name="T60" fmla="*/ 14 w 14"/>
                <a:gd name="T61" fmla="*/ 10 h 18"/>
                <a:gd name="T62" fmla="*/ 13 w 14"/>
                <a:gd name="T63" fmla="*/ 9 h 18"/>
                <a:gd name="T64" fmla="*/ 13 w 14"/>
                <a:gd name="T65" fmla="*/ 7 h 18"/>
                <a:gd name="T66" fmla="*/ 12 w 14"/>
                <a:gd name="T6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2"/>
                  </a:lnTo>
                  <a:lnTo>
                    <a:pt x="9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9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263"/>
            <p:cNvSpPr>
              <a:spLocks/>
            </p:cNvSpPr>
            <p:nvPr/>
          </p:nvSpPr>
          <p:spPr bwMode="auto">
            <a:xfrm>
              <a:off x="396875" y="303530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41" name="Picture 26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35301"/>
              <a:ext cx="33338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2" name="Picture 265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35301"/>
              <a:ext cx="33338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3" name="Freeform 266"/>
            <p:cNvSpPr>
              <a:spLocks/>
            </p:cNvSpPr>
            <p:nvPr/>
          </p:nvSpPr>
          <p:spPr bwMode="auto">
            <a:xfrm>
              <a:off x="401638" y="3040063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3 h 18"/>
                <a:gd name="T4" fmla="*/ 11 w 14"/>
                <a:gd name="T5" fmla="*/ 2 h 18"/>
                <a:gd name="T6" fmla="*/ 10 w 14"/>
                <a:gd name="T7" fmla="*/ 1 h 18"/>
                <a:gd name="T8" fmla="*/ 9 w 14"/>
                <a:gd name="T9" fmla="*/ 0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0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4 h 18"/>
                <a:gd name="T24" fmla="*/ 0 w 14"/>
                <a:gd name="T25" fmla="*/ 6 h 18"/>
                <a:gd name="T26" fmla="*/ 0 w 14"/>
                <a:gd name="T27" fmla="*/ 7 h 18"/>
                <a:gd name="T28" fmla="*/ 1 w 14"/>
                <a:gd name="T29" fmla="*/ 9 h 18"/>
                <a:gd name="T30" fmla="*/ 1 w 14"/>
                <a:gd name="T31" fmla="*/ 11 h 18"/>
                <a:gd name="T32" fmla="*/ 2 w 14"/>
                <a:gd name="T33" fmla="*/ 13 h 18"/>
                <a:gd name="T34" fmla="*/ 3 w 14"/>
                <a:gd name="T35" fmla="*/ 14 h 18"/>
                <a:gd name="T36" fmla="*/ 4 w 14"/>
                <a:gd name="T37" fmla="*/ 15 h 18"/>
                <a:gd name="T38" fmla="*/ 5 w 14"/>
                <a:gd name="T39" fmla="*/ 16 h 18"/>
                <a:gd name="T40" fmla="*/ 6 w 14"/>
                <a:gd name="T41" fmla="*/ 17 h 18"/>
                <a:gd name="T42" fmla="*/ 8 w 14"/>
                <a:gd name="T43" fmla="*/ 18 h 18"/>
                <a:gd name="T44" fmla="*/ 9 w 14"/>
                <a:gd name="T45" fmla="*/ 18 h 18"/>
                <a:gd name="T46" fmla="*/ 10 w 14"/>
                <a:gd name="T47" fmla="*/ 17 h 18"/>
                <a:gd name="T48" fmla="*/ 12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3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8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1" y="11"/>
                  </a:lnTo>
                  <a:lnTo>
                    <a:pt x="2" y="13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2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267"/>
            <p:cNvSpPr>
              <a:spLocks/>
            </p:cNvSpPr>
            <p:nvPr/>
          </p:nvSpPr>
          <p:spPr bwMode="auto">
            <a:xfrm>
              <a:off x="434975" y="3060701"/>
              <a:ext cx="22225" cy="26988"/>
            </a:xfrm>
            <a:custGeom>
              <a:avLst/>
              <a:gdLst>
                <a:gd name="T0" fmla="*/ 13 w 15"/>
                <a:gd name="T1" fmla="*/ 4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0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4 w 15"/>
                <a:gd name="T17" fmla="*/ 0 h 17"/>
                <a:gd name="T18" fmla="*/ 4 w 15"/>
                <a:gd name="T19" fmla="*/ 0 h 17"/>
                <a:gd name="T20" fmla="*/ 3 w 15"/>
                <a:gd name="T21" fmla="*/ 1 h 17"/>
                <a:gd name="T22" fmla="*/ 2 w 15"/>
                <a:gd name="T23" fmla="*/ 2 h 17"/>
                <a:gd name="T24" fmla="*/ 1 w 15"/>
                <a:gd name="T25" fmla="*/ 4 h 17"/>
                <a:gd name="T26" fmla="*/ 0 w 15"/>
                <a:gd name="T27" fmla="*/ 5 h 17"/>
                <a:gd name="T28" fmla="*/ 0 w 15"/>
                <a:gd name="T29" fmla="*/ 7 h 17"/>
                <a:gd name="T30" fmla="*/ 0 w 15"/>
                <a:gd name="T31" fmla="*/ 8 h 17"/>
                <a:gd name="T32" fmla="*/ 1 w 15"/>
                <a:gd name="T33" fmla="*/ 10 h 17"/>
                <a:gd name="T34" fmla="*/ 2 w 15"/>
                <a:gd name="T35" fmla="*/ 12 h 17"/>
                <a:gd name="T36" fmla="*/ 3 w 15"/>
                <a:gd name="T37" fmla="*/ 13 h 17"/>
                <a:gd name="T38" fmla="*/ 4 w 15"/>
                <a:gd name="T39" fmla="*/ 15 h 17"/>
                <a:gd name="T40" fmla="*/ 5 w 15"/>
                <a:gd name="T41" fmla="*/ 16 h 17"/>
                <a:gd name="T42" fmla="*/ 6 w 15"/>
                <a:gd name="T43" fmla="*/ 16 h 17"/>
                <a:gd name="T44" fmla="*/ 8 w 15"/>
                <a:gd name="T45" fmla="*/ 17 h 17"/>
                <a:gd name="T46" fmla="*/ 9 w 15"/>
                <a:gd name="T47" fmla="*/ 17 h 17"/>
                <a:gd name="T48" fmla="*/ 10 w 15"/>
                <a:gd name="T49" fmla="*/ 16 h 17"/>
                <a:gd name="T50" fmla="*/ 12 w 15"/>
                <a:gd name="T51" fmla="*/ 16 h 17"/>
                <a:gd name="T52" fmla="*/ 13 w 15"/>
                <a:gd name="T53" fmla="*/ 15 h 17"/>
                <a:gd name="T54" fmla="*/ 13 w 15"/>
                <a:gd name="T55" fmla="*/ 14 h 17"/>
                <a:gd name="T56" fmla="*/ 14 w 15"/>
                <a:gd name="T57" fmla="*/ 13 h 17"/>
                <a:gd name="T58" fmla="*/ 15 w 15"/>
                <a:gd name="T59" fmla="*/ 11 h 17"/>
                <a:gd name="T60" fmla="*/ 15 w 15"/>
                <a:gd name="T61" fmla="*/ 10 h 17"/>
                <a:gd name="T62" fmla="*/ 15 w 15"/>
                <a:gd name="T63" fmla="*/ 8 h 17"/>
                <a:gd name="T64" fmla="*/ 14 w 15"/>
                <a:gd name="T65" fmla="*/ 6 h 17"/>
                <a:gd name="T66" fmla="*/ 13 w 15"/>
                <a:gd name="T6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7">
                  <a:moveTo>
                    <a:pt x="13" y="4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6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8"/>
                  </a:lnTo>
                  <a:lnTo>
                    <a:pt x="14" y="6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268"/>
            <p:cNvSpPr>
              <a:spLocks/>
            </p:cNvSpPr>
            <p:nvPr/>
          </p:nvSpPr>
          <p:spPr bwMode="auto">
            <a:xfrm>
              <a:off x="428625" y="305435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7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7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46" name="Picture 269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7" name="Picture 270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8" name="Freeform 271"/>
            <p:cNvSpPr>
              <a:spLocks/>
            </p:cNvSpPr>
            <p:nvPr/>
          </p:nvSpPr>
          <p:spPr bwMode="auto">
            <a:xfrm>
              <a:off x="433388" y="3059113"/>
              <a:ext cx="23813" cy="28575"/>
            </a:xfrm>
            <a:custGeom>
              <a:avLst/>
              <a:gdLst>
                <a:gd name="T0" fmla="*/ 13 w 15"/>
                <a:gd name="T1" fmla="*/ 5 h 18"/>
                <a:gd name="T2" fmla="*/ 12 w 15"/>
                <a:gd name="T3" fmla="*/ 4 h 18"/>
                <a:gd name="T4" fmla="*/ 11 w 15"/>
                <a:gd name="T5" fmla="*/ 3 h 18"/>
                <a:gd name="T6" fmla="*/ 10 w 15"/>
                <a:gd name="T7" fmla="*/ 1 h 18"/>
                <a:gd name="T8" fmla="*/ 9 w 15"/>
                <a:gd name="T9" fmla="*/ 1 h 18"/>
                <a:gd name="T10" fmla="*/ 7 w 15"/>
                <a:gd name="T11" fmla="*/ 0 h 18"/>
                <a:gd name="T12" fmla="*/ 6 w 15"/>
                <a:gd name="T13" fmla="*/ 0 h 18"/>
                <a:gd name="T14" fmla="*/ 5 w 15"/>
                <a:gd name="T15" fmla="*/ 1 h 18"/>
                <a:gd name="T16" fmla="*/ 3 w 15"/>
                <a:gd name="T17" fmla="*/ 1 h 18"/>
                <a:gd name="T18" fmla="*/ 2 w 15"/>
                <a:gd name="T19" fmla="*/ 2 h 18"/>
                <a:gd name="T20" fmla="*/ 2 w 15"/>
                <a:gd name="T21" fmla="*/ 3 h 18"/>
                <a:gd name="T22" fmla="*/ 1 w 15"/>
                <a:gd name="T23" fmla="*/ 4 h 18"/>
                <a:gd name="T24" fmla="*/ 0 w 15"/>
                <a:gd name="T25" fmla="*/ 6 h 18"/>
                <a:gd name="T26" fmla="*/ 0 w 15"/>
                <a:gd name="T27" fmla="*/ 8 h 18"/>
                <a:gd name="T28" fmla="*/ 0 w 15"/>
                <a:gd name="T29" fmla="*/ 9 h 18"/>
                <a:gd name="T30" fmla="*/ 1 w 15"/>
                <a:gd name="T31" fmla="*/ 11 h 18"/>
                <a:gd name="T32" fmla="*/ 2 w 15"/>
                <a:gd name="T33" fmla="*/ 12 h 18"/>
                <a:gd name="T34" fmla="*/ 3 w 15"/>
                <a:gd name="T35" fmla="*/ 14 h 18"/>
                <a:gd name="T36" fmla="*/ 4 w 15"/>
                <a:gd name="T37" fmla="*/ 16 h 18"/>
                <a:gd name="T38" fmla="*/ 5 w 15"/>
                <a:gd name="T39" fmla="*/ 16 h 18"/>
                <a:gd name="T40" fmla="*/ 6 w 15"/>
                <a:gd name="T41" fmla="*/ 17 h 18"/>
                <a:gd name="T42" fmla="*/ 8 w 15"/>
                <a:gd name="T43" fmla="*/ 17 h 18"/>
                <a:gd name="T44" fmla="*/ 9 w 15"/>
                <a:gd name="T45" fmla="*/ 18 h 18"/>
                <a:gd name="T46" fmla="*/ 10 w 15"/>
                <a:gd name="T47" fmla="*/ 17 h 18"/>
                <a:gd name="T48" fmla="*/ 11 w 15"/>
                <a:gd name="T49" fmla="*/ 17 h 18"/>
                <a:gd name="T50" fmla="*/ 12 w 15"/>
                <a:gd name="T51" fmla="*/ 16 h 18"/>
                <a:gd name="T52" fmla="*/ 13 w 15"/>
                <a:gd name="T53" fmla="*/ 15 h 18"/>
                <a:gd name="T54" fmla="*/ 14 w 15"/>
                <a:gd name="T55" fmla="*/ 14 h 18"/>
                <a:gd name="T56" fmla="*/ 15 w 15"/>
                <a:gd name="T57" fmla="*/ 12 h 18"/>
                <a:gd name="T58" fmla="*/ 15 w 15"/>
                <a:gd name="T59" fmla="*/ 10 h 18"/>
                <a:gd name="T60" fmla="*/ 14 w 15"/>
                <a:gd name="T61" fmla="*/ 9 h 18"/>
                <a:gd name="T62" fmla="*/ 14 w 15"/>
                <a:gd name="T63" fmla="*/ 7 h 18"/>
                <a:gd name="T64" fmla="*/ 13 w 15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4" y="14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272"/>
            <p:cNvSpPr>
              <a:spLocks/>
            </p:cNvSpPr>
            <p:nvPr/>
          </p:nvSpPr>
          <p:spPr bwMode="auto">
            <a:xfrm>
              <a:off x="373063" y="3060701"/>
              <a:ext cx="22225" cy="26988"/>
            </a:xfrm>
            <a:custGeom>
              <a:avLst/>
              <a:gdLst>
                <a:gd name="T0" fmla="*/ 12 w 14"/>
                <a:gd name="T1" fmla="*/ 4 h 17"/>
                <a:gd name="T2" fmla="*/ 11 w 14"/>
                <a:gd name="T3" fmla="*/ 3 h 17"/>
                <a:gd name="T4" fmla="*/ 10 w 14"/>
                <a:gd name="T5" fmla="*/ 2 h 17"/>
                <a:gd name="T6" fmla="*/ 9 w 14"/>
                <a:gd name="T7" fmla="*/ 0 h 17"/>
                <a:gd name="T8" fmla="*/ 8 w 14"/>
                <a:gd name="T9" fmla="*/ 0 h 17"/>
                <a:gd name="T10" fmla="*/ 6 w 14"/>
                <a:gd name="T11" fmla="*/ 0 h 17"/>
                <a:gd name="T12" fmla="*/ 5 w 14"/>
                <a:gd name="T13" fmla="*/ 0 h 17"/>
                <a:gd name="T14" fmla="*/ 4 w 14"/>
                <a:gd name="T15" fmla="*/ 0 h 17"/>
                <a:gd name="T16" fmla="*/ 3 w 14"/>
                <a:gd name="T17" fmla="*/ 0 h 17"/>
                <a:gd name="T18" fmla="*/ 2 w 14"/>
                <a:gd name="T19" fmla="*/ 0 h 17"/>
                <a:gd name="T20" fmla="*/ 1 w 14"/>
                <a:gd name="T21" fmla="*/ 1 h 17"/>
                <a:gd name="T22" fmla="*/ 1 w 14"/>
                <a:gd name="T23" fmla="*/ 2 h 17"/>
                <a:gd name="T24" fmla="*/ 0 w 14"/>
                <a:gd name="T25" fmla="*/ 4 h 17"/>
                <a:gd name="T26" fmla="*/ 0 w 14"/>
                <a:gd name="T27" fmla="*/ 5 h 17"/>
                <a:gd name="T28" fmla="*/ 0 w 14"/>
                <a:gd name="T29" fmla="*/ 7 h 17"/>
                <a:gd name="T30" fmla="*/ 0 w 14"/>
                <a:gd name="T31" fmla="*/ 8 h 17"/>
                <a:gd name="T32" fmla="*/ 0 w 14"/>
                <a:gd name="T33" fmla="*/ 10 h 17"/>
                <a:gd name="T34" fmla="*/ 1 w 14"/>
                <a:gd name="T35" fmla="*/ 12 h 17"/>
                <a:gd name="T36" fmla="*/ 2 w 14"/>
                <a:gd name="T37" fmla="*/ 13 h 17"/>
                <a:gd name="T38" fmla="*/ 3 w 14"/>
                <a:gd name="T39" fmla="*/ 15 h 17"/>
                <a:gd name="T40" fmla="*/ 4 w 14"/>
                <a:gd name="T41" fmla="*/ 16 h 17"/>
                <a:gd name="T42" fmla="*/ 5 w 14"/>
                <a:gd name="T43" fmla="*/ 16 h 17"/>
                <a:gd name="T44" fmla="*/ 7 w 14"/>
                <a:gd name="T45" fmla="*/ 17 h 17"/>
                <a:gd name="T46" fmla="*/ 8 w 14"/>
                <a:gd name="T47" fmla="*/ 17 h 17"/>
                <a:gd name="T48" fmla="*/ 9 w 14"/>
                <a:gd name="T49" fmla="*/ 16 h 17"/>
                <a:gd name="T50" fmla="*/ 10 w 14"/>
                <a:gd name="T51" fmla="*/ 16 h 17"/>
                <a:gd name="T52" fmla="*/ 12 w 14"/>
                <a:gd name="T53" fmla="*/ 15 h 17"/>
                <a:gd name="T54" fmla="*/ 13 w 14"/>
                <a:gd name="T55" fmla="*/ 14 h 17"/>
                <a:gd name="T56" fmla="*/ 13 w 14"/>
                <a:gd name="T57" fmla="*/ 13 h 17"/>
                <a:gd name="T58" fmla="*/ 14 w 14"/>
                <a:gd name="T59" fmla="*/ 11 h 17"/>
                <a:gd name="T60" fmla="*/ 14 w 14"/>
                <a:gd name="T61" fmla="*/ 10 h 17"/>
                <a:gd name="T62" fmla="*/ 13 w 14"/>
                <a:gd name="T63" fmla="*/ 8 h 17"/>
                <a:gd name="T64" fmla="*/ 13 w 14"/>
                <a:gd name="T65" fmla="*/ 6 h 17"/>
                <a:gd name="T66" fmla="*/ 12 w 14"/>
                <a:gd name="T6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7">
                  <a:moveTo>
                    <a:pt x="12" y="4"/>
                  </a:moveTo>
                  <a:lnTo>
                    <a:pt x="11" y="3"/>
                  </a:lnTo>
                  <a:lnTo>
                    <a:pt x="10" y="2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2" y="13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7" y="17"/>
                  </a:lnTo>
                  <a:lnTo>
                    <a:pt x="8" y="17"/>
                  </a:lnTo>
                  <a:lnTo>
                    <a:pt x="9" y="16"/>
                  </a:lnTo>
                  <a:lnTo>
                    <a:pt x="10" y="16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3" y="13"/>
                  </a:lnTo>
                  <a:lnTo>
                    <a:pt x="14" y="11"/>
                  </a:lnTo>
                  <a:lnTo>
                    <a:pt x="14" y="10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273"/>
            <p:cNvSpPr>
              <a:spLocks/>
            </p:cNvSpPr>
            <p:nvPr/>
          </p:nvSpPr>
          <p:spPr bwMode="auto">
            <a:xfrm>
              <a:off x="366713" y="305435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7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7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51" name="Picture 274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2" name="Picture 275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3" name="Freeform 276"/>
            <p:cNvSpPr>
              <a:spLocks/>
            </p:cNvSpPr>
            <p:nvPr/>
          </p:nvSpPr>
          <p:spPr bwMode="auto">
            <a:xfrm>
              <a:off x="371475" y="3059113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4 h 18"/>
                <a:gd name="T4" fmla="*/ 11 w 14"/>
                <a:gd name="T5" fmla="*/ 3 h 18"/>
                <a:gd name="T6" fmla="*/ 10 w 14"/>
                <a:gd name="T7" fmla="*/ 1 h 18"/>
                <a:gd name="T8" fmla="*/ 8 w 14"/>
                <a:gd name="T9" fmla="*/ 1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1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4 h 18"/>
                <a:gd name="T24" fmla="*/ 1 w 14"/>
                <a:gd name="T25" fmla="*/ 6 h 18"/>
                <a:gd name="T26" fmla="*/ 0 w 14"/>
                <a:gd name="T27" fmla="*/ 8 h 18"/>
                <a:gd name="T28" fmla="*/ 1 w 14"/>
                <a:gd name="T29" fmla="*/ 9 h 18"/>
                <a:gd name="T30" fmla="*/ 1 w 14"/>
                <a:gd name="T31" fmla="*/ 11 h 18"/>
                <a:gd name="T32" fmla="*/ 2 w 14"/>
                <a:gd name="T33" fmla="*/ 12 h 18"/>
                <a:gd name="T34" fmla="*/ 3 w 14"/>
                <a:gd name="T35" fmla="*/ 14 h 18"/>
                <a:gd name="T36" fmla="*/ 4 w 14"/>
                <a:gd name="T37" fmla="*/ 16 h 18"/>
                <a:gd name="T38" fmla="*/ 5 w 14"/>
                <a:gd name="T39" fmla="*/ 16 h 18"/>
                <a:gd name="T40" fmla="*/ 6 w 14"/>
                <a:gd name="T41" fmla="*/ 17 h 18"/>
                <a:gd name="T42" fmla="*/ 7 w 14"/>
                <a:gd name="T43" fmla="*/ 17 h 18"/>
                <a:gd name="T44" fmla="*/ 9 w 14"/>
                <a:gd name="T45" fmla="*/ 18 h 18"/>
                <a:gd name="T46" fmla="*/ 10 w 14"/>
                <a:gd name="T47" fmla="*/ 17 h 18"/>
                <a:gd name="T48" fmla="*/ 11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4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9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277"/>
            <p:cNvSpPr>
              <a:spLocks/>
            </p:cNvSpPr>
            <p:nvPr/>
          </p:nvSpPr>
          <p:spPr bwMode="auto">
            <a:xfrm>
              <a:off x="403225" y="3079751"/>
              <a:ext cx="22225" cy="26988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3 h 18"/>
                <a:gd name="T6" fmla="*/ 9 w 14"/>
                <a:gd name="T7" fmla="*/ 2 h 18"/>
                <a:gd name="T8" fmla="*/ 8 w 14"/>
                <a:gd name="T9" fmla="*/ 1 h 18"/>
                <a:gd name="T10" fmla="*/ 7 w 14"/>
                <a:gd name="T11" fmla="*/ 0 h 18"/>
                <a:gd name="T12" fmla="*/ 5 w 14"/>
                <a:gd name="T13" fmla="*/ 0 h 18"/>
                <a:gd name="T14" fmla="*/ 4 w 14"/>
                <a:gd name="T15" fmla="*/ 1 h 18"/>
                <a:gd name="T16" fmla="*/ 2 w 14"/>
                <a:gd name="T17" fmla="*/ 1 h 18"/>
                <a:gd name="T18" fmla="*/ 1 w 14"/>
                <a:gd name="T19" fmla="*/ 2 h 18"/>
                <a:gd name="T20" fmla="*/ 1 w 14"/>
                <a:gd name="T21" fmla="*/ 4 h 18"/>
                <a:gd name="T22" fmla="*/ 0 w 14"/>
                <a:gd name="T23" fmla="*/ 5 h 18"/>
                <a:gd name="T24" fmla="*/ 0 w 14"/>
                <a:gd name="T25" fmla="*/ 6 h 18"/>
                <a:gd name="T26" fmla="*/ 0 w 14"/>
                <a:gd name="T27" fmla="*/ 8 h 18"/>
                <a:gd name="T28" fmla="*/ 0 w 14"/>
                <a:gd name="T29" fmla="*/ 10 h 18"/>
                <a:gd name="T30" fmla="*/ 0 w 14"/>
                <a:gd name="T31" fmla="*/ 11 h 18"/>
                <a:gd name="T32" fmla="*/ 1 w 14"/>
                <a:gd name="T33" fmla="*/ 13 h 18"/>
                <a:gd name="T34" fmla="*/ 2 w 14"/>
                <a:gd name="T35" fmla="*/ 15 h 18"/>
                <a:gd name="T36" fmla="*/ 3 w 14"/>
                <a:gd name="T37" fmla="*/ 16 h 18"/>
                <a:gd name="T38" fmla="*/ 4 w 14"/>
                <a:gd name="T39" fmla="*/ 17 h 18"/>
                <a:gd name="T40" fmla="*/ 5 w 14"/>
                <a:gd name="T41" fmla="*/ 18 h 18"/>
                <a:gd name="T42" fmla="*/ 7 w 14"/>
                <a:gd name="T43" fmla="*/ 18 h 18"/>
                <a:gd name="T44" fmla="*/ 8 w 14"/>
                <a:gd name="T45" fmla="*/ 18 h 18"/>
                <a:gd name="T46" fmla="*/ 9 w 14"/>
                <a:gd name="T47" fmla="*/ 18 h 18"/>
                <a:gd name="T48" fmla="*/ 11 w 14"/>
                <a:gd name="T49" fmla="*/ 17 h 18"/>
                <a:gd name="T50" fmla="*/ 12 w 14"/>
                <a:gd name="T51" fmla="*/ 16 h 18"/>
                <a:gd name="T52" fmla="*/ 13 w 14"/>
                <a:gd name="T53" fmla="*/ 15 h 18"/>
                <a:gd name="T54" fmla="*/ 13 w 14"/>
                <a:gd name="T55" fmla="*/ 14 h 18"/>
                <a:gd name="T56" fmla="*/ 14 w 14"/>
                <a:gd name="T57" fmla="*/ 12 h 18"/>
                <a:gd name="T58" fmla="*/ 14 w 14"/>
                <a:gd name="T59" fmla="*/ 11 h 18"/>
                <a:gd name="T60" fmla="*/ 13 w 14"/>
                <a:gd name="T61" fmla="*/ 9 h 18"/>
                <a:gd name="T62" fmla="*/ 13 w 14"/>
                <a:gd name="T63" fmla="*/ 7 h 18"/>
                <a:gd name="T64" fmla="*/ 12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3"/>
                  </a:lnTo>
                  <a:lnTo>
                    <a:pt x="9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5"/>
                  </a:lnTo>
                  <a:lnTo>
                    <a:pt x="3" y="16"/>
                  </a:lnTo>
                  <a:lnTo>
                    <a:pt x="4" y="17"/>
                  </a:lnTo>
                  <a:lnTo>
                    <a:pt x="5" y="18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278"/>
            <p:cNvSpPr>
              <a:spLocks/>
            </p:cNvSpPr>
            <p:nvPr/>
          </p:nvSpPr>
          <p:spPr bwMode="auto">
            <a:xfrm>
              <a:off x="396875" y="307340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56" name="Picture 279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7340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" name="Picture 280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7340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8" name="Freeform 281"/>
            <p:cNvSpPr>
              <a:spLocks/>
            </p:cNvSpPr>
            <p:nvPr/>
          </p:nvSpPr>
          <p:spPr bwMode="auto">
            <a:xfrm>
              <a:off x="401638" y="3078163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4 h 18"/>
                <a:gd name="T4" fmla="*/ 11 w 14"/>
                <a:gd name="T5" fmla="*/ 3 h 18"/>
                <a:gd name="T6" fmla="*/ 10 w 14"/>
                <a:gd name="T7" fmla="*/ 2 h 18"/>
                <a:gd name="T8" fmla="*/ 9 w 14"/>
                <a:gd name="T9" fmla="*/ 1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0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5 h 18"/>
                <a:gd name="T24" fmla="*/ 0 w 14"/>
                <a:gd name="T25" fmla="*/ 6 h 18"/>
                <a:gd name="T26" fmla="*/ 0 w 14"/>
                <a:gd name="T27" fmla="*/ 8 h 18"/>
                <a:gd name="T28" fmla="*/ 1 w 14"/>
                <a:gd name="T29" fmla="*/ 9 h 18"/>
                <a:gd name="T30" fmla="*/ 1 w 14"/>
                <a:gd name="T31" fmla="*/ 11 h 18"/>
                <a:gd name="T32" fmla="*/ 2 w 14"/>
                <a:gd name="T33" fmla="*/ 13 h 18"/>
                <a:gd name="T34" fmla="*/ 3 w 14"/>
                <a:gd name="T35" fmla="*/ 14 h 18"/>
                <a:gd name="T36" fmla="*/ 4 w 14"/>
                <a:gd name="T37" fmla="*/ 16 h 18"/>
                <a:gd name="T38" fmla="*/ 5 w 14"/>
                <a:gd name="T39" fmla="*/ 17 h 18"/>
                <a:gd name="T40" fmla="*/ 6 w 14"/>
                <a:gd name="T41" fmla="*/ 17 h 18"/>
                <a:gd name="T42" fmla="*/ 8 w 14"/>
                <a:gd name="T43" fmla="*/ 18 h 18"/>
                <a:gd name="T44" fmla="*/ 9 w 14"/>
                <a:gd name="T45" fmla="*/ 18 h 18"/>
                <a:gd name="T46" fmla="*/ 10 w 14"/>
                <a:gd name="T47" fmla="*/ 18 h 18"/>
                <a:gd name="T48" fmla="*/ 12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3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9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1" y="11"/>
                  </a:lnTo>
                  <a:lnTo>
                    <a:pt x="2" y="13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2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282"/>
            <p:cNvSpPr>
              <a:spLocks/>
            </p:cNvSpPr>
            <p:nvPr/>
          </p:nvSpPr>
          <p:spPr bwMode="auto">
            <a:xfrm>
              <a:off x="434975" y="3098801"/>
              <a:ext cx="22225" cy="26988"/>
            </a:xfrm>
            <a:custGeom>
              <a:avLst/>
              <a:gdLst>
                <a:gd name="T0" fmla="*/ 13 w 15"/>
                <a:gd name="T1" fmla="*/ 5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1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4 w 15"/>
                <a:gd name="T17" fmla="*/ 0 h 17"/>
                <a:gd name="T18" fmla="*/ 3 w 15"/>
                <a:gd name="T19" fmla="*/ 1 h 17"/>
                <a:gd name="T20" fmla="*/ 2 w 15"/>
                <a:gd name="T21" fmla="*/ 2 h 17"/>
                <a:gd name="T22" fmla="*/ 1 w 15"/>
                <a:gd name="T23" fmla="*/ 4 h 17"/>
                <a:gd name="T24" fmla="*/ 0 w 15"/>
                <a:gd name="T25" fmla="*/ 5 h 17"/>
                <a:gd name="T26" fmla="*/ 0 w 15"/>
                <a:gd name="T27" fmla="*/ 7 h 17"/>
                <a:gd name="T28" fmla="*/ 0 w 15"/>
                <a:gd name="T29" fmla="*/ 9 h 17"/>
                <a:gd name="T30" fmla="*/ 1 w 15"/>
                <a:gd name="T31" fmla="*/ 10 h 17"/>
                <a:gd name="T32" fmla="*/ 2 w 15"/>
                <a:gd name="T33" fmla="*/ 12 h 17"/>
                <a:gd name="T34" fmla="*/ 3 w 15"/>
                <a:gd name="T35" fmla="*/ 13 h 17"/>
                <a:gd name="T36" fmla="*/ 4 w 15"/>
                <a:gd name="T37" fmla="*/ 15 h 17"/>
                <a:gd name="T38" fmla="*/ 5 w 15"/>
                <a:gd name="T39" fmla="*/ 16 h 17"/>
                <a:gd name="T40" fmla="*/ 6 w 15"/>
                <a:gd name="T41" fmla="*/ 17 h 17"/>
                <a:gd name="T42" fmla="*/ 8 w 15"/>
                <a:gd name="T43" fmla="*/ 17 h 17"/>
                <a:gd name="T44" fmla="*/ 9 w 15"/>
                <a:gd name="T45" fmla="*/ 17 h 17"/>
                <a:gd name="T46" fmla="*/ 10 w 15"/>
                <a:gd name="T47" fmla="*/ 17 h 17"/>
                <a:gd name="T48" fmla="*/ 11 w 15"/>
                <a:gd name="T49" fmla="*/ 17 h 17"/>
                <a:gd name="T50" fmla="*/ 12 w 15"/>
                <a:gd name="T51" fmla="*/ 16 h 17"/>
                <a:gd name="T52" fmla="*/ 13 w 15"/>
                <a:gd name="T53" fmla="*/ 15 h 17"/>
                <a:gd name="T54" fmla="*/ 13 w 15"/>
                <a:gd name="T55" fmla="*/ 14 h 17"/>
                <a:gd name="T56" fmla="*/ 14 w 15"/>
                <a:gd name="T57" fmla="*/ 13 h 17"/>
                <a:gd name="T58" fmla="*/ 15 w 15"/>
                <a:gd name="T59" fmla="*/ 12 h 17"/>
                <a:gd name="T60" fmla="*/ 15 w 15"/>
                <a:gd name="T61" fmla="*/ 10 h 17"/>
                <a:gd name="T62" fmla="*/ 15 w 15"/>
                <a:gd name="T63" fmla="*/ 8 h 17"/>
                <a:gd name="T64" fmla="*/ 14 w 15"/>
                <a:gd name="T65" fmla="*/ 7 h 17"/>
                <a:gd name="T66" fmla="*/ 13 w 15"/>
                <a:gd name="T6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5" y="8"/>
                  </a:lnTo>
                  <a:lnTo>
                    <a:pt x="14" y="7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283"/>
            <p:cNvSpPr>
              <a:spLocks/>
            </p:cNvSpPr>
            <p:nvPr/>
          </p:nvSpPr>
          <p:spPr bwMode="auto">
            <a:xfrm>
              <a:off x="428625" y="309245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7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7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61" name="Picture 284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924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2" name="Picture 285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924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3" name="Freeform 286"/>
            <p:cNvSpPr>
              <a:spLocks/>
            </p:cNvSpPr>
            <p:nvPr/>
          </p:nvSpPr>
          <p:spPr bwMode="auto">
            <a:xfrm>
              <a:off x="433388" y="3098801"/>
              <a:ext cx="23813" cy="26988"/>
            </a:xfrm>
            <a:custGeom>
              <a:avLst/>
              <a:gdLst>
                <a:gd name="T0" fmla="*/ 13 w 15"/>
                <a:gd name="T1" fmla="*/ 5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1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3 w 15"/>
                <a:gd name="T17" fmla="*/ 0 h 17"/>
                <a:gd name="T18" fmla="*/ 2 w 15"/>
                <a:gd name="T19" fmla="*/ 1 h 17"/>
                <a:gd name="T20" fmla="*/ 2 w 15"/>
                <a:gd name="T21" fmla="*/ 2 h 17"/>
                <a:gd name="T22" fmla="*/ 1 w 15"/>
                <a:gd name="T23" fmla="*/ 4 h 17"/>
                <a:gd name="T24" fmla="*/ 0 w 15"/>
                <a:gd name="T25" fmla="*/ 5 h 17"/>
                <a:gd name="T26" fmla="*/ 0 w 15"/>
                <a:gd name="T27" fmla="*/ 7 h 17"/>
                <a:gd name="T28" fmla="*/ 0 w 15"/>
                <a:gd name="T29" fmla="*/ 9 h 17"/>
                <a:gd name="T30" fmla="*/ 1 w 15"/>
                <a:gd name="T31" fmla="*/ 10 h 17"/>
                <a:gd name="T32" fmla="*/ 2 w 15"/>
                <a:gd name="T33" fmla="*/ 12 h 17"/>
                <a:gd name="T34" fmla="*/ 3 w 15"/>
                <a:gd name="T35" fmla="*/ 13 h 17"/>
                <a:gd name="T36" fmla="*/ 4 w 15"/>
                <a:gd name="T37" fmla="*/ 15 h 17"/>
                <a:gd name="T38" fmla="*/ 5 w 15"/>
                <a:gd name="T39" fmla="*/ 16 h 17"/>
                <a:gd name="T40" fmla="*/ 6 w 15"/>
                <a:gd name="T41" fmla="*/ 17 h 17"/>
                <a:gd name="T42" fmla="*/ 8 w 15"/>
                <a:gd name="T43" fmla="*/ 17 h 17"/>
                <a:gd name="T44" fmla="*/ 9 w 15"/>
                <a:gd name="T45" fmla="*/ 17 h 17"/>
                <a:gd name="T46" fmla="*/ 10 w 15"/>
                <a:gd name="T47" fmla="*/ 17 h 17"/>
                <a:gd name="T48" fmla="*/ 11 w 15"/>
                <a:gd name="T49" fmla="*/ 16 h 17"/>
                <a:gd name="T50" fmla="*/ 12 w 15"/>
                <a:gd name="T51" fmla="*/ 15 h 17"/>
                <a:gd name="T52" fmla="*/ 13 w 15"/>
                <a:gd name="T53" fmla="*/ 14 h 17"/>
                <a:gd name="T54" fmla="*/ 14 w 15"/>
                <a:gd name="T55" fmla="*/ 13 h 17"/>
                <a:gd name="T56" fmla="*/ 15 w 15"/>
                <a:gd name="T57" fmla="*/ 11 h 17"/>
                <a:gd name="T58" fmla="*/ 15 w 15"/>
                <a:gd name="T59" fmla="*/ 10 h 17"/>
                <a:gd name="T60" fmla="*/ 14 w 15"/>
                <a:gd name="T61" fmla="*/ 8 h 17"/>
                <a:gd name="T62" fmla="*/ 14 w 15"/>
                <a:gd name="T63" fmla="*/ 6 h 17"/>
                <a:gd name="T64" fmla="*/ 13 w 15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6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287"/>
            <p:cNvSpPr>
              <a:spLocks/>
            </p:cNvSpPr>
            <p:nvPr/>
          </p:nvSpPr>
          <p:spPr bwMode="auto">
            <a:xfrm>
              <a:off x="373063" y="3100388"/>
              <a:ext cx="22225" cy="26988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3 h 18"/>
                <a:gd name="T6" fmla="*/ 9 w 14"/>
                <a:gd name="T7" fmla="*/ 2 h 18"/>
                <a:gd name="T8" fmla="*/ 8 w 14"/>
                <a:gd name="T9" fmla="*/ 1 h 18"/>
                <a:gd name="T10" fmla="*/ 6 w 14"/>
                <a:gd name="T11" fmla="*/ 0 h 18"/>
                <a:gd name="T12" fmla="*/ 5 w 14"/>
                <a:gd name="T13" fmla="*/ 0 h 18"/>
                <a:gd name="T14" fmla="*/ 4 w 14"/>
                <a:gd name="T15" fmla="*/ 1 h 18"/>
                <a:gd name="T16" fmla="*/ 2 w 14"/>
                <a:gd name="T17" fmla="*/ 1 h 18"/>
                <a:gd name="T18" fmla="*/ 1 w 14"/>
                <a:gd name="T19" fmla="*/ 2 h 18"/>
                <a:gd name="T20" fmla="*/ 1 w 14"/>
                <a:gd name="T21" fmla="*/ 4 h 18"/>
                <a:gd name="T22" fmla="*/ 0 w 14"/>
                <a:gd name="T23" fmla="*/ 5 h 18"/>
                <a:gd name="T24" fmla="*/ 0 w 14"/>
                <a:gd name="T25" fmla="*/ 6 h 18"/>
                <a:gd name="T26" fmla="*/ 0 w 14"/>
                <a:gd name="T27" fmla="*/ 8 h 18"/>
                <a:gd name="T28" fmla="*/ 0 w 14"/>
                <a:gd name="T29" fmla="*/ 10 h 18"/>
                <a:gd name="T30" fmla="*/ 0 w 14"/>
                <a:gd name="T31" fmla="*/ 11 h 18"/>
                <a:gd name="T32" fmla="*/ 1 w 14"/>
                <a:gd name="T33" fmla="*/ 13 h 18"/>
                <a:gd name="T34" fmla="*/ 2 w 14"/>
                <a:gd name="T35" fmla="*/ 15 h 18"/>
                <a:gd name="T36" fmla="*/ 3 w 14"/>
                <a:gd name="T37" fmla="*/ 16 h 18"/>
                <a:gd name="T38" fmla="*/ 4 w 14"/>
                <a:gd name="T39" fmla="*/ 17 h 18"/>
                <a:gd name="T40" fmla="*/ 5 w 14"/>
                <a:gd name="T41" fmla="*/ 18 h 18"/>
                <a:gd name="T42" fmla="*/ 7 w 14"/>
                <a:gd name="T43" fmla="*/ 18 h 18"/>
                <a:gd name="T44" fmla="*/ 8 w 14"/>
                <a:gd name="T45" fmla="*/ 18 h 18"/>
                <a:gd name="T46" fmla="*/ 9 w 14"/>
                <a:gd name="T47" fmla="*/ 18 h 18"/>
                <a:gd name="T48" fmla="*/ 10 w 14"/>
                <a:gd name="T49" fmla="*/ 17 h 18"/>
                <a:gd name="T50" fmla="*/ 12 w 14"/>
                <a:gd name="T51" fmla="*/ 16 h 18"/>
                <a:gd name="T52" fmla="*/ 13 w 14"/>
                <a:gd name="T53" fmla="*/ 15 h 18"/>
                <a:gd name="T54" fmla="*/ 13 w 14"/>
                <a:gd name="T55" fmla="*/ 14 h 18"/>
                <a:gd name="T56" fmla="*/ 14 w 14"/>
                <a:gd name="T57" fmla="*/ 12 h 18"/>
                <a:gd name="T58" fmla="*/ 14 w 14"/>
                <a:gd name="T59" fmla="*/ 11 h 18"/>
                <a:gd name="T60" fmla="*/ 13 w 14"/>
                <a:gd name="T61" fmla="*/ 9 h 18"/>
                <a:gd name="T62" fmla="*/ 13 w 14"/>
                <a:gd name="T63" fmla="*/ 7 h 18"/>
                <a:gd name="T64" fmla="*/ 12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3"/>
                  </a:lnTo>
                  <a:lnTo>
                    <a:pt x="9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5"/>
                  </a:lnTo>
                  <a:lnTo>
                    <a:pt x="3" y="16"/>
                  </a:lnTo>
                  <a:lnTo>
                    <a:pt x="4" y="17"/>
                  </a:lnTo>
                  <a:lnTo>
                    <a:pt x="5" y="18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288"/>
            <p:cNvSpPr>
              <a:spLocks/>
            </p:cNvSpPr>
            <p:nvPr/>
          </p:nvSpPr>
          <p:spPr bwMode="auto">
            <a:xfrm>
              <a:off x="366713" y="3094038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66" name="Picture 289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940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" name="Picture 290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940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8" name="Freeform 291"/>
            <p:cNvSpPr>
              <a:spLocks/>
            </p:cNvSpPr>
            <p:nvPr/>
          </p:nvSpPr>
          <p:spPr bwMode="auto">
            <a:xfrm>
              <a:off x="371475" y="3098801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4 h 18"/>
                <a:gd name="T4" fmla="*/ 11 w 14"/>
                <a:gd name="T5" fmla="*/ 3 h 18"/>
                <a:gd name="T6" fmla="*/ 10 w 14"/>
                <a:gd name="T7" fmla="*/ 2 h 18"/>
                <a:gd name="T8" fmla="*/ 8 w 14"/>
                <a:gd name="T9" fmla="*/ 1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0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5 h 18"/>
                <a:gd name="T24" fmla="*/ 1 w 14"/>
                <a:gd name="T25" fmla="*/ 6 h 18"/>
                <a:gd name="T26" fmla="*/ 0 w 14"/>
                <a:gd name="T27" fmla="*/ 8 h 18"/>
                <a:gd name="T28" fmla="*/ 1 w 14"/>
                <a:gd name="T29" fmla="*/ 10 h 18"/>
                <a:gd name="T30" fmla="*/ 1 w 14"/>
                <a:gd name="T31" fmla="*/ 11 h 18"/>
                <a:gd name="T32" fmla="*/ 2 w 14"/>
                <a:gd name="T33" fmla="*/ 13 h 18"/>
                <a:gd name="T34" fmla="*/ 3 w 14"/>
                <a:gd name="T35" fmla="*/ 14 h 18"/>
                <a:gd name="T36" fmla="*/ 4 w 14"/>
                <a:gd name="T37" fmla="*/ 16 h 18"/>
                <a:gd name="T38" fmla="*/ 5 w 14"/>
                <a:gd name="T39" fmla="*/ 17 h 18"/>
                <a:gd name="T40" fmla="*/ 6 w 14"/>
                <a:gd name="T41" fmla="*/ 17 h 18"/>
                <a:gd name="T42" fmla="*/ 7 w 14"/>
                <a:gd name="T43" fmla="*/ 18 h 18"/>
                <a:gd name="T44" fmla="*/ 9 w 14"/>
                <a:gd name="T45" fmla="*/ 18 h 18"/>
                <a:gd name="T46" fmla="*/ 10 w 14"/>
                <a:gd name="T47" fmla="*/ 18 h 18"/>
                <a:gd name="T48" fmla="*/ 11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3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9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1"/>
                  </a:lnTo>
                  <a:lnTo>
                    <a:pt x="2" y="13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1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292"/>
            <p:cNvSpPr>
              <a:spLocks/>
            </p:cNvSpPr>
            <p:nvPr/>
          </p:nvSpPr>
          <p:spPr bwMode="auto">
            <a:xfrm>
              <a:off x="403225" y="3119438"/>
              <a:ext cx="22225" cy="26988"/>
            </a:xfrm>
            <a:custGeom>
              <a:avLst/>
              <a:gdLst>
                <a:gd name="T0" fmla="*/ 12 w 14"/>
                <a:gd name="T1" fmla="*/ 5 h 17"/>
                <a:gd name="T2" fmla="*/ 11 w 14"/>
                <a:gd name="T3" fmla="*/ 3 h 17"/>
                <a:gd name="T4" fmla="*/ 10 w 14"/>
                <a:gd name="T5" fmla="*/ 2 h 17"/>
                <a:gd name="T6" fmla="*/ 9 w 14"/>
                <a:gd name="T7" fmla="*/ 1 h 17"/>
                <a:gd name="T8" fmla="*/ 8 w 14"/>
                <a:gd name="T9" fmla="*/ 0 h 17"/>
                <a:gd name="T10" fmla="*/ 7 w 14"/>
                <a:gd name="T11" fmla="*/ 0 h 17"/>
                <a:gd name="T12" fmla="*/ 5 w 14"/>
                <a:gd name="T13" fmla="*/ 0 h 17"/>
                <a:gd name="T14" fmla="*/ 4 w 14"/>
                <a:gd name="T15" fmla="*/ 0 h 17"/>
                <a:gd name="T16" fmla="*/ 2 w 14"/>
                <a:gd name="T17" fmla="*/ 0 h 17"/>
                <a:gd name="T18" fmla="*/ 1 w 14"/>
                <a:gd name="T19" fmla="*/ 2 h 17"/>
                <a:gd name="T20" fmla="*/ 1 w 14"/>
                <a:gd name="T21" fmla="*/ 3 h 17"/>
                <a:gd name="T22" fmla="*/ 0 w 14"/>
                <a:gd name="T23" fmla="*/ 4 h 17"/>
                <a:gd name="T24" fmla="*/ 0 w 14"/>
                <a:gd name="T25" fmla="*/ 5 h 17"/>
                <a:gd name="T26" fmla="*/ 0 w 14"/>
                <a:gd name="T27" fmla="*/ 7 h 17"/>
                <a:gd name="T28" fmla="*/ 0 w 14"/>
                <a:gd name="T29" fmla="*/ 9 h 17"/>
                <a:gd name="T30" fmla="*/ 0 w 14"/>
                <a:gd name="T31" fmla="*/ 10 h 17"/>
                <a:gd name="T32" fmla="*/ 1 w 14"/>
                <a:gd name="T33" fmla="*/ 12 h 17"/>
                <a:gd name="T34" fmla="*/ 2 w 14"/>
                <a:gd name="T35" fmla="*/ 14 h 17"/>
                <a:gd name="T36" fmla="*/ 3 w 14"/>
                <a:gd name="T37" fmla="*/ 15 h 17"/>
                <a:gd name="T38" fmla="*/ 4 w 14"/>
                <a:gd name="T39" fmla="*/ 16 h 17"/>
                <a:gd name="T40" fmla="*/ 5 w 14"/>
                <a:gd name="T41" fmla="*/ 17 h 17"/>
                <a:gd name="T42" fmla="*/ 7 w 14"/>
                <a:gd name="T43" fmla="*/ 17 h 17"/>
                <a:gd name="T44" fmla="*/ 8 w 14"/>
                <a:gd name="T45" fmla="*/ 17 h 17"/>
                <a:gd name="T46" fmla="*/ 9 w 14"/>
                <a:gd name="T47" fmla="*/ 17 h 17"/>
                <a:gd name="T48" fmla="*/ 11 w 14"/>
                <a:gd name="T49" fmla="*/ 17 h 17"/>
                <a:gd name="T50" fmla="*/ 12 w 14"/>
                <a:gd name="T51" fmla="*/ 15 h 17"/>
                <a:gd name="T52" fmla="*/ 13 w 14"/>
                <a:gd name="T53" fmla="*/ 14 h 17"/>
                <a:gd name="T54" fmla="*/ 13 w 14"/>
                <a:gd name="T55" fmla="*/ 13 h 17"/>
                <a:gd name="T56" fmla="*/ 14 w 14"/>
                <a:gd name="T57" fmla="*/ 12 h 17"/>
                <a:gd name="T58" fmla="*/ 14 w 14"/>
                <a:gd name="T59" fmla="*/ 10 h 17"/>
                <a:gd name="T60" fmla="*/ 13 w 14"/>
                <a:gd name="T61" fmla="*/ 8 h 17"/>
                <a:gd name="T62" fmla="*/ 13 w 14"/>
                <a:gd name="T63" fmla="*/ 7 h 17"/>
                <a:gd name="T64" fmla="*/ 12 w 14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7">
                  <a:moveTo>
                    <a:pt x="12" y="5"/>
                  </a:moveTo>
                  <a:lnTo>
                    <a:pt x="11" y="3"/>
                  </a:lnTo>
                  <a:lnTo>
                    <a:pt x="10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2" y="14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1" y="17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3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3" y="8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293"/>
            <p:cNvSpPr>
              <a:spLocks/>
            </p:cNvSpPr>
            <p:nvPr/>
          </p:nvSpPr>
          <p:spPr bwMode="auto">
            <a:xfrm>
              <a:off x="396875" y="3113088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7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7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71" name="Picture 294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11308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2" name="Picture 295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11308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3" name="Freeform 296"/>
            <p:cNvSpPr>
              <a:spLocks/>
            </p:cNvSpPr>
            <p:nvPr/>
          </p:nvSpPr>
          <p:spPr bwMode="auto">
            <a:xfrm>
              <a:off x="401638" y="3119438"/>
              <a:ext cx="22225" cy="26988"/>
            </a:xfrm>
            <a:custGeom>
              <a:avLst/>
              <a:gdLst>
                <a:gd name="T0" fmla="*/ 13 w 14"/>
                <a:gd name="T1" fmla="*/ 5 h 17"/>
                <a:gd name="T2" fmla="*/ 12 w 14"/>
                <a:gd name="T3" fmla="*/ 3 h 17"/>
                <a:gd name="T4" fmla="*/ 11 w 14"/>
                <a:gd name="T5" fmla="*/ 2 h 17"/>
                <a:gd name="T6" fmla="*/ 10 w 14"/>
                <a:gd name="T7" fmla="*/ 1 h 17"/>
                <a:gd name="T8" fmla="*/ 9 w 14"/>
                <a:gd name="T9" fmla="*/ 0 h 17"/>
                <a:gd name="T10" fmla="*/ 7 w 14"/>
                <a:gd name="T11" fmla="*/ 0 h 17"/>
                <a:gd name="T12" fmla="*/ 6 w 14"/>
                <a:gd name="T13" fmla="*/ 0 h 17"/>
                <a:gd name="T14" fmla="*/ 5 w 14"/>
                <a:gd name="T15" fmla="*/ 0 h 17"/>
                <a:gd name="T16" fmla="*/ 3 w 14"/>
                <a:gd name="T17" fmla="*/ 0 h 17"/>
                <a:gd name="T18" fmla="*/ 2 w 14"/>
                <a:gd name="T19" fmla="*/ 1 h 17"/>
                <a:gd name="T20" fmla="*/ 1 w 14"/>
                <a:gd name="T21" fmla="*/ 2 h 17"/>
                <a:gd name="T22" fmla="*/ 1 w 14"/>
                <a:gd name="T23" fmla="*/ 4 h 17"/>
                <a:gd name="T24" fmla="*/ 0 w 14"/>
                <a:gd name="T25" fmla="*/ 5 h 17"/>
                <a:gd name="T26" fmla="*/ 0 w 14"/>
                <a:gd name="T27" fmla="*/ 7 h 17"/>
                <a:gd name="T28" fmla="*/ 1 w 14"/>
                <a:gd name="T29" fmla="*/ 9 h 17"/>
                <a:gd name="T30" fmla="*/ 1 w 14"/>
                <a:gd name="T31" fmla="*/ 10 h 17"/>
                <a:gd name="T32" fmla="*/ 2 w 14"/>
                <a:gd name="T33" fmla="*/ 12 h 17"/>
                <a:gd name="T34" fmla="*/ 3 w 14"/>
                <a:gd name="T35" fmla="*/ 13 h 17"/>
                <a:gd name="T36" fmla="*/ 4 w 14"/>
                <a:gd name="T37" fmla="*/ 15 h 17"/>
                <a:gd name="T38" fmla="*/ 5 w 14"/>
                <a:gd name="T39" fmla="*/ 16 h 17"/>
                <a:gd name="T40" fmla="*/ 6 w 14"/>
                <a:gd name="T41" fmla="*/ 17 h 17"/>
                <a:gd name="T42" fmla="*/ 8 w 14"/>
                <a:gd name="T43" fmla="*/ 17 h 17"/>
                <a:gd name="T44" fmla="*/ 9 w 14"/>
                <a:gd name="T45" fmla="*/ 17 h 17"/>
                <a:gd name="T46" fmla="*/ 10 w 14"/>
                <a:gd name="T47" fmla="*/ 17 h 17"/>
                <a:gd name="T48" fmla="*/ 12 w 14"/>
                <a:gd name="T49" fmla="*/ 16 h 17"/>
                <a:gd name="T50" fmla="*/ 13 w 14"/>
                <a:gd name="T51" fmla="*/ 15 h 17"/>
                <a:gd name="T52" fmla="*/ 13 w 14"/>
                <a:gd name="T53" fmla="*/ 14 h 17"/>
                <a:gd name="T54" fmla="*/ 14 w 14"/>
                <a:gd name="T55" fmla="*/ 13 h 17"/>
                <a:gd name="T56" fmla="*/ 14 w 14"/>
                <a:gd name="T57" fmla="*/ 11 h 17"/>
                <a:gd name="T58" fmla="*/ 14 w 14"/>
                <a:gd name="T59" fmla="*/ 10 h 17"/>
                <a:gd name="T60" fmla="*/ 14 w 14"/>
                <a:gd name="T61" fmla="*/ 8 h 17"/>
                <a:gd name="T62" fmla="*/ 14 w 14"/>
                <a:gd name="T63" fmla="*/ 6 h 17"/>
                <a:gd name="T64" fmla="*/ 13 w 14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1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4" y="11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297"/>
            <p:cNvSpPr>
              <a:spLocks/>
            </p:cNvSpPr>
            <p:nvPr/>
          </p:nvSpPr>
          <p:spPr bwMode="auto">
            <a:xfrm>
              <a:off x="434975" y="3138488"/>
              <a:ext cx="22225" cy="28575"/>
            </a:xfrm>
            <a:custGeom>
              <a:avLst/>
              <a:gdLst>
                <a:gd name="T0" fmla="*/ 13 w 15"/>
                <a:gd name="T1" fmla="*/ 5 h 18"/>
                <a:gd name="T2" fmla="*/ 12 w 15"/>
                <a:gd name="T3" fmla="*/ 3 h 18"/>
                <a:gd name="T4" fmla="*/ 11 w 15"/>
                <a:gd name="T5" fmla="*/ 2 h 18"/>
                <a:gd name="T6" fmla="*/ 10 w 15"/>
                <a:gd name="T7" fmla="*/ 1 h 18"/>
                <a:gd name="T8" fmla="*/ 9 w 15"/>
                <a:gd name="T9" fmla="*/ 1 h 18"/>
                <a:gd name="T10" fmla="*/ 7 w 15"/>
                <a:gd name="T11" fmla="*/ 0 h 18"/>
                <a:gd name="T12" fmla="*/ 6 w 15"/>
                <a:gd name="T13" fmla="*/ 0 h 18"/>
                <a:gd name="T14" fmla="*/ 5 w 15"/>
                <a:gd name="T15" fmla="*/ 0 h 18"/>
                <a:gd name="T16" fmla="*/ 4 w 15"/>
                <a:gd name="T17" fmla="*/ 1 h 18"/>
                <a:gd name="T18" fmla="*/ 3 w 15"/>
                <a:gd name="T19" fmla="*/ 1 h 18"/>
                <a:gd name="T20" fmla="*/ 2 w 15"/>
                <a:gd name="T21" fmla="*/ 3 h 18"/>
                <a:gd name="T22" fmla="*/ 1 w 15"/>
                <a:gd name="T23" fmla="*/ 4 h 18"/>
                <a:gd name="T24" fmla="*/ 0 w 15"/>
                <a:gd name="T25" fmla="*/ 6 h 18"/>
                <a:gd name="T26" fmla="*/ 0 w 15"/>
                <a:gd name="T27" fmla="*/ 7 h 18"/>
                <a:gd name="T28" fmla="*/ 0 w 15"/>
                <a:gd name="T29" fmla="*/ 9 h 18"/>
                <a:gd name="T30" fmla="*/ 1 w 15"/>
                <a:gd name="T31" fmla="*/ 11 h 18"/>
                <a:gd name="T32" fmla="*/ 2 w 15"/>
                <a:gd name="T33" fmla="*/ 12 h 18"/>
                <a:gd name="T34" fmla="*/ 3 w 15"/>
                <a:gd name="T35" fmla="*/ 14 h 18"/>
                <a:gd name="T36" fmla="*/ 4 w 15"/>
                <a:gd name="T37" fmla="*/ 15 h 18"/>
                <a:gd name="T38" fmla="*/ 5 w 15"/>
                <a:gd name="T39" fmla="*/ 16 h 18"/>
                <a:gd name="T40" fmla="*/ 6 w 15"/>
                <a:gd name="T41" fmla="*/ 17 h 18"/>
                <a:gd name="T42" fmla="*/ 8 w 15"/>
                <a:gd name="T43" fmla="*/ 17 h 18"/>
                <a:gd name="T44" fmla="*/ 9 w 15"/>
                <a:gd name="T45" fmla="*/ 18 h 18"/>
                <a:gd name="T46" fmla="*/ 10 w 15"/>
                <a:gd name="T47" fmla="*/ 17 h 18"/>
                <a:gd name="T48" fmla="*/ 11 w 15"/>
                <a:gd name="T49" fmla="*/ 17 h 18"/>
                <a:gd name="T50" fmla="*/ 12 w 15"/>
                <a:gd name="T51" fmla="*/ 16 h 18"/>
                <a:gd name="T52" fmla="*/ 13 w 15"/>
                <a:gd name="T53" fmla="*/ 16 h 18"/>
                <a:gd name="T54" fmla="*/ 13 w 15"/>
                <a:gd name="T55" fmla="*/ 14 h 18"/>
                <a:gd name="T56" fmla="*/ 14 w 15"/>
                <a:gd name="T57" fmla="*/ 13 h 18"/>
                <a:gd name="T58" fmla="*/ 15 w 15"/>
                <a:gd name="T59" fmla="*/ 11 h 18"/>
                <a:gd name="T60" fmla="*/ 15 w 15"/>
                <a:gd name="T61" fmla="*/ 10 h 18"/>
                <a:gd name="T62" fmla="*/ 15 w 15"/>
                <a:gd name="T63" fmla="*/ 8 h 18"/>
                <a:gd name="T64" fmla="*/ 14 w 15"/>
                <a:gd name="T65" fmla="*/ 6 h 18"/>
                <a:gd name="T66" fmla="*/ 13 w 15"/>
                <a:gd name="T6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8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6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8"/>
                  </a:lnTo>
                  <a:lnTo>
                    <a:pt x="14" y="6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298"/>
            <p:cNvSpPr>
              <a:spLocks/>
            </p:cNvSpPr>
            <p:nvPr/>
          </p:nvSpPr>
          <p:spPr bwMode="auto">
            <a:xfrm>
              <a:off x="428625" y="3133726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7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7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76" name="Picture 299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1321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" name="Picture 300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1321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8" name="Freeform 301"/>
            <p:cNvSpPr>
              <a:spLocks/>
            </p:cNvSpPr>
            <p:nvPr/>
          </p:nvSpPr>
          <p:spPr bwMode="auto">
            <a:xfrm>
              <a:off x="433388" y="3138488"/>
              <a:ext cx="23813" cy="26988"/>
            </a:xfrm>
            <a:custGeom>
              <a:avLst/>
              <a:gdLst>
                <a:gd name="T0" fmla="*/ 13 w 15"/>
                <a:gd name="T1" fmla="*/ 5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1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3 w 15"/>
                <a:gd name="T17" fmla="*/ 1 h 17"/>
                <a:gd name="T18" fmla="*/ 2 w 15"/>
                <a:gd name="T19" fmla="*/ 1 h 17"/>
                <a:gd name="T20" fmla="*/ 2 w 15"/>
                <a:gd name="T21" fmla="*/ 3 h 17"/>
                <a:gd name="T22" fmla="*/ 1 w 15"/>
                <a:gd name="T23" fmla="*/ 4 h 17"/>
                <a:gd name="T24" fmla="*/ 0 w 15"/>
                <a:gd name="T25" fmla="*/ 6 h 17"/>
                <a:gd name="T26" fmla="*/ 0 w 15"/>
                <a:gd name="T27" fmla="*/ 7 h 17"/>
                <a:gd name="T28" fmla="*/ 0 w 15"/>
                <a:gd name="T29" fmla="*/ 9 h 17"/>
                <a:gd name="T30" fmla="*/ 1 w 15"/>
                <a:gd name="T31" fmla="*/ 11 h 17"/>
                <a:gd name="T32" fmla="*/ 2 w 15"/>
                <a:gd name="T33" fmla="*/ 12 h 17"/>
                <a:gd name="T34" fmla="*/ 3 w 15"/>
                <a:gd name="T35" fmla="*/ 14 h 17"/>
                <a:gd name="T36" fmla="*/ 4 w 15"/>
                <a:gd name="T37" fmla="*/ 15 h 17"/>
                <a:gd name="T38" fmla="*/ 5 w 15"/>
                <a:gd name="T39" fmla="*/ 16 h 17"/>
                <a:gd name="T40" fmla="*/ 6 w 15"/>
                <a:gd name="T41" fmla="*/ 17 h 17"/>
                <a:gd name="T42" fmla="*/ 8 w 15"/>
                <a:gd name="T43" fmla="*/ 17 h 17"/>
                <a:gd name="T44" fmla="*/ 9 w 15"/>
                <a:gd name="T45" fmla="*/ 17 h 17"/>
                <a:gd name="T46" fmla="*/ 10 w 15"/>
                <a:gd name="T47" fmla="*/ 17 h 17"/>
                <a:gd name="T48" fmla="*/ 11 w 15"/>
                <a:gd name="T49" fmla="*/ 16 h 17"/>
                <a:gd name="T50" fmla="*/ 12 w 15"/>
                <a:gd name="T51" fmla="*/ 16 h 17"/>
                <a:gd name="T52" fmla="*/ 13 w 15"/>
                <a:gd name="T53" fmla="*/ 14 h 17"/>
                <a:gd name="T54" fmla="*/ 14 w 15"/>
                <a:gd name="T55" fmla="*/ 13 h 17"/>
                <a:gd name="T56" fmla="*/ 15 w 15"/>
                <a:gd name="T57" fmla="*/ 11 h 17"/>
                <a:gd name="T58" fmla="*/ 15 w 15"/>
                <a:gd name="T59" fmla="*/ 10 h 17"/>
                <a:gd name="T60" fmla="*/ 14 w 15"/>
                <a:gd name="T61" fmla="*/ 8 h 17"/>
                <a:gd name="T62" fmla="*/ 14 w 15"/>
                <a:gd name="T63" fmla="*/ 6 h 17"/>
                <a:gd name="T64" fmla="*/ 13 w 15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6"/>
                  </a:lnTo>
                  <a:lnTo>
                    <a:pt x="12" y="16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79" name="Picture 50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60193"/>
            <a:ext cx="5334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0" name="Groupe 279"/>
          <p:cNvGrpSpPr/>
          <p:nvPr/>
        </p:nvGrpSpPr>
        <p:grpSpPr>
          <a:xfrm>
            <a:off x="2613496" y="2728084"/>
            <a:ext cx="547688" cy="412750"/>
            <a:chOff x="3503613" y="3055938"/>
            <a:chExt cx="547688" cy="412750"/>
          </a:xfrm>
        </p:grpSpPr>
        <p:sp>
          <p:nvSpPr>
            <p:cNvPr id="281" name="Freeform 35"/>
            <p:cNvSpPr>
              <a:spLocks noEditPoints="1"/>
            </p:cNvSpPr>
            <p:nvPr/>
          </p:nvSpPr>
          <p:spPr bwMode="auto">
            <a:xfrm>
              <a:off x="3503613" y="3055938"/>
              <a:ext cx="441325" cy="363538"/>
            </a:xfrm>
            <a:custGeom>
              <a:avLst/>
              <a:gdLst>
                <a:gd name="T0" fmla="*/ 278 w 278"/>
                <a:gd name="T1" fmla="*/ 211 h 229"/>
                <a:gd name="T2" fmla="*/ 248 w 278"/>
                <a:gd name="T3" fmla="*/ 181 h 229"/>
                <a:gd name="T4" fmla="*/ 204 w 278"/>
                <a:gd name="T5" fmla="*/ 130 h 229"/>
                <a:gd name="T6" fmla="*/ 239 w 278"/>
                <a:gd name="T7" fmla="*/ 102 h 229"/>
                <a:gd name="T8" fmla="*/ 259 w 278"/>
                <a:gd name="T9" fmla="*/ 71 h 229"/>
                <a:gd name="T10" fmla="*/ 270 w 278"/>
                <a:gd name="T11" fmla="*/ 36 h 229"/>
                <a:gd name="T12" fmla="*/ 262 w 278"/>
                <a:gd name="T13" fmla="*/ 23 h 229"/>
                <a:gd name="T14" fmla="*/ 233 w 278"/>
                <a:gd name="T15" fmla="*/ 37 h 229"/>
                <a:gd name="T16" fmla="*/ 254 w 278"/>
                <a:gd name="T17" fmla="*/ 22 h 229"/>
                <a:gd name="T18" fmla="*/ 259 w 278"/>
                <a:gd name="T19" fmla="*/ 9 h 229"/>
                <a:gd name="T20" fmla="*/ 250 w 278"/>
                <a:gd name="T21" fmla="*/ 5 h 229"/>
                <a:gd name="T22" fmla="*/ 223 w 278"/>
                <a:gd name="T23" fmla="*/ 10 h 229"/>
                <a:gd name="T24" fmla="*/ 175 w 278"/>
                <a:gd name="T25" fmla="*/ 26 h 229"/>
                <a:gd name="T26" fmla="*/ 119 w 278"/>
                <a:gd name="T27" fmla="*/ 11 h 229"/>
                <a:gd name="T28" fmla="*/ 105 w 278"/>
                <a:gd name="T29" fmla="*/ 13 h 229"/>
                <a:gd name="T30" fmla="*/ 167 w 278"/>
                <a:gd name="T31" fmla="*/ 29 h 229"/>
                <a:gd name="T32" fmla="*/ 107 w 278"/>
                <a:gd name="T33" fmla="*/ 34 h 229"/>
                <a:gd name="T34" fmla="*/ 108 w 278"/>
                <a:gd name="T35" fmla="*/ 10 h 229"/>
                <a:gd name="T36" fmla="*/ 110 w 278"/>
                <a:gd name="T37" fmla="*/ 0 h 229"/>
                <a:gd name="T38" fmla="*/ 98 w 278"/>
                <a:gd name="T39" fmla="*/ 3 h 229"/>
                <a:gd name="T40" fmla="*/ 82 w 278"/>
                <a:gd name="T41" fmla="*/ 13 h 229"/>
                <a:gd name="T42" fmla="*/ 79 w 278"/>
                <a:gd name="T43" fmla="*/ 15 h 229"/>
                <a:gd name="T44" fmla="*/ 78 w 278"/>
                <a:gd name="T45" fmla="*/ 19 h 229"/>
                <a:gd name="T46" fmla="*/ 65 w 278"/>
                <a:gd name="T47" fmla="*/ 76 h 229"/>
                <a:gd name="T48" fmla="*/ 11 w 278"/>
                <a:gd name="T49" fmla="*/ 111 h 229"/>
                <a:gd name="T50" fmla="*/ 0 w 278"/>
                <a:gd name="T51" fmla="*/ 123 h 229"/>
                <a:gd name="T52" fmla="*/ 21 w 278"/>
                <a:gd name="T53" fmla="*/ 128 h 229"/>
                <a:gd name="T54" fmla="*/ 15 w 278"/>
                <a:gd name="T55" fmla="*/ 131 h 229"/>
                <a:gd name="T56" fmla="*/ 17 w 278"/>
                <a:gd name="T57" fmla="*/ 136 h 229"/>
                <a:gd name="T58" fmla="*/ 37 w 278"/>
                <a:gd name="T59" fmla="*/ 146 h 229"/>
                <a:gd name="T60" fmla="*/ 87 w 278"/>
                <a:gd name="T61" fmla="*/ 154 h 229"/>
                <a:gd name="T62" fmla="*/ 125 w 278"/>
                <a:gd name="T63" fmla="*/ 153 h 229"/>
                <a:gd name="T64" fmla="*/ 119 w 278"/>
                <a:gd name="T65" fmla="*/ 198 h 229"/>
                <a:gd name="T66" fmla="*/ 95 w 278"/>
                <a:gd name="T67" fmla="*/ 219 h 229"/>
                <a:gd name="T68" fmla="*/ 91 w 278"/>
                <a:gd name="T69" fmla="*/ 228 h 229"/>
                <a:gd name="T70" fmla="*/ 121 w 278"/>
                <a:gd name="T71" fmla="*/ 228 h 229"/>
                <a:gd name="T72" fmla="*/ 278 w 278"/>
                <a:gd name="T73" fmla="*/ 216 h 229"/>
                <a:gd name="T74" fmla="*/ 85 w 278"/>
                <a:gd name="T75" fmla="*/ 21 h 229"/>
                <a:gd name="T76" fmla="*/ 105 w 278"/>
                <a:gd name="T77" fmla="*/ 45 h 229"/>
                <a:gd name="T78" fmla="*/ 139 w 278"/>
                <a:gd name="T79" fmla="*/ 152 h 229"/>
                <a:gd name="T80" fmla="*/ 176 w 278"/>
                <a:gd name="T81" fmla="*/ 143 h 229"/>
                <a:gd name="T82" fmla="*/ 210 w 278"/>
                <a:gd name="T83" fmla="*/ 148 h 229"/>
                <a:gd name="T84" fmla="*/ 180 w 278"/>
                <a:gd name="T85" fmla="*/ 152 h 229"/>
                <a:gd name="T86" fmla="*/ 147 w 278"/>
                <a:gd name="T87" fmla="*/ 155 h 229"/>
                <a:gd name="T88" fmla="*/ 141 w 278"/>
                <a:gd name="T89" fmla="*/ 164 h 229"/>
                <a:gd name="T90" fmla="*/ 144 w 278"/>
                <a:gd name="T91" fmla="*/ 180 h 229"/>
                <a:gd name="T92" fmla="*/ 139 w 278"/>
                <a:gd name="T93" fmla="*/ 193 h 229"/>
                <a:gd name="T94" fmla="*/ 79 w 278"/>
                <a:gd name="T95" fmla="*/ 18 h 229"/>
                <a:gd name="T96" fmla="*/ 135 w 278"/>
                <a:gd name="T97" fmla="*/ 18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8" h="229">
                  <a:moveTo>
                    <a:pt x="278" y="216"/>
                  </a:moveTo>
                  <a:lnTo>
                    <a:pt x="278" y="216"/>
                  </a:lnTo>
                  <a:lnTo>
                    <a:pt x="278" y="213"/>
                  </a:lnTo>
                  <a:lnTo>
                    <a:pt x="278" y="211"/>
                  </a:lnTo>
                  <a:lnTo>
                    <a:pt x="271" y="203"/>
                  </a:lnTo>
                  <a:lnTo>
                    <a:pt x="264" y="196"/>
                  </a:lnTo>
                  <a:lnTo>
                    <a:pt x="256" y="188"/>
                  </a:lnTo>
                  <a:lnTo>
                    <a:pt x="248" y="181"/>
                  </a:lnTo>
                  <a:lnTo>
                    <a:pt x="242" y="176"/>
                  </a:lnTo>
                  <a:lnTo>
                    <a:pt x="237" y="170"/>
                  </a:lnTo>
                  <a:lnTo>
                    <a:pt x="226" y="159"/>
                  </a:lnTo>
                  <a:lnTo>
                    <a:pt x="204" y="130"/>
                  </a:lnTo>
                  <a:lnTo>
                    <a:pt x="214" y="123"/>
                  </a:lnTo>
                  <a:lnTo>
                    <a:pt x="224" y="117"/>
                  </a:lnTo>
                  <a:lnTo>
                    <a:pt x="231" y="110"/>
                  </a:lnTo>
                  <a:lnTo>
                    <a:pt x="239" y="102"/>
                  </a:lnTo>
                  <a:lnTo>
                    <a:pt x="245" y="94"/>
                  </a:lnTo>
                  <a:lnTo>
                    <a:pt x="251" y="86"/>
                  </a:lnTo>
                  <a:lnTo>
                    <a:pt x="256" y="78"/>
                  </a:lnTo>
                  <a:lnTo>
                    <a:pt x="259" y="71"/>
                  </a:lnTo>
                  <a:lnTo>
                    <a:pt x="262" y="64"/>
                  </a:lnTo>
                  <a:lnTo>
                    <a:pt x="265" y="57"/>
                  </a:lnTo>
                  <a:lnTo>
                    <a:pt x="268" y="45"/>
                  </a:lnTo>
                  <a:lnTo>
                    <a:pt x="270" y="36"/>
                  </a:lnTo>
                  <a:lnTo>
                    <a:pt x="270" y="31"/>
                  </a:lnTo>
                  <a:lnTo>
                    <a:pt x="265" y="16"/>
                  </a:lnTo>
                  <a:lnTo>
                    <a:pt x="264" y="18"/>
                  </a:lnTo>
                  <a:lnTo>
                    <a:pt x="262" y="23"/>
                  </a:lnTo>
                  <a:lnTo>
                    <a:pt x="262" y="22"/>
                  </a:lnTo>
                  <a:lnTo>
                    <a:pt x="262" y="23"/>
                  </a:lnTo>
                  <a:lnTo>
                    <a:pt x="260" y="26"/>
                  </a:lnTo>
                  <a:lnTo>
                    <a:pt x="233" y="37"/>
                  </a:lnTo>
                  <a:lnTo>
                    <a:pt x="237" y="36"/>
                  </a:lnTo>
                  <a:lnTo>
                    <a:pt x="243" y="31"/>
                  </a:lnTo>
                  <a:lnTo>
                    <a:pt x="250" y="26"/>
                  </a:lnTo>
                  <a:lnTo>
                    <a:pt x="254" y="22"/>
                  </a:lnTo>
                  <a:lnTo>
                    <a:pt x="256" y="18"/>
                  </a:lnTo>
                  <a:lnTo>
                    <a:pt x="258" y="16"/>
                  </a:lnTo>
                  <a:lnTo>
                    <a:pt x="259" y="13"/>
                  </a:lnTo>
                  <a:lnTo>
                    <a:pt x="259" y="9"/>
                  </a:lnTo>
                  <a:lnTo>
                    <a:pt x="257" y="8"/>
                  </a:lnTo>
                  <a:lnTo>
                    <a:pt x="256" y="5"/>
                  </a:lnTo>
                  <a:lnTo>
                    <a:pt x="253" y="5"/>
                  </a:lnTo>
                  <a:lnTo>
                    <a:pt x="250" y="5"/>
                  </a:lnTo>
                  <a:lnTo>
                    <a:pt x="246" y="5"/>
                  </a:lnTo>
                  <a:lnTo>
                    <a:pt x="239" y="7"/>
                  </a:lnTo>
                  <a:lnTo>
                    <a:pt x="231" y="8"/>
                  </a:lnTo>
                  <a:lnTo>
                    <a:pt x="223" y="10"/>
                  </a:lnTo>
                  <a:lnTo>
                    <a:pt x="207" y="15"/>
                  </a:lnTo>
                  <a:lnTo>
                    <a:pt x="191" y="21"/>
                  </a:lnTo>
                  <a:lnTo>
                    <a:pt x="176" y="26"/>
                  </a:lnTo>
                  <a:lnTo>
                    <a:pt x="175" y="26"/>
                  </a:lnTo>
                  <a:lnTo>
                    <a:pt x="169" y="26"/>
                  </a:lnTo>
                  <a:lnTo>
                    <a:pt x="141" y="16"/>
                  </a:lnTo>
                  <a:lnTo>
                    <a:pt x="126" y="13"/>
                  </a:lnTo>
                  <a:lnTo>
                    <a:pt x="119" y="11"/>
                  </a:lnTo>
                  <a:lnTo>
                    <a:pt x="112" y="10"/>
                  </a:lnTo>
                  <a:lnTo>
                    <a:pt x="110" y="11"/>
                  </a:lnTo>
                  <a:lnTo>
                    <a:pt x="107" y="11"/>
                  </a:lnTo>
                  <a:lnTo>
                    <a:pt x="105" y="13"/>
                  </a:lnTo>
                  <a:lnTo>
                    <a:pt x="111" y="13"/>
                  </a:lnTo>
                  <a:lnTo>
                    <a:pt x="116" y="15"/>
                  </a:lnTo>
                  <a:lnTo>
                    <a:pt x="128" y="17"/>
                  </a:lnTo>
                  <a:lnTo>
                    <a:pt x="167" y="29"/>
                  </a:lnTo>
                  <a:lnTo>
                    <a:pt x="142" y="39"/>
                  </a:lnTo>
                  <a:lnTo>
                    <a:pt x="117" y="50"/>
                  </a:lnTo>
                  <a:lnTo>
                    <a:pt x="112" y="42"/>
                  </a:lnTo>
                  <a:lnTo>
                    <a:pt x="107" y="34"/>
                  </a:lnTo>
                  <a:lnTo>
                    <a:pt x="99" y="16"/>
                  </a:lnTo>
                  <a:lnTo>
                    <a:pt x="102" y="13"/>
                  </a:lnTo>
                  <a:lnTo>
                    <a:pt x="105" y="11"/>
                  </a:lnTo>
                  <a:lnTo>
                    <a:pt x="108" y="10"/>
                  </a:lnTo>
                  <a:lnTo>
                    <a:pt x="110" y="7"/>
                  </a:lnTo>
                  <a:lnTo>
                    <a:pt x="110" y="5"/>
                  </a:lnTo>
                  <a:lnTo>
                    <a:pt x="110" y="2"/>
                  </a:lnTo>
                  <a:lnTo>
                    <a:pt x="110" y="0"/>
                  </a:lnTo>
                  <a:lnTo>
                    <a:pt x="107" y="0"/>
                  </a:lnTo>
                  <a:lnTo>
                    <a:pt x="104" y="0"/>
                  </a:lnTo>
                  <a:lnTo>
                    <a:pt x="101" y="0"/>
                  </a:lnTo>
                  <a:lnTo>
                    <a:pt x="98" y="3"/>
                  </a:lnTo>
                  <a:lnTo>
                    <a:pt x="98" y="5"/>
                  </a:lnTo>
                  <a:lnTo>
                    <a:pt x="85" y="13"/>
                  </a:lnTo>
                  <a:lnTo>
                    <a:pt x="84" y="13"/>
                  </a:lnTo>
                  <a:lnTo>
                    <a:pt x="82" y="13"/>
                  </a:lnTo>
                  <a:lnTo>
                    <a:pt x="80" y="13"/>
                  </a:lnTo>
                  <a:lnTo>
                    <a:pt x="79" y="15"/>
                  </a:lnTo>
                  <a:lnTo>
                    <a:pt x="79" y="16"/>
                  </a:lnTo>
                  <a:lnTo>
                    <a:pt x="79" y="15"/>
                  </a:lnTo>
                  <a:lnTo>
                    <a:pt x="79" y="13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9"/>
                  </a:lnTo>
                  <a:lnTo>
                    <a:pt x="79" y="21"/>
                  </a:lnTo>
                  <a:lnTo>
                    <a:pt x="80" y="44"/>
                  </a:lnTo>
                  <a:lnTo>
                    <a:pt x="81" y="68"/>
                  </a:lnTo>
                  <a:lnTo>
                    <a:pt x="65" y="76"/>
                  </a:lnTo>
                  <a:lnTo>
                    <a:pt x="50" y="85"/>
                  </a:lnTo>
                  <a:lnTo>
                    <a:pt x="37" y="93"/>
                  </a:lnTo>
                  <a:lnTo>
                    <a:pt x="22" y="102"/>
                  </a:lnTo>
                  <a:lnTo>
                    <a:pt x="11" y="111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3"/>
                  </a:lnTo>
                  <a:lnTo>
                    <a:pt x="0" y="123"/>
                  </a:lnTo>
                  <a:lnTo>
                    <a:pt x="2" y="123"/>
                  </a:lnTo>
                  <a:lnTo>
                    <a:pt x="21" y="126"/>
                  </a:lnTo>
                  <a:lnTo>
                    <a:pt x="21" y="128"/>
                  </a:lnTo>
                  <a:lnTo>
                    <a:pt x="26" y="127"/>
                  </a:lnTo>
                  <a:lnTo>
                    <a:pt x="17" y="132"/>
                  </a:lnTo>
                  <a:lnTo>
                    <a:pt x="15" y="130"/>
                  </a:lnTo>
                  <a:lnTo>
                    <a:pt x="15" y="131"/>
                  </a:lnTo>
                  <a:lnTo>
                    <a:pt x="15" y="133"/>
                  </a:lnTo>
                  <a:lnTo>
                    <a:pt x="14" y="134"/>
                  </a:lnTo>
                  <a:lnTo>
                    <a:pt x="15" y="136"/>
                  </a:lnTo>
                  <a:lnTo>
                    <a:pt x="17" y="136"/>
                  </a:lnTo>
                  <a:lnTo>
                    <a:pt x="18" y="139"/>
                  </a:lnTo>
                  <a:lnTo>
                    <a:pt x="22" y="141"/>
                  </a:lnTo>
                  <a:lnTo>
                    <a:pt x="28" y="144"/>
                  </a:lnTo>
                  <a:lnTo>
                    <a:pt x="37" y="146"/>
                  </a:lnTo>
                  <a:lnTo>
                    <a:pt x="48" y="149"/>
                  </a:lnTo>
                  <a:lnTo>
                    <a:pt x="62" y="152"/>
                  </a:lnTo>
                  <a:lnTo>
                    <a:pt x="77" y="154"/>
                  </a:lnTo>
                  <a:lnTo>
                    <a:pt x="87" y="154"/>
                  </a:lnTo>
                  <a:lnTo>
                    <a:pt x="96" y="154"/>
                  </a:lnTo>
                  <a:lnTo>
                    <a:pt x="105" y="154"/>
                  </a:lnTo>
                  <a:lnTo>
                    <a:pt x="115" y="154"/>
                  </a:lnTo>
                  <a:lnTo>
                    <a:pt x="125" y="153"/>
                  </a:lnTo>
                  <a:lnTo>
                    <a:pt x="136" y="152"/>
                  </a:lnTo>
                  <a:lnTo>
                    <a:pt x="135" y="167"/>
                  </a:lnTo>
                  <a:lnTo>
                    <a:pt x="135" y="183"/>
                  </a:lnTo>
                  <a:lnTo>
                    <a:pt x="119" y="198"/>
                  </a:lnTo>
                  <a:lnTo>
                    <a:pt x="103" y="211"/>
                  </a:lnTo>
                  <a:lnTo>
                    <a:pt x="97" y="216"/>
                  </a:lnTo>
                  <a:lnTo>
                    <a:pt x="96" y="216"/>
                  </a:lnTo>
                  <a:lnTo>
                    <a:pt x="95" y="219"/>
                  </a:lnTo>
                  <a:lnTo>
                    <a:pt x="93" y="221"/>
                  </a:lnTo>
                  <a:lnTo>
                    <a:pt x="91" y="224"/>
                  </a:lnTo>
                  <a:lnTo>
                    <a:pt x="91" y="227"/>
                  </a:lnTo>
                  <a:lnTo>
                    <a:pt x="91" y="228"/>
                  </a:lnTo>
                  <a:lnTo>
                    <a:pt x="91" y="229"/>
                  </a:lnTo>
                  <a:lnTo>
                    <a:pt x="93" y="229"/>
                  </a:lnTo>
                  <a:lnTo>
                    <a:pt x="99" y="229"/>
                  </a:lnTo>
                  <a:lnTo>
                    <a:pt x="121" y="228"/>
                  </a:lnTo>
                  <a:lnTo>
                    <a:pt x="151" y="227"/>
                  </a:lnTo>
                  <a:lnTo>
                    <a:pt x="186" y="223"/>
                  </a:lnTo>
                  <a:lnTo>
                    <a:pt x="249" y="219"/>
                  </a:lnTo>
                  <a:lnTo>
                    <a:pt x="278" y="216"/>
                  </a:lnTo>
                  <a:close/>
                  <a:moveTo>
                    <a:pt x="87" y="65"/>
                  </a:moveTo>
                  <a:lnTo>
                    <a:pt x="87" y="65"/>
                  </a:lnTo>
                  <a:lnTo>
                    <a:pt x="86" y="43"/>
                  </a:lnTo>
                  <a:lnTo>
                    <a:pt x="85" y="21"/>
                  </a:lnTo>
                  <a:lnTo>
                    <a:pt x="88" y="19"/>
                  </a:lnTo>
                  <a:lnTo>
                    <a:pt x="92" y="18"/>
                  </a:lnTo>
                  <a:lnTo>
                    <a:pt x="101" y="36"/>
                  </a:lnTo>
                  <a:lnTo>
                    <a:pt x="105" y="45"/>
                  </a:lnTo>
                  <a:lnTo>
                    <a:pt x="111" y="54"/>
                  </a:lnTo>
                  <a:lnTo>
                    <a:pt x="87" y="65"/>
                  </a:lnTo>
                  <a:close/>
                  <a:moveTo>
                    <a:pt x="139" y="152"/>
                  </a:moveTo>
                  <a:lnTo>
                    <a:pt x="139" y="152"/>
                  </a:lnTo>
                  <a:lnTo>
                    <a:pt x="153" y="149"/>
                  </a:lnTo>
                  <a:lnTo>
                    <a:pt x="161" y="147"/>
                  </a:lnTo>
                  <a:lnTo>
                    <a:pt x="169" y="145"/>
                  </a:lnTo>
                  <a:lnTo>
                    <a:pt x="176" y="143"/>
                  </a:lnTo>
                  <a:lnTo>
                    <a:pt x="184" y="140"/>
                  </a:lnTo>
                  <a:lnTo>
                    <a:pt x="191" y="136"/>
                  </a:lnTo>
                  <a:lnTo>
                    <a:pt x="197" y="133"/>
                  </a:lnTo>
                  <a:lnTo>
                    <a:pt x="210" y="148"/>
                  </a:lnTo>
                  <a:lnTo>
                    <a:pt x="206" y="148"/>
                  </a:lnTo>
                  <a:lnTo>
                    <a:pt x="200" y="148"/>
                  </a:lnTo>
                  <a:lnTo>
                    <a:pt x="192" y="149"/>
                  </a:lnTo>
                  <a:lnTo>
                    <a:pt x="180" y="152"/>
                  </a:lnTo>
                  <a:lnTo>
                    <a:pt x="169" y="152"/>
                  </a:lnTo>
                  <a:lnTo>
                    <a:pt x="158" y="153"/>
                  </a:lnTo>
                  <a:lnTo>
                    <a:pt x="152" y="154"/>
                  </a:lnTo>
                  <a:lnTo>
                    <a:pt x="147" y="155"/>
                  </a:lnTo>
                  <a:lnTo>
                    <a:pt x="146" y="157"/>
                  </a:lnTo>
                  <a:lnTo>
                    <a:pt x="144" y="157"/>
                  </a:lnTo>
                  <a:lnTo>
                    <a:pt x="142" y="160"/>
                  </a:lnTo>
                  <a:lnTo>
                    <a:pt x="141" y="164"/>
                  </a:lnTo>
                  <a:lnTo>
                    <a:pt x="141" y="166"/>
                  </a:lnTo>
                  <a:lnTo>
                    <a:pt x="143" y="173"/>
                  </a:lnTo>
                  <a:lnTo>
                    <a:pt x="144" y="176"/>
                  </a:lnTo>
                  <a:lnTo>
                    <a:pt x="144" y="180"/>
                  </a:lnTo>
                  <a:lnTo>
                    <a:pt x="143" y="183"/>
                  </a:lnTo>
                  <a:lnTo>
                    <a:pt x="142" y="186"/>
                  </a:lnTo>
                  <a:lnTo>
                    <a:pt x="141" y="189"/>
                  </a:lnTo>
                  <a:lnTo>
                    <a:pt x="139" y="193"/>
                  </a:lnTo>
                  <a:lnTo>
                    <a:pt x="139" y="172"/>
                  </a:lnTo>
                  <a:lnTo>
                    <a:pt x="139" y="152"/>
                  </a:lnTo>
                  <a:close/>
                  <a:moveTo>
                    <a:pt x="79" y="18"/>
                  </a:moveTo>
                  <a:lnTo>
                    <a:pt x="79" y="18"/>
                  </a:lnTo>
                  <a:close/>
                  <a:moveTo>
                    <a:pt x="135" y="188"/>
                  </a:moveTo>
                  <a:lnTo>
                    <a:pt x="135" y="187"/>
                  </a:lnTo>
                  <a:lnTo>
                    <a:pt x="135" y="186"/>
                  </a:lnTo>
                  <a:lnTo>
                    <a:pt x="135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36"/>
            <p:cNvSpPr>
              <a:spLocks/>
            </p:cNvSpPr>
            <p:nvPr/>
          </p:nvSpPr>
          <p:spPr bwMode="auto">
            <a:xfrm>
              <a:off x="3519488" y="3405188"/>
              <a:ext cx="531813" cy="63500"/>
            </a:xfrm>
            <a:custGeom>
              <a:avLst/>
              <a:gdLst>
                <a:gd name="T0" fmla="*/ 0 w 335"/>
                <a:gd name="T1" fmla="*/ 20 h 40"/>
                <a:gd name="T2" fmla="*/ 2 w 335"/>
                <a:gd name="T3" fmla="*/ 19 h 40"/>
                <a:gd name="T4" fmla="*/ 16 w 335"/>
                <a:gd name="T5" fmla="*/ 17 h 40"/>
                <a:gd name="T6" fmla="*/ 48 w 335"/>
                <a:gd name="T7" fmla="*/ 17 h 40"/>
                <a:gd name="T8" fmla="*/ 58 w 335"/>
                <a:gd name="T9" fmla="*/ 14 h 40"/>
                <a:gd name="T10" fmla="*/ 58 w 335"/>
                <a:gd name="T11" fmla="*/ 11 h 40"/>
                <a:gd name="T12" fmla="*/ 77 w 335"/>
                <a:gd name="T13" fmla="*/ 9 h 40"/>
                <a:gd name="T14" fmla="*/ 107 w 335"/>
                <a:gd name="T15" fmla="*/ 4 h 40"/>
                <a:gd name="T16" fmla="*/ 128 w 335"/>
                <a:gd name="T17" fmla="*/ 1 h 40"/>
                <a:gd name="T18" fmla="*/ 158 w 335"/>
                <a:gd name="T19" fmla="*/ 0 h 40"/>
                <a:gd name="T20" fmla="*/ 195 w 335"/>
                <a:gd name="T21" fmla="*/ 0 h 40"/>
                <a:gd name="T22" fmla="*/ 232 w 335"/>
                <a:gd name="T23" fmla="*/ 2 h 40"/>
                <a:gd name="T24" fmla="*/ 268 w 335"/>
                <a:gd name="T25" fmla="*/ 4 h 40"/>
                <a:gd name="T26" fmla="*/ 286 w 335"/>
                <a:gd name="T27" fmla="*/ 11 h 40"/>
                <a:gd name="T28" fmla="*/ 287 w 335"/>
                <a:gd name="T29" fmla="*/ 14 h 40"/>
                <a:gd name="T30" fmla="*/ 292 w 335"/>
                <a:gd name="T31" fmla="*/ 17 h 40"/>
                <a:gd name="T32" fmla="*/ 302 w 335"/>
                <a:gd name="T33" fmla="*/ 19 h 40"/>
                <a:gd name="T34" fmla="*/ 327 w 335"/>
                <a:gd name="T35" fmla="*/ 22 h 40"/>
                <a:gd name="T36" fmla="*/ 330 w 335"/>
                <a:gd name="T37" fmla="*/ 25 h 40"/>
                <a:gd name="T38" fmla="*/ 312 w 335"/>
                <a:gd name="T39" fmla="*/ 27 h 40"/>
                <a:gd name="T40" fmla="*/ 289 w 335"/>
                <a:gd name="T41" fmla="*/ 28 h 40"/>
                <a:gd name="T42" fmla="*/ 255 w 335"/>
                <a:gd name="T43" fmla="*/ 29 h 40"/>
                <a:gd name="T44" fmla="*/ 223 w 335"/>
                <a:gd name="T45" fmla="*/ 30 h 40"/>
                <a:gd name="T46" fmla="*/ 164 w 335"/>
                <a:gd name="T47" fmla="*/ 31 h 40"/>
                <a:gd name="T48" fmla="*/ 162 w 335"/>
                <a:gd name="T49" fmla="*/ 34 h 40"/>
                <a:gd name="T50" fmla="*/ 154 w 335"/>
                <a:gd name="T51" fmla="*/ 38 h 40"/>
                <a:gd name="T52" fmla="*/ 142 w 335"/>
                <a:gd name="T53" fmla="*/ 38 h 40"/>
                <a:gd name="T54" fmla="*/ 132 w 335"/>
                <a:gd name="T55" fmla="*/ 40 h 40"/>
                <a:gd name="T56" fmla="*/ 124 w 335"/>
                <a:gd name="T57" fmla="*/ 38 h 40"/>
                <a:gd name="T58" fmla="*/ 117 w 335"/>
                <a:gd name="T59" fmla="*/ 36 h 40"/>
                <a:gd name="T60" fmla="*/ 110 w 335"/>
                <a:gd name="T61" fmla="*/ 35 h 40"/>
                <a:gd name="T62" fmla="*/ 104 w 335"/>
                <a:gd name="T63" fmla="*/ 35 h 40"/>
                <a:gd name="T64" fmla="*/ 96 w 335"/>
                <a:gd name="T65" fmla="*/ 38 h 40"/>
                <a:gd name="T66" fmla="*/ 88 w 335"/>
                <a:gd name="T67" fmla="*/ 38 h 40"/>
                <a:gd name="T68" fmla="*/ 57 w 335"/>
                <a:gd name="T69" fmla="*/ 36 h 40"/>
                <a:gd name="T70" fmla="*/ 40 w 335"/>
                <a:gd name="T71" fmla="*/ 35 h 40"/>
                <a:gd name="T72" fmla="*/ 29 w 335"/>
                <a:gd name="T73" fmla="*/ 33 h 40"/>
                <a:gd name="T74" fmla="*/ 23 w 335"/>
                <a:gd name="T75" fmla="*/ 31 h 40"/>
                <a:gd name="T76" fmla="*/ 15 w 335"/>
                <a:gd name="T77" fmla="*/ 30 h 40"/>
                <a:gd name="T78" fmla="*/ 7 w 335"/>
                <a:gd name="T79" fmla="*/ 28 h 40"/>
                <a:gd name="T80" fmla="*/ 0 w 335"/>
                <a:gd name="T81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5" h="40">
                  <a:moveTo>
                    <a:pt x="0" y="20"/>
                  </a:moveTo>
                  <a:lnTo>
                    <a:pt x="0" y="20"/>
                  </a:lnTo>
                  <a:lnTo>
                    <a:pt x="1" y="20"/>
                  </a:lnTo>
                  <a:lnTo>
                    <a:pt x="2" y="19"/>
                  </a:lnTo>
                  <a:lnTo>
                    <a:pt x="7" y="19"/>
                  </a:lnTo>
                  <a:lnTo>
                    <a:pt x="16" y="17"/>
                  </a:lnTo>
                  <a:lnTo>
                    <a:pt x="27" y="17"/>
                  </a:lnTo>
                  <a:lnTo>
                    <a:pt x="48" y="17"/>
                  </a:lnTo>
                  <a:lnTo>
                    <a:pt x="59" y="17"/>
                  </a:lnTo>
                  <a:lnTo>
                    <a:pt x="58" y="14"/>
                  </a:lnTo>
                  <a:lnTo>
                    <a:pt x="58" y="13"/>
                  </a:lnTo>
                  <a:lnTo>
                    <a:pt x="58" y="11"/>
                  </a:lnTo>
                  <a:lnTo>
                    <a:pt x="58" y="9"/>
                  </a:lnTo>
                  <a:lnTo>
                    <a:pt x="77" y="9"/>
                  </a:lnTo>
                  <a:lnTo>
                    <a:pt x="96" y="6"/>
                  </a:lnTo>
                  <a:lnTo>
                    <a:pt x="107" y="4"/>
                  </a:lnTo>
                  <a:lnTo>
                    <a:pt x="117" y="2"/>
                  </a:lnTo>
                  <a:lnTo>
                    <a:pt x="128" y="1"/>
                  </a:lnTo>
                  <a:lnTo>
                    <a:pt x="140" y="0"/>
                  </a:lnTo>
                  <a:lnTo>
                    <a:pt x="158" y="0"/>
                  </a:lnTo>
                  <a:lnTo>
                    <a:pt x="177" y="0"/>
                  </a:lnTo>
                  <a:lnTo>
                    <a:pt x="195" y="0"/>
                  </a:lnTo>
                  <a:lnTo>
                    <a:pt x="213" y="1"/>
                  </a:lnTo>
                  <a:lnTo>
                    <a:pt x="232" y="2"/>
                  </a:lnTo>
                  <a:lnTo>
                    <a:pt x="250" y="4"/>
                  </a:lnTo>
                  <a:lnTo>
                    <a:pt x="268" y="4"/>
                  </a:lnTo>
                  <a:lnTo>
                    <a:pt x="286" y="4"/>
                  </a:lnTo>
                  <a:lnTo>
                    <a:pt x="286" y="11"/>
                  </a:lnTo>
                  <a:lnTo>
                    <a:pt x="287" y="13"/>
                  </a:lnTo>
                  <a:lnTo>
                    <a:pt x="287" y="14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6" y="19"/>
                  </a:lnTo>
                  <a:lnTo>
                    <a:pt x="302" y="19"/>
                  </a:lnTo>
                  <a:lnTo>
                    <a:pt x="319" y="21"/>
                  </a:lnTo>
                  <a:lnTo>
                    <a:pt x="327" y="22"/>
                  </a:lnTo>
                  <a:lnTo>
                    <a:pt x="335" y="25"/>
                  </a:lnTo>
                  <a:lnTo>
                    <a:pt x="330" y="25"/>
                  </a:lnTo>
                  <a:lnTo>
                    <a:pt x="324" y="25"/>
                  </a:lnTo>
                  <a:lnTo>
                    <a:pt x="312" y="27"/>
                  </a:lnTo>
                  <a:lnTo>
                    <a:pt x="300" y="27"/>
                  </a:lnTo>
                  <a:lnTo>
                    <a:pt x="289" y="28"/>
                  </a:lnTo>
                  <a:lnTo>
                    <a:pt x="266" y="28"/>
                  </a:lnTo>
                  <a:lnTo>
                    <a:pt x="255" y="29"/>
                  </a:lnTo>
                  <a:lnTo>
                    <a:pt x="243" y="30"/>
                  </a:lnTo>
                  <a:lnTo>
                    <a:pt x="223" y="30"/>
                  </a:lnTo>
                  <a:lnTo>
                    <a:pt x="203" y="31"/>
                  </a:lnTo>
                  <a:lnTo>
                    <a:pt x="164" y="31"/>
                  </a:lnTo>
                  <a:lnTo>
                    <a:pt x="163" y="33"/>
                  </a:lnTo>
                  <a:lnTo>
                    <a:pt x="162" y="34"/>
                  </a:lnTo>
                  <a:lnTo>
                    <a:pt x="157" y="36"/>
                  </a:lnTo>
                  <a:lnTo>
                    <a:pt x="154" y="38"/>
                  </a:lnTo>
                  <a:lnTo>
                    <a:pt x="148" y="38"/>
                  </a:lnTo>
                  <a:lnTo>
                    <a:pt x="142" y="38"/>
                  </a:lnTo>
                  <a:lnTo>
                    <a:pt x="137" y="40"/>
                  </a:lnTo>
                  <a:lnTo>
                    <a:pt x="132" y="40"/>
                  </a:lnTo>
                  <a:lnTo>
                    <a:pt x="128" y="38"/>
                  </a:lnTo>
                  <a:lnTo>
                    <a:pt x="124" y="38"/>
                  </a:lnTo>
                  <a:lnTo>
                    <a:pt x="120" y="38"/>
                  </a:lnTo>
                  <a:lnTo>
                    <a:pt x="117" y="36"/>
                  </a:lnTo>
                  <a:lnTo>
                    <a:pt x="114" y="35"/>
                  </a:lnTo>
                  <a:lnTo>
                    <a:pt x="110" y="35"/>
                  </a:lnTo>
                  <a:lnTo>
                    <a:pt x="107" y="35"/>
                  </a:lnTo>
                  <a:lnTo>
                    <a:pt x="104" y="35"/>
                  </a:lnTo>
                  <a:lnTo>
                    <a:pt x="101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88" y="38"/>
                  </a:lnTo>
                  <a:lnTo>
                    <a:pt x="74" y="38"/>
                  </a:lnTo>
                  <a:lnTo>
                    <a:pt x="57" y="36"/>
                  </a:lnTo>
                  <a:lnTo>
                    <a:pt x="50" y="36"/>
                  </a:lnTo>
                  <a:lnTo>
                    <a:pt x="40" y="35"/>
                  </a:lnTo>
                  <a:lnTo>
                    <a:pt x="35" y="34"/>
                  </a:lnTo>
                  <a:lnTo>
                    <a:pt x="29" y="33"/>
                  </a:lnTo>
                  <a:lnTo>
                    <a:pt x="25" y="31"/>
                  </a:lnTo>
                  <a:lnTo>
                    <a:pt x="23" y="31"/>
                  </a:lnTo>
                  <a:lnTo>
                    <a:pt x="18" y="31"/>
                  </a:lnTo>
                  <a:lnTo>
                    <a:pt x="15" y="30"/>
                  </a:lnTo>
                  <a:lnTo>
                    <a:pt x="12" y="29"/>
                  </a:lnTo>
                  <a:lnTo>
                    <a:pt x="7" y="28"/>
                  </a:lnTo>
                  <a:lnTo>
                    <a:pt x="0" y="25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37"/>
            <p:cNvSpPr>
              <a:spLocks/>
            </p:cNvSpPr>
            <p:nvPr/>
          </p:nvSpPr>
          <p:spPr bwMode="auto">
            <a:xfrm>
              <a:off x="3675063" y="3290888"/>
              <a:ext cx="269875" cy="127000"/>
            </a:xfrm>
            <a:custGeom>
              <a:avLst/>
              <a:gdLst>
                <a:gd name="T0" fmla="*/ 170 w 170"/>
                <a:gd name="T1" fmla="*/ 63 h 80"/>
                <a:gd name="T2" fmla="*/ 170 w 170"/>
                <a:gd name="T3" fmla="*/ 63 h 80"/>
                <a:gd name="T4" fmla="*/ 163 w 170"/>
                <a:gd name="T5" fmla="*/ 55 h 80"/>
                <a:gd name="T6" fmla="*/ 156 w 170"/>
                <a:gd name="T7" fmla="*/ 48 h 80"/>
                <a:gd name="T8" fmla="*/ 148 w 170"/>
                <a:gd name="T9" fmla="*/ 40 h 80"/>
                <a:gd name="T10" fmla="*/ 140 w 170"/>
                <a:gd name="T11" fmla="*/ 34 h 80"/>
                <a:gd name="T12" fmla="*/ 132 w 170"/>
                <a:gd name="T13" fmla="*/ 27 h 80"/>
                <a:gd name="T14" fmla="*/ 127 w 170"/>
                <a:gd name="T15" fmla="*/ 21 h 80"/>
                <a:gd name="T16" fmla="*/ 119 w 170"/>
                <a:gd name="T17" fmla="*/ 13 h 80"/>
                <a:gd name="T18" fmla="*/ 113 w 170"/>
                <a:gd name="T19" fmla="*/ 5 h 80"/>
                <a:gd name="T20" fmla="*/ 109 w 170"/>
                <a:gd name="T21" fmla="*/ 3 h 80"/>
                <a:gd name="T22" fmla="*/ 107 w 170"/>
                <a:gd name="T23" fmla="*/ 2 h 80"/>
                <a:gd name="T24" fmla="*/ 103 w 170"/>
                <a:gd name="T25" fmla="*/ 0 h 80"/>
                <a:gd name="T26" fmla="*/ 99 w 170"/>
                <a:gd name="T27" fmla="*/ 0 h 80"/>
                <a:gd name="T28" fmla="*/ 95 w 170"/>
                <a:gd name="T29" fmla="*/ 0 h 80"/>
                <a:gd name="T30" fmla="*/ 92 w 170"/>
                <a:gd name="T31" fmla="*/ 2 h 80"/>
                <a:gd name="T32" fmla="*/ 84 w 170"/>
                <a:gd name="T33" fmla="*/ 3 h 80"/>
                <a:gd name="T34" fmla="*/ 72 w 170"/>
                <a:gd name="T35" fmla="*/ 5 h 80"/>
                <a:gd name="T36" fmla="*/ 61 w 170"/>
                <a:gd name="T37" fmla="*/ 5 h 80"/>
                <a:gd name="T38" fmla="*/ 50 w 170"/>
                <a:gd name="T39" fmla="*/ 5 h 80"/>
                <a:gd name="T40" fmla="*/ 44 w 170"/>
                <a:gd name="T41" fmla="*/ 7 h 80"/>
                <a:gd name="T42" fmla="*/ 39 w 170"/>
                <a:gd name="T43" fmla="*/ 8 h 80"/>
                <a:gd name="T44" fmla="*/ 37 w 170"/>
                <a:gd name="T45" fmla="*/ 9 h 80"/>
                <a:gd name="T46" fmla="*/ 36 w 170"/>
                <a:gd name="T47" fmla="*/ 10 h 80"/>
                <a:gd name="T48" fmla="*/ 34 w 170"/>
                <a:gd name="T49" fmla="*/ 13 h 80"/>
                <a:gd name="T50" fmla="*/ 33 w 170"/>
                <a:gd name="T51" fmla="*/ 16 h 80"/>
                <a:gd name="T52" fmla="*/ 33 w 170"/>
                <a:gd name="T53" fmla="*/ 18 h 80"/>
                <a:gd name="T54" fmla="*/ 34 w 170"/>
                <a:gd name="T55" fmla="*/ 23 h 80"/>
                <a:gd name="T56" fmla="*/ 35 w 170"/>
                <a:gd name="T57" fmla="*/ 26 h 80"/>
                <a:gd name="T58" fmla="*/ 36 w 170"/>
                <a:gd name="T59" fmla="*/ 31 h 80"/>
                <a:gd name="T60" fmla="*/ 35 w 170"/>
                <a:gd name="T61" fmla="*/ 34 h 80"/>
                <a:gd name="T62" fmla="*/ 34 w 170"/>
                <a:gd name="T63" fmla="*/ 39 h 80"/>
                <a:gd name="T64" fmla="*/ 32 w 170"/>
                <a:gd name="T65" fmla="*/ 42 h 80"/>
                <a:gd name="T66" fmla="*/ 31 w 170"/>
                <a:gd name="T67" fmla="*/ 46 h 80"/>
                <a:gd name="T68" fmla="*/ 26 w 170"/>
                <a:gd name="T69" fmla="*/ 51 h 80"/>
                <a:gd name="T70" fmla="*/ 20 w 170"/>
                <a:gd name="T71" fmla="*/ 55 h 80"/>
                <a:gd name="T72" fmla="*/ 15 w 170"/>
                <a:gd name="T73" fmla="*/ 61 h 80"/>
                <a:gd name="T74" fmla="*/ 3 w 170"/>
                <a:gd name="T75" fmla="*/ 72 h 80"/>
                <a:gd name="T76" fmla="*/ 1 w 170"/>
                <a:gd name="T77" fmla="*/ 74 h 80"/>
                <a:gd name="T78" fmla="*/ 0 w 170"/>
                <a:gd name="T79" fmla="*/ 77 h 80"/>
                <a:gd name="T80" fmla="*/ 0 w 170"/>
                <a:gd name="T81" fmla="*/ 78 h 80"/>
                <a:gd name="T82" fmla="*/ 0 w 170"/>
                <a:gd name="T83" fmla="*/ 80 h 80"/>
                <a:gd name="T84" fmla="*/ 1 w 170"/>
                <a:gd name="T85" fmla="*/ 80 h 80"/>
                <a:gd name="T86" fmla="*/ 2 w 170"/>
                <a:gd name="T87" fmla="*/ 80 h 80"/>
                <a:gd name="T88" fmla="*/ 7 w 170"/>
                <a:gd name="T89" fmla="*/ 74 h 80"/>
                <a:gd name="T90" fmla="*/ 7 w 170"/>
                <a:gd name="T91" fmla="*/ 75 h 80"/>
                <a:gd name="T92" fmla="*/ 7 w 170"/>
                <a:gd name="T93" fmla="*/ 76 h 80"/>
                <a:gd name="T94" fmla="*/ 8 w 170"/>
                <a:gd name="T95" fmla="*/ 76 h 80"/>
                <a:gd name="T96" fmla="*/ 14 w 170"/>
                <a:gd name="T97" fmla="*/ 75 h 80"/>
                <a:gd name="T98" fmla="*/ 32 w 170"/>
                <a:gd name="T99" fmla="*/ 75 h 80"/>
                <a:gd name="T100" fmla="*/ 51 w 170"/>
                <a:gd name="T101" fmla="*/ 75 h 80"/>
                <a:gd name="T102" fmla="*/ 89 w 170"/>
                <a:gd name="T103" fmla="*/ 76 h 80"/>
                <a:gd name="T104" fmla="*/ 108 w 170"/>
                <a:gd name="T105" fmla="*/ 76 h 80"/>
                <a:gd name="T106" fmla="*/ 127 w 170"/>
                <a:gd name="T107" fmla="*/ 76 h 80"/>
                <a:gd name="T108" fmla="*/ 146 w 170"/>
                <a:gd name="T109" fmla="*/ 75 h 80"/>
                <a:gd name="T110" fmla="*/ 165 w 170"/>
                <a:gd name="T111" fmla="*/ 74 h 80"/>
                <a:gd name="T112" fmla="*/ 166 w 170"/>
                <a:gd name="T113" fmla="*/ 73 h 80"/>
                <a:gd name="T114" fmla="*/ 166 w 170"/>
                <a:gd name="T115" fmla="*/ 72 h 80"/>
                <a:gd name="T116" fmla="*/ 169 w 170"/>
                <a:gd name="T117" fmla="*/ 69 h 80"/>
                <a:gd name="T118" fmla="*/ 170 w 170"/>
                <a:gd name="T119" fmla="*/ 66 h 80"/>
                <a:gd name="T120" fmla="*/ 170 w 170"/>
                <a:gd name="T121" fmla="*/ 64 h 80"/>
                <a:gd name="T122" fmla="*/ 170 w 170"/>
                <a:gd name="T12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" h="80">
                  <a:moveTo>
                    <a:pt x="170" y="63"/>
                  </a:moveTo>
                  <a:lnTo>
                    <a:pt x="170" y="63"/>
                  </a:lnTo>
                  <a:lnTo>
                    <a:pt x="163" y="55"/>
                  </a:lnTo>
                  <a:lnTo>
                    <a:pt x="156" y="48"/>
                  </a:lnTo>
                  <a:lnTo>
                    <a:pt x="148" y="40"/>
                  </a:lnTo>
                  <a:lnTo>
                    <a:pt x="140" y="34"/>
                  </a:lnTo>
                  <a:lnTo>
                    <a:pt x="132" y="27"/>
                  </a:lnTo>
                  <a:lnTo>
                    <a:pt x="127" y="21"/>
                  </a:lnTo>
                  <a:lnTo>
                    <a:pt x="119" y="13"/>
                  </a:lnTo>
                  <a:lnTo>
                    <a:pt x="113" y="5"/>
                  </a:lnTo>
                  <a:lnTo>
                    <a:pt x="109" y="3"/>
                  </a:lnTo>
                  <a:lnTo>
                    <a:pt x="107" y="2"/>
                  </a:lnTo>
                  <a:lnTo>
                    <a:pt x="103" y="0"/>
                  </a:lnTo>
                  <a:lnTo>
                    <a:pt x="99" y="0"/>
                  </a:lnTo>
                  <a:lnTo>
                    <a:pt x="95" y="0"/>
                  </a:lnTo>
                  <a:lnTo>
                    <a:pt x="92" y="2"/>
                  </a:lnTo>
                  <a:lnTo>
                    <a:pt x="84" y="3"/>
                  </a:lnTo>
                  <a:lnTo>
                    <a:pt x="72" y="5"/>
                  </a:lnTo>
                  <a:lnTo>
                    <a:pt x="61" y="5"/>
                  </a:lnTo>
                  <a:lnTo>
                    <a:pt x="50" y="5"/>
                  </a:lnTo>
                  <a:lnTo>
                    <a:pt x="44" y="7"/>
                  </a:lnTo>
                  <a:lnTo>
                    <a:pt x="39" y="8"/>
                  </a:lnTo>
                  <a:lnTo>
                    <a:pt x="37" y="9"/>
                  </a:lnTo>
                  <a:lnTo>
                    <a:pt x="36" y="10"/>
                  </a:lnTo>
                  <a:lnTo>
                    <a:pt x="34" y="13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4" y="23"/>
                  </a:lnTo>
                  <a:lnTo>
                    <a:pt x="35" y="26"/>
                  </a:lnTo>
                  <a:lnTo>
                    <a:pt x="36" y="31"/>
                  </a:lnTo>
                  <a:lnTo>
                    <a:pt x="35" y="34"/>
                  </a:lnTo>
                  <a:lnTo>
                    <a:pt x="34" y="39"/>
                  </a:lnTo>
                  <a:lnTo>
                    <a:pt x="32" y="42"/>
                  </a:lnTo>
                  <a:lnTo>
                    <a:pt x="31" y="46"/>
                  </a:lnTo>
                  <a:lnTo>
                    <a:pt x="26" y="51"/>
                  </a:lnTo>
                  <a:lnTo>
                    <a:pt x="20" y="55"/>
                  </a:lnTo>
                  <a:lnTo>
                    <a:pt x="15" y="61"/>
                  </a:lnTo>
                  <a:lnTo>
                    <a:pt x="3" y="72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1" y="80"/>
                  </a:lnTo>
                  <a:lnTo>
                    <a:pt x="2" y="80"/>
                  </a:lnTo>
                  <a:lnTo>
                    <a:pt x="7" y="74"/>
                  </a:lnTo>
                  <a:lnTo>
                    <a:pt x="7" y="75"/>
                  </a:lnTo>
                  <a:lnTo>
                    <a:pt x="7" y="76"/>
                  </a:lnTo>
                  <a:lnTo>
                    <a:pt x="8" y="76"/>
                  </a:lnTo>
                  <a:lnTo>
                    <a:pt x="14" y="75"/>
                  </a:lnTo>
                  <a:lnTo>
                    <a:pt x="32" y="75"/>
                  </a:lnTo>
                  <a:lnTo>
                    <a:pt x="51" y="75"/>
                  </a:lnTo>
                  <a:lnTo>
                    <a:pt x="89" y="76"/>
                  </a:lnTo>
                  <a:lnTo>
                    <a:pt x="108" y="76"/>
                  </a:lnTo>
                  <a:lnTo>
                    <a:pt x="127" y="76"/>
                  </a:lnTo>
                  <a:lnTo>
                    <a:pt x="146" y="75"/>
                  </a:lnTo>
                  <a:lnTo>
                    <a:pt x="165" y="74"/>
                  </a:lnTo>
                  <a:lnTo>
                    <a:pt x="166" y="73"/>
                  </a:lnTo>
                  <a:lnTo>
                    <a:pt x="166" y="72"/>
                  </a:lnTo>
                  <a:lnTo>
                    <a:pt x="169" y="69"/>
                  </a:lnTo>
                  <a:lnTo>
                    <a:pt x="170" y="66"/>
                  </a:lnTo>
                  <a:lnTo>
                    <a:pt x="170" y="64"/>
                  </a:lnTo>
                  <a:lnTo>
                    <a:pt x="170" y="63"/>
                  </a:lnTo>
                  <a:close/>
                </a:path>
              </a:pathLst>
            </a:custGeom>
            <a:solidFill>
              <a:srgbClr val="F8B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38"/>
            <p:cNvSpPr>
              <a:spLocks/>
            </p:cNvSpPr>
            <p:nvPr/>
          </p:nvSpPr>
          <p:spPr bwMode="auto">
            <a:xfrm>
              <a:off x="3536950" y="3079751"/>
              <a:ext cx="395288" cy="220663"/>
            </a:xfrm>
            <a:custGeom>
              <a:avLst/>
              <a:gdLst>
                <a:gd name="T0" fmla="*/ 0 w 249"/>
                <a:gd name="T1" fmla="*/ 124 h 139"/>
                <a:gd name="T2" fmla="*/ 0 w 249"/>
                <a:gd name="T3" fmla="*/ 124 h 139"/>
                <a:gd name="T4" fmla="*/ 2 w 249"/>
                <a:gd name="T5" fmla="*/ 126 h 139"/>
                <a:gd name="T6" fmla="*/ 6 w 249"/>
                <a:gd name="T7" fmla="*/ 127 h 139"/>
                <a:gd name="T8" fmla="*/ 12 w 249"/>
                <a:gd name="T9" fmla="*/ 129 h 139"/>
                <a:gd name="T10" fmla="*/ 19 w 249"/>
                <a:gd name="T11" fmla="*/ 132 h 139"/>
                <a:gd name="T12" fmla="*/ 28 w 249"/>
                <a:gd name="T13" fmla="*/ 134 h 139"/>
                <a:gd name="T14" fmla="*/ 38 w 249"/>
                <a:gd name="T15" fmla="*/ 135 h 139"/>
                <a:gd name="T16" fmla="*/ 50 w 249"/>
                <a:gd name="T17" fmla="*/ 137 h 139"/>
                <a:gd name="T18" fmla="*/ 62 w 249"/>
                <a:gd name="T19" fmla="*/ 139 h 139"/>
                <a:gd name="T20" fmla="*/ 75 w 249"/>
                <a:gd name="T21" fmla="*/ 139 h 139"/>
                <a:gd name="T22" fmla="*/ 89 w 249"/>
                <a:gd name="T23" fmla="*/ 139 h 139"/>
                <a:gd name="T24" fmla="*/ 104 w 249"/>
                <a:gd name="T25" fmla="*/ 137 h 139"/>
                <a:gd name="T26" fmla="*/ 119 w 249"/>
                <a:gd name="T27" fmla="*/ 135 h 139"/>
                <a:gd name="T28" fmla="*/ 134 w 249"/>
                <a:gd name="T29" fmla="*/ 133 h 139"/>
                <a:gd name="T30" fmla="*/ 141 w 249"/>
                <a:gd name="T31" fmla="*/ 132 h 139"/>
                <a:gd name="T32" fmla="*/ 149 w 249"/>
                <a:gd name="T33" fmla="*/ 129 h 139"/>
                <a:gd name="T34" fmla="*/ 156 w 249"/>
                <a:gd name="T35" fmla="*/ 126 h 139"/>
                <a:gd name="T36" fmla="*/ 164 w 249"/>
                <a:gd name="T37" fmla="*/ 124 h 139"/>
                <a:gd name="T38" fmla="*/ 172 w 249"/>
                <a:gd name="T39" fmla="*/ 121 h 139"/>
                <a:gd name="T40" fmla="*/ 180 w 249"/>
                <a:gd name="T41" fmla="*/ 116 h 139"/>
                <a:gd name="T42" fmla="*/ 191 w 249"/>
                <a:gd name="T43" fmla="*/ 110 h 139"/>
                <a:gd name="T44" fmla="*/ 201 w 249"/>
                <a:gd name="T45" fmla="*/ 103 h 139"/>
                <a:gd name="T46" fmla="*/ 209 w 249"/>
                <a:gd name="T47" fmla="*/ 96 h 139"/>
                <a:gd name="T48" fmla="*/ 217 w 249"/>
                <a:gd name="T49" fmla="*/ 87 h 139"/>
                <a:gd name="T50" fmla="*/ 224 w 249"/>
                <a:gd name="T51" fmla="*/ 81 h 139"/>
                <a:gd name="T52" fmla="*/ 228 w 249"/>
                <a:gd name="T53" fmla="*/ 73 h 139"/>
                <a:gd name="T54" fmla="*/ 234 w 249"/>
                <a:gd name="T55" fmla="*/ 64 h 139"/>
                <a:gd name="T56" fmla="*/ 238 w 249"/>
                <a:gd name="T57" fmla="*/ 56 h 139"/>
                <a:gd name="T58" fmla="*/ 240 w 249"/>
                <a:gd name="T59" fmla="*/ 49 h 139"/>
                <a:gd name="T60" fmla="*/ 243 w 249"/>
                <a:gd name="T61" fmla="*/ 42 h 139"/>
                <a:gd name="T62" fmla="*/ 246 w 249"/>
                <a:gd name="T63" fmla="*/ 36 h 139"/>
                <a:gd name="T64" fmla="*/ 247 w 249"/>
                <a:gd name="T65" fmla="*/ 31 h 139"/>
                <a:gd name="T66" fmla="*/ 249 w 249"/>
                <a:gd name="T67" fmla="*/ 21 h 139"/>
                <a:gd name="T68" fmla="*/ 249 w 249"/>
                <a:gd name="T69" fmla="*/ 16 h 139"/>
                <a:gd name="T70" fmla="*/ 243 w 249"/>
                <a:gd name="T71" fmla="*/ 0 h 139"/>
                <a:gd name="T72" fmla="*/ 242 w 249"/>
                <a:gd name="T73" fmla="*/ 4 h 139"/>
                <a:gd name="T74" fmla="*/ 240 w 249"/>
                <a:gd name="T75" fmla="*/ 7 h 139"/>
                <a:gd name="T76" fmla="*/ 238 w 249"/>
                <a:gd name="T77" fmla="*/ 12 h 139"/>
                <a:gd name="T78" fmla="*/ 234 w 249"/>
                <a:gd name="T79" fmla="*/ 16 h 139"/>
                <a:gd name="T80" fmla="*/ 228 w 249"/>
                <a:gd name="T81" fmla="*/ 20 h 139"/>
                <a:gd name="T82" fmla="*/ 223 w 249"/>
                <a:gd name="T83" fmla="*/ 25 h 139"/>
                <a:gd name="T84" fmla="*/ 209 w 249"/>
                <a:gd name="T85" fmla="*/ 34 h 139"/>
                <a:gd name="T86" fmla="*/ 195 w 249"/>
                <a:gd name="T87" fmla="*/ 44 h 139"/>
                <a:gd name="T88" fmla="*/ 181 w 249"/>
                <a:gd name="T89" fmla="*/ 52 h 139"/>
                <a:gd name="T90" fmla="*/ 158 w 249"/>
                <a:gd name="T91" fmla="*/ 63 h 139"/>
                <a:gd name="T92" fmla="*/ 141 w 249"/>
                <a:gd name="T93" fmla="*/ 71 h 139"/>
                <a:gd name="T94" fmla="*/ 123 w 249"/>
                <a:gd name="T95" fmla="*/ 81 h 139"/>
                <a:gd name="T96" fmla="*/ 105 w 249"/>
                <a:gd name="T97" fmla="*/ 89 h 139"/>
                <a:gd name="T98" fmla="*/ 86 w 249"/>
                <a:gd name="T99" fmla="*/ 96 h 139"/>
                <a:gd name="T100" fmla="*/ 66 w 249"/>
                <a:gd name="T101" fmla="*/ 104 h 139"/>
                <a:gd name="T102" fmla="*/ 57 w 249"/>
                <a:gd name="T103" fmla="*/ 108 h 139"/>
                <a:gd name="T104" fmla="*/ 47 w 249"/>
                <a:gd name="T105" fmla="*/ 110 h 139"/>
                <a:gd name="T106" fmla="*/ 37 w 249"/>
                <a:gd name="T107" fmla="*/ 112 h 139"/>
                <a:gd name="T108" fmla="*/ 27 w 249"/>
                <a:gd name="T109" fmla="*/ 114 h 139"/>
                <a:gd name="T110" fmla="*/ 16 w 249"/>
                <a:gd name="T111" fmla="*/ 116 h 139"/>
                <a:gd name="T112" fmla="*/ 8 w 249"/>
                <a:gd name="T113" fmla="*/ 117 h 139"/>
                <a:gd name="T114" fmla="*/ 0 w 249"/>
                <a:gd name="T115" fmla="*/ 12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9" h="139">
                  <a:moveTo>
                    <a:pt x="0" y="124"/>
                  </a:moveTo>
                  <a:lnTo>
                    <a:pt x="0" y="124"/>
                  </a:lnTo>
                  <a:lnTo>
                    <a:pt x="2" y="126"/>
                  </a:lnTo>
                  <a:lnTo>
                    <a:pt x="6" y="127"/>
                  </a:lnTo>
                  <a:lnTo>
                    <a:pt x="12" y="129"/>
                  </a:lnTo>
                  <a:lnTo>
                    <a:pt x="19" y="132"/>
                  </a:lnTo>
                  <a:lnTo>
                    <a:pt x="28" y="134"/>
                  </a:lnTo>
                  <a:lnTo>
                    <a:pt x="38" y="135"/>
                  </a:lnTo>
                  <a:lnTo>
                    <a:pt x="50" y="137"/>
                  </a:lnTo>
                  <a:lnTo>
                    <a:pt x="62" y="139"/>
                  </a:lnTo>
                  <a:lnTo>
                    <a:pt x="75" y="139"/>
                  </a:lnTo>
                  <a:lnTo>
                    <a:pt x="89" y="139"/>
                  </a:lnTo>
                  <a:lnTo>
                    <a:pt x="104" y="137"/>
                  </a:lnTo>
                  <a:lnTo>
                    <a:pt x="119" y="135"/>
                  </a:lnTo>
                  <a:lnTo>
                    <a:pt x="134" y="133"/>
                  </a:lnTo>
                  <a:lnTo>
                    <a:pt x="141" y="132"/>
                  </a:lnTo>
                  <a:lnTo>
                    <a:pt x="149" y="129"/>
                  </a:lnTo>
                  <a:lnTo>
                    <a:pt x="156" y="126"/>
                  </a:lnTo>
                  <a:lnTo>
                    <a:pt x="164" y="124"/>
                  </a:lnTo>
                  <a:lnTo>
                    <a:pt x="172" y="121"/>
                  </a:lnTo>
                  <a:lnTo>
                    <a:pt x="180" y="116"/>
                  </a:lnTo>
                  <a:lnTo>
                    <a:pt x="191" y="110"/>
                  </a:lnTo>
                  <a:lnTo>
                    <a:pt x="201" y="103"/>
                  </a:lnTo>
                  <a:lnTo>
                    <a:pt x="209" y="96"/>
                  </a:lnTo>
                  <a:lnTo>
                    <a:pt x="217" y="87"/>
                  </a:lnTo>
                  <a:lnTo>
                    <a:pt x="224" y="81"/>
                  </a:lnTo>
                  <a:lnTo>
                    <a:pt x="228" y="73"/>
                  </a:lnTo>
                  <a:lnTo>
                    <a:pt x="234" y="64"/>
                  </a:lnTo>
                  <a:lnTo>
                    <a:pt x="238" y="56"/>
                  </a:lnTo>
                  <a:lnTo>
                    <a:pt x="240" y="49"/>
                  </a:lnTo>
                  <a:lnTo>
                    <a:pt x="243" y="42"/>
                  </a:lnTo>
                  <a:lnTo>
                    <a:pt x="246" y="36"/>
                  </a:lnTo>
                  <a:lnTo>
                    <a:pt x="247" y="31"/>
                  </a:lnTo>
                  <a:lnTo>
                    <a:pt x="249" y="21"/>
                  </a:lnTo>
                  <a:lnTo>
                    <a:pt x="249" y="16"/>
                  </a:lnTo>
                  <a:lnTo>
                    <a:pt x="243" y="0"/>
                  </a:lnTo>
                  <a:lnTo>
                    <a:pt x="242" y="4"/>
                  </a:lnTo>
                  <a:lnTo>
                    <a:pt x="240" y="7"/>
                  </a:lnTo>
                  <a:lnTo>
                    <a:pt x="238" y="12"/>
                  </a:lnTo>
                  <a:lnTo>
                    <a:pt x="234" y="16"/>
                  </a:lnTo>
                  <a:lnTo>
                    <a:pt x="228" y="20"/>
                  </a:lnTo>
                  <a:lnTo>
                    <a:pt x="223" y="25"/>
                  </a:lnTo>
                  <a:lnTo>
                    <a:pt x="209" y="34"/>
                  </a:lnTo>
                  <a:lnTo>
                    <a:pt x="195" y="44"/>
                  </a:lnTo>
                  <a:lnTo>
                    <a:pt x="181" y="52"/>
                  </a:lnTo>
                  <a:lnTo>
                    <a:pt x="158" y="63"/>
                  </a:lnTo>
                  <a:lnTo>
                    <a:pt x="141" y="71"/>
                  </a:lnTo>
                  <a:lnTo>
                    <a:pt x="123" y="81"/>
                  </a:lnTo>
                  <a:lnTo>
                    <a:pt x="105" y="89"/>
                  </a:lnTo>
                  <a:lnTo>
                    <a:pt x="86" y="96"/>
                  </a:lnTo>
                  <a:lnTo>
                    <a:pt x="66" y="104"/>
                  </a:lnTo>
                  <a:lnTo>
                    <a:pt x="57" y="108"/>
                  </a:lnTo>
                  <a:lnTo>
                    <a:pt x="47" y="110"/>
                  </a:lnTo>
                  <a:lnTo>
                    <a:pt x="37" y="112"/>
                  </a:lnTo>
                  <a:lnTo>
                    <a:pt x="27" y="114"/>
                  </a:lnTo>
                  <a:lnTo>
                    <a:pt x="16" y="116"/>
                  </a:lnTo>
                  <a:lnTo>
                    <a:pt x="8" y="117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F8B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39"/>
            <p:cNvSpPr>
              <a:spLocks/>
            </p:cNvSpPr>
            <p:nvPr/>
          </p:nvSpPr>
          <p:spPr bwMode="auto">
            <a:xfrm>
              <a:off x="3724275" y="3284538"/>
              <a:ext cx="7938" cy="4763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3 h 3"/>
                <a:gd name="T4" fmla="*/ 2 w 5"/>
                <a:gd name="T5" fmla="*/ 3 h 3"/>
                <a:gd name="T6" fmla="*/ 4 w 5"/>
                <a:gd name="T7" fmla="*/ 1 h 3"/>
                <a:gd name="T8" fmla="*/ 5 w 5"/>
                <a:gd name="T9" fmla="*/ 0 h 3"/>
                <a:gd name="T10" fmla="*/ 4 w 5"/>
                <a:gd name="T11" fmla="*/ 0 h 3"/>
                <a:gd name="T12" fmla="*/ 2 w 5"/>
                <a:gd name="T13" fmla="*/ 1 h 3"/>
                <a:gd name="T14" fmla="*/ 0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4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40"/>
            <p:cNvSpPr>
              <a:spLocks/>
            </p:cNvSpPr>
            <p:nvPr/>
          </p:nvSpPr>
          <p:spPr bwMode="auto">
            <a:xfrm>
              <a:off x="3717925" y="3284538"/>
              <a:ext cx="7938" cy="112713"/>
            </a:xfrm>
            <a:custGeom>
              <a:avLst/>
              <a:gdLst>
                <a:gd name="T0" fmla="*/ 1 w 5"/>
                <a:gd name="T1" fmla="*/ 5 h 71"/>
                <a:gd name="T2" fmla="*/ 1 w 5"/>
                <a:gd name="T3" fmla="*/ 5 h 71"/>
                <a:gd name="T4" fmla="*/ 0 w 5"/>
                <a:gd name="T5" fmla="*/ 21 h 71"/>
                <a:gd name="T6" fmla="*/ 0 w 5"/>
                <a:gd name="T7" fmla="*/ 38 h 71"/>
                <a:gd name="T8" fmla="*/ 2 w 5"/>
                <a:gd name="T9" fmla="*/ 71 h 71"/>
                <a:gd name="T10" fmla="*/ 3 w 5"/>
                <a:gd name="T11" fmla="*/ 70 h 71"/>
                <a:gd name="T12" fmla="*/ 5 w 5"/>
                <a:gd name="T13" fmla="*/ 67 h 71"/>
                <a:gd name="T14" fmla="*/ 5 w 5"/>
                <a:gd name="T15" fmla="*/ 66 h 71"/>
                <a:gd name="T16" fmla="*/ 4 w 5"/>
                <a:gd name="T17" fmla="*/ 34 h 71"/>
                <a:gd name="T18" fmla="*/ 4 w 5"/>
                <a:gd name="T19" fmla="*/ 18 h 71"/>
                <a:gd name="T20" fmla="*/ 4 w 5"/>
                <a:gd name="T21" fmla="*/ 2 h 71"/>
                <a:gd name="T22" fmla="*/ 4 w 5"/>
                <a:gd name="T23" fmla="*/ 0 h 71"/>
                <a:gd name="T24" fmla="*/ 3 w 5"/>
                <a:gd name="T25" fmla="*/ 0 h 71"/>
                <a:gd name="T26" fmla="*/ 3 w 5"/>
                <a:gd name="T27" fmla="*/ 2 h 71"/>
                <a:gd name="T28" fmla="*/ 2 w 5"/>
                <a:gd name="T29" fmla="*/ 4 h 71"/>
                <a:gd name="T30" fmla="*/ 1 w 5"/>
                <a:gd name="T31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71">
                  <a:moveTo>
                    <a:pt x="1" y="5"/>
                  </a:moveTo>
                  <a:lnTo>
                    <a:pt x="1" y="5"/>
                  </a:lnTo>
                  <a:lnTo>
                    <a:pt x="0" y="21"/>
                  </a:lnTo>
                  <a:lnTo>
                    <a:pt x="0" y="38"/>
                  </a:lnTo>
                  <a:lnTo>
                    <a:pt x="2" y="71"/>
                  </a:lnTo>
                  <a:lnTo>
                    <a:pt x="3" y="70"/>
                  </a:lnTo>
                  <a:lnTo>
                    <a:pt x="5" y="67"/>
                  </a:lnTo>
                  <a:lnTo>
                    <a:pt x="5" y="66"/>
                  </a:lnTo>
                  <a:lnTo>
                    <a:pt x="4" y="34"/>
                  </a:lnTo>
                  <a:lnTo>
                    <a:pt x="4" y="18"/>
                  </a:lnTo>
                  <a:lnTo>
                    <a:pt x="4" y="2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4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41"/>
            <p:cNvSpPr>
              <a:spLocks/>
            </p:cNvSpPr>
            <p:nvPr/>
          </p:nvSpPr>
          <p:spPr bwMode="auto">
            <a:xfrm>
              <a:off x="3638550" y="3346451"/>
              <a:ext cx="93663" cy="74613"/>
            </a:xfrm>
            <a:custGeom>
              <a:avLst/>
              <a:gdLst>
                <a:gd name="T0" fmla="*/ 51 w 59"/>
                <a:gd name="T1" fmla="*/ 0 h 47"/>
                <a:gd name="T2" fmla="*/ 51 w 59"/>
                <a:gd name="T3" fmla="*/ 0 h 47"/>
                <a:gd name="T4" fmla="*/ 34 w 59"/>
                <a:gd name="T5" fmla="*/ 13 h 47"/>
                <a:gd name="T6" fmla="*/ 18 w 59"/>
                <a:gd name="T7" fmla="*/ 28 h 47"/>
                <a:gd name="T8" fmla="*/ 13 w 59"/>
                <a:gd name="T9" fmla="*/ 32 h 47"/>
                <a:gd name="T10" fmla="*/ 9 w 59"/>
                <a:gd name="T11" fmla="*/ 37 h 47"/>
                <a:gd name="T12" fmla="*/ 6 w 59"/>
                <a:gd name="T13" fmla="*/ 39 h 47"/>
                <a:gd name="T14" fmla="*/ 3 w 59"/>
                <a:gd name="T15" fmla="*/ 41 h 47"/>
                <a:gd name="T16" fmla="*/ 1 w 59"/>
                <a:gd name="T17" fmla="*/ 44 h 47"/>
                <a:gd name="T18" fmla="*/ 0 w 59"/>
                <a:gd name="T19" fmla="*/ 47 h 47"/>
                <a:gd name="T20" fmla="*/ 1 w 59"/>
                <a:gd name="T21" fmla="*/ 47 h 47"/>
                <a:gd name="T22" fmla="*/ 2 w 59"/>
                <a:gd name="T23" fmla="*/ 46 h 47"/>
                <a:gd name="T24" fmla="*/ 3 w 59"/>
                <a:gd name="T25" fmla="*/ 44 h 47"/>
                <a:gd name="T26" fmla="*/ 5 w 59"/>
                <a:gd name="T27" fmla="*/ 42 h 47"/>
                <a:gd name="T28" fmla="*/ 1 w 59"/>
                <a:gd name="T29" fmla="*/ 47 h 47"/>
                <a:gd name="T30" fmla="*/ 35 w 59"/>
                <a:gd name="T31" fmla="*/ 47 h 47"/>
                <a:gd name="T32" fmla="*/ 46 w 59"/>
                <a:gd name="T33" fmla="*/ 47 h 47"/>
                <a:gd name="T34" fmla="*/ 51 w 59"/>
                <a:gd name="T35" fmla="*/ 47 h 47"/>
                <a:gd name="T36" fmla="*/ 54 w 59"/>
                <a:gd name="T37" fmla="*/ 46 h 47"/>
                <a:gd name="T38" fmla="*/ 56 w 59"/>
                <a:gd name="T39" fmla="*/ 46 h 47"/>
                <a:gd name="T40" fmla="*/ 57 w 59"/>
                <a:gd name="T41" fmla="*/ 45 h 47"/>
                <a:gd name="T42" fmla="*/ 58 w 59"/>
                <a:gd name="T43" fmla="*/ 44 h 47"/>
                <a:gd name="T44" fmla="*/ 59 w 59"/>
                <a:gd name="T45" fmla="*/ 41 h 47"/>
                <a:gd name="T46" fmla="*/ 56 w 59"/>
                <a:gd name="T47" fmla="*/ 41 h 47"/>
                <a:gd name="T48" fmla="*/ 53 w 59"/>
                <a:gd name="T49" fmla="*/ 41 h 47"/>
                <a:gd name="T50" fmla="*/ 47 w 59"/>
                <a:gd name="T51" fmla="*/ 41 h 47"/>
                <a:gd name="T52" fmla="*/ 36 w 59"/>
                <a:gd name="T53" fmla="*/ 41 h 47"/>
                <a:gd name="T54" fmla="*/ 5 w 59"/>
                <a:gd name="T55" fmla="*/ 41 h 47"/>
                <a:gd name="T56" fmla="*/ 3 w 59"/>
                <a:gd name="T57" fmla="*/ 42 h 47"/>
                <a:gd name="T58" fmla="*/ 2 w 59"/>
                <a:gd name="T59" fmla="*/ 44 h 47"/>
                <a:gd name="T60" fmla="*/ 0 w 59"/>
                <a:gd name="T61" fmla="*/ 46 h 47"/>
                <a:gd name="T62" fmla="*/ 0 w 59"/>
                <a:gd name="T63" fmla="*/ 47 h 47"/>
                <a:gd name="T64" fmla="*/ 1 w 59"/>
                <a:gd name="T65" fmla="*/ 47 h 47"/>
                <a:gd name="T66" fmla="*/ 2 w 59"/>
                <a:gd name="T67" fmla="*/ 46 h 47"/>
                <a:gd name="T68" fmla="*/ 3 w 59"/>
                <a:gd name="T69" fmla="*/ 44 h 47"/>
                <a:gd name="T70" fmla="*/ 5 w 59"/>
                <a:gd name="T71" fmla="*/ 42 h 47"/>
                <a:gd name="T72" fmla="*/ 6 w 59"/>
                <a:gd name="T73" fmla="*/ 44 h 47"/>
                <a:gd name="T74" fmla="*/ 9 w 59"/>
                <a:gd name="T75" fmla="*/ 41 h 47"/>
                <a:gd name="T76" fmla="*/ 12 w 59"/>
                <a:gd name="T77" fmla="*/ 37 h 47"/>
                <a:gd name="T78" fmla="*/ 25 w 59"/>
                <a:gd name="T79" fmla="*/ 25 h 47"/>
                <a:gd name="T80" fmla="*/ 49 w 59"/>
                <a:gd name="T81" fmla="*/ 5 h 47"/>
                <a:gd name="T82" fmla="*/ 50 w 59"/>
                <a:gd name="T83" fmla="*/ 4 h 47"/>
                <a:gd name="T84" fmla="*/ 51 w 59"/>
                <a:gd name="T85" fmla="*/ 2 h 47"/>
                <a:gd name="T86" fmla="*/ 51 w 59"/>
                <a:gd name="T8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47">
                  <a:moveTo>
                    <a:pt x="51" y="0"/>
                  </a:moveTo>
                  <a:lnTo>
                    <a:pt x="51" y="0"/>
                  </a:lnTo>
                  <a:lnTo>
                    <a:pt x="34" y="13"/>
                  </a:lnTo>
                  <a:lnTo>
                    <a:pt x="18" y="28"/>
                  </a:lnTo>
                  <a:lnTo>
                    <a:pt x="13" y="32"/>
                  </a:lnTo>
                  <a:lnTo>
                    <a:pt x="9" y="37"/>
                  </a:lnTo>
                  <a:lnTo>
                    <a:pt x="6" y="39"/>
                  </a:lnTo>
                  <a:lnTo>
                    <a:pt x="3" y="41"/>
                  </a:lnTo>
                  <a:lnTo>
                    <a:pt x="1" y="44"/>
                  </a:lnTo>
                  <a:lnTo>
                    <a:pt x="0" y="47"/>
                  </a:lnTo>
                  <a:lnTo>
                    <a:pt x="1" y="47"/>
                  </a:lnTo>
                  <a:lnTo>
                    <a:pt x="2" y="46"/>
                  </a:lnTo>
                  <a:lnTo>
                    <a:pt x="3" y="44"/>
                  </a:lnTo>
                  <a:lnTo>
                    <a:pt x="5" y="42"/>
                  </a:lnTo>
                  <a:lnTo>
                    <a:pt x="1" y="47"/>
                  </a:lnTo>
                  <a:lnTo>
                    <a:pt x="35" y="47"/>
                  </a:lnTo>
                  <a:lnTo>
                    <a:pt x="46" y="47"/>
                  </a:lnTo>
                  <a:lnTo>
                    <a:pt x="51" y="47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7" y="45"/>
                  </a:lnTo>
                  <a:lnTo>
                    <a:pt x="58" y="44"/>
                  </a:lnTo>
                  <a:lnTo>
                    <a:pt x="59" y="41"/>
                  </a:lnTo>
                  <a:lnTo>
                    <a:pt x="56" y="41"/>
                  </a:lnTo>
                  <a:lnTo>
                    <a:pt x="53" y="41"/>
                  </a:lnTo>
                  <a:lnTo>
                    <a:pt x="47" y="41"/>
                  </a:lnTo>
                  <a:lnTo>
                    <a:pt x="36" y="41"/>
                  </a:lnTo>
                  <a:lnTo>
                    <a:pt x="5" y="41"/>
                  </a:lnTo>
                  <a:lnTo>
                    <a:pt x="3" y="42"/>
                  </a:lnTo>
                  <a:lnTo>
                    <a:pt x="2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1" y="47"/>
                  </a:lnTo>
                  <a:lnTo>
                    <a:pt x="2" y="46"/>
                  </a:lnTo>
                  <a:lnTo>
                    <a:pt x="3" y="44"/>
                  </a:lnTo>
                  <a:lnTo>
                    <a:pt x="5" y="42"/>
                  </a:lnTo>
                  <a:lnTo>
                    <a:pt x="6" y="44"/>
                  </a:lnTo>
                  <a:lnTo>
                    <a:pt x="9" y="41"/>
                  </a:lnTo>
                  <a:lnTo>
                    <a:pt x="12" y="37"/>
                  </a:lnTo>
                  <a:lnTo>
                    <a:pt x="25" y="25"/>
                  </a:lnTo>
                  <a:lnTo>
                    <a:pt x="49" y="5"/>
                  </a:lnTo>
                  <a:lnTo>
                    <a:pt x="50" y="4"/>
                  </a:lnTo>
                  <a:lnTo>
                    <a:pt x="51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42"/>
            <p:cNvSpPr>
              <a:spLocks/>
            </p:cNvSpPr>
            <p:nvPr/>
          </p:nvSpPr>
          <p:spPr bwMode="auto">
            <a:xfrm>
              <a:off x="3811588" y="3252788"/>
              <a:ext cx="123825" cy="166688"/>
            </a:xfrm>
            <a:custGeom>
              <a:avLst/>
              <a:gdLst>
                <a:gd name="T0" fmla="*/ 0 w 78"/>
                <a:gd name="T1" fmla="*/ 0 h 105"/>
                <a:gd name="T2" fmla="*/ 0 w 78"/>
                <a:gd name="T3" fmla="*/ 0 h 105"/>
                <a:gd name="T4" fmla="*/ 12 w 78"/>
                <a:gd name="T5" fmla="*/ 16 h 105"/>
                <a:gd name="T6" fmla="*/ 32 w 78"/>
                <a:gd name="T7" fmla="*/ 41 h 105"/>
                <a:gd name="T8" fmla="*/ 52 w 78"/>
                <a:gd name="T9" fmla="*/ 66 h 105"/>
                <a:gd name="T10" fmla="*/ 59 w 78"/>
                <a:gd name="T11" fmla="*/ 76 h 105"/>
                <a:gd name="T12" fmla="*/ 63 w 78"/>
                <a:gd name="T13" fmla="*/ 83 h 105"/>
                <a:gd name="T14" fmla="*/ 65 w 78"/>
                <a:gd name="T15" fmla="*/ 89 h 105"/>
                <a:gd name="T16" fmla="*/ 70 w 78"/>
                <a:gd name="T17" fmla="*/ 96 h 105"/>
                <a:gd name="T18" fmla="*/ 76 w 78"/>
                <a:gd name="T19" fmla="*/ 102 h 105"/>
                <a:gd name="T20" fmla="*/ 78 w 78"/>
                <a:gd name="T21" fmla="*/ 105 h 105"/>
                <a:gd name="T22" fmla="*/ 0 w 78"/>
                <a:gd name="T2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05">
                  <a:moveTo>
                    <a:pt x="0" y="0"/>
                  </a:moveTo>
                  <a:lnTo>
                    <a:pt x="0" y="0"/>
                  </a:lnTo>
                  <a:lnTo>
                    <a:pt x="12" y="16"/>
                  </a:lnTo>
                  <a:lnTo>
                    <a:pt x="32" y="41"/>
                  </a:lnTo>
                  <a:lnTo>
                    <a:pt x="52" y="66"/>
                  </a:lnTo>
                  <a:lnTo>
                    <a:pt x="59" y="76"/>
                  </a:lnTo>
                  <a:lnTo>
                    <a:pt x="63" y="83"/>
                  </a:lnTo>
                  <a:lnTo>
                    <a:pt x="65" y="89"/>
                  </a:lnTo>
                  <a:lnTo>
                    <a:pt x="70" y="96"/>
                  </a:lnTo>
                  <a:lnTo>
                    <a:pt x="76" y="102"/>
                  </a:lnTo>
                  <a:lnTo>
                    <a:pt x="78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1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43"/>
            <p:cNvSpPr>
              <a:spLocks/>
            </p:cNvSpPr>
            <p:nvPr/>
          </p:nvSpPr>
          <p:spPr bwMode="auto">
            <a:xfrm>
              <a:off x="3806825" y="3249613"/>
              <a:ext cx="134938" cy="174625"/>
            </a:xfrm>
            <a:custGeom>
              <a:avLst/>
              <a:gdLst>
                <a:gd name="T0" fmla="*/ 0 w 85"/>
                <a:gd name="T1" fmla="*/ 5 h 110"/>
                <a:gd name="T2" fmla="*/ 0 w 85"/>
                <a:gd name="T3" fmla="*/ 5 h 110"/>
                <a:gd name="T4" fmla="*/ 23 w 85"/>
                <a:gd name="T5" fmla="*/ 33 h 110"/>
                <a:gd name="T6" fmla="*/ 44 w 85"/>
                <a:gd name="T7" fmla="*/ 60 h 110"/>
                <a:gd name="T8" fmla="*/ 54 w 85"/>
                <a:gd name="T9" fmla="*/ 73 h 110"/>
                <a:gd name="T10" fmla="*/ 62 w 85"/>
                <a:gd name="T11" fmla="*/ 86 h 110"/>
                <a:gd name="T12" fmla="*/ 71 w 85"/>
                <a:gd name="T13" fmla="*/ 99 h 110"/>
                <a:gd name="T14" fmla="*/ 76 w 85"/>
                <a:gd name="T15" fmla="*/ 104 h 110"/>
                <a:gd name="T16" fmla="*/ 80 w 85"/>
                <a:gd name="T17" fmla="*/ 110 h 110"/>
                <a:gd name="T18" fmla="*/ 82 w 85"/>
                <a:gd name="T19" fmla="*/ 110 h 110"/>
                <a:gd name="T20" fmla="*/ 83 w 85"/>
                <a:gd name="T21" fmla="*/ 109 h 110"/>
                <a:gd name="T22" fmla="*/ 85 w 85"/>
                <a:gd name="T23" fmla="*/ 107 h 110"/>
                <a:gd name="T24" fmla="*/ 85 w 85"/>
                <a:gd name="T25" fmla="*/ 105 h 110"/>
                <a:gd name="T26" fmla="*/ 79 w 85"/>
                <a:gd name="T27" fmla="*/ 99 h 110"/>
                <a:gd name="T28" fmla="*/ 75 w 85"/>
                <a:gd name="T29" fmla="*/ 92 h 110"/>
                <a:gd name="T30" fmla="*/ 66 w 85"/>
                <a:gd name="T31" fmla="*/ 79 h 110"/>
                <a:gd name="T32" fmla="*/ 62 w 85"/>
                <a:gd name="T33" fmla="*/ 73 h 110"/>
                <a:gd name="T34" fmla="*/ 57 w 85"/>
                <a:gd name="T35" fmla="*/ 67 h 110"/>
                <a:gd name="T36" fmla="*/ 48 w 85"/>
                <a:gd name="T37" fmla="*/ 54 h 110"/>
                <a:gd name="T38" fmla="*/ 26 w 85"/>
                <a:gd name="T39" fmla="*/ 27 h 110"/>
                <a:gd name="T40" fmla="*/ 5 w 85"/>
                <a:gd name="T41" fmla="*/ 0 h 110"/>
                <a:gd name="T42" fmla="*/ 4 w 85"/>
                <a:gd name="T43" fmla="*/ 0 h 110"/>
                <a:gd name="T44" fmla="*/ 2 w 85"/>
                <a:gd name="T45" fmla="*/ 1 h 110"/>
                <a:gd name="T46" fmla="*/ 1 w 85"/>
                <a:gd name="T47" fmla="*/ 3 h 110"/>
                <a:gd name="T48" fmla="*/ 0 w 85"/>
                <a:gd name="T49" fmla="*/ 3 h 110"/>
                <a:gd name="T50" fmla="*/ 0 w 85"/>
                <a:gd name="T51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" h="110">
                  <a:moveTo>
                    <a:pt x="0" y="5"/>
                  </a:moveTo>
                  <a:lnTo>
                    <a:pt x="0" y="5"/>
                  </a:lnTo>
                  <a:lnTo>
                    <a:pt x="23" y="33"/>
                  </a:lnTo>
                  <a:lnTo>
                    <a:pt x="44" y="60"/>
                  </a:lnTo>
                  <a:lnTo>
                    <a:pt x="54" y="73"/>
                  </a:lnTo>
                  <a:lnTo>
                    <a:pt x="62" y="86"/>
                  </a:lnTo>
                  <a:lnTo>
                    <a:pt x="71" y="99"/>
                  </a:lnTo>
                  <a:lnTo>
                    <a:pt x="76" y="104"/>
                  </a:lnTo>
                  <a:lnTo>
                    <a:pt x="80" y="110"/>
                  </a:lnTo>
                  <a:lnTo>
                    <a:pt x="82" y="110"/>
                  </a:lnTo>
                  <a:lnTo>
                    <a:pt x="83" y="109"/>
                  </a:lnTo>
                  <a:lnTo>
                    <a:pt x="85" y="107"/>
                  </a:lnTo>
                  <a:lnTo>
                    <a:pt x="85" y="105"/>
                  </a:lnTo>
                  <a:lnTo>
                    <a:pt x="79" y="99"/>
                  </a:lnTo>
                  <a:lnTo>
                    <a:pt x="75" y="92"/>
                  </a:lnTo>
                  <a:lnTo>
                    <a:pt x="66" y="79"/>
                  </a:lnTo>
                  <a:lnTo>
                    <a:pt x="62" y="73"/>
                  </a:lnTo>
                  <a:lnTo>
                    <a:pt x="57" y="67"/>
                  </a:lnTo>
                  <a:lnTo>
                    <a:pt x="48" y="54"/>
                  </a:lnTo>
                  <a:lnTo>
                    <a:pt x="26" y="27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44"/>
            <p:cNvSpPr>
              <a:spLocks/>
            </p:cNvSpPr>
            <p:nvPr/>
          </p:nvSpPr>
          <p:spPr bwMode="auto">
            <a:xfrm>
              <a:off x="3741738" y="3416301"/>
              <a:ext cx="209550" cy="12700"/>
            </a:xfrm>
            <a:custGeom>
              <a:avLst/>
              <a:gdLst>
                <a:gd name="T0" fmla="*/ 2 w 132"/>
                <a:gd name="T1" fmla="*/ 7 h 8"/>
                <a:gd name="T2" fmla="*/ 2 w 132"/>
                <a:gd name="T3" fmla="*/ 7 h 8"/>
                <a:gd name="T4" fmla="*/ 2 w 132"/>
                <a:gd name="T5" fmla="*/ 7 h 8"/>
                <a:gd name="T6" fmla="*/ 2 w 132"/>
                <a:gd name="T7" fmla="*/ 8 h 8"/>
                <a:gd name="T8" fmla="*/ 5 w 132"/>
                <a:gd name="T9" fmla="*/ 8 h 8"/>
                <a:gd name="T10" fmla="*/ 8 w 132"/>
                <a:gd name="T11" fmla="*/ 7 h 8"/>
                <a:gd name="T12" fmla="*/ 26 w 132"/>
                <a:gd name="T13" fmla="*/ 6 h 8"/>
                <a:gd name="T14" fmla="*/ 70 w 132"/>
                <a:gd name="T15" fmla="*/ 6 h 8"/>
                <a:gd name="T16" fmla="*/ 112 w 132"/>
                <a:gd name="T17" fmla="*/ 6 h 8"/>
                <a:gd name="T18" fmla="*/ 121 w 132"/>
                <a:gd name="T19" fmla="*/ 6 h 8"/>
                <a:gd name="T20" fmla="*/ 126 w 132"/>
                <a:gd name="T21" fmla="*/ 6 h 8"/>
                <a:gd name="T22" fmla="*/ 128 w 132"/>
                <a:gd name="T23" fmla="*/ 6 h 8"/>
                <a:gd name="T24" fmla="*/ 130 w 132"/>
                <a:gd name="T25" fmla="*/ 6 h 8"/>
                <a:gd name="T26" fmla="*/ 131 w 132"/>
                <a:gd name="T27" fmla="*/ 3 h 8"/>
                <a:gd name="T28" fmla="*/ 132 w 132"/>
                <a:gd name="T29" fmla="*/ 2 h 8"/>
                <a:gd name="T30" fmla="*/ 132 w 132"/>
                <a:gd name="T31" fmla="*/ 0 h 8"/>
                <a:gd name="T32" fmla="*/ 130 w 132"/>
                <a:gd name="T33" fmla="*/ 0 h 8"/>
                <a:gd name="T34" fmla="*/ 127 w 132"/>
                <a:gd name="T35" fmla="*/ 1 h 8"/>
                <a:gd name="T36" fmla="*/ 120 w 132"/>
                <a:gd name="T37" fmla="*/ 1 h 8"/>
                <a:gd name="T38" fmla="*/ 107 w 132"/>
                <a:gd name="T39" fmla="*/ 0 h 8"/>
                <a:gd name="T40" fmla="*/ 61 w 132"/>
                <a:gd name="T41" fmla="*/ 0 h 8"/>
                <a:gd name="T42" fmla="*/ 41 w 132"/>
                <a:gd name="T43" fmla="*/ 1 h 8"/>
                <a:gd name="T44" fmla="*/ 20 w 132"/>
                <a:gd name="T45" fmla="*/ 1 h 8"/>
                <a:gd name="T46" fmla="*/ 11 w 132"/>
                <a:gd name="T47" fmla="*/ 1 h 8"/>
                <a:gd name="T48" fmla="*/ 6 w 132"/>
                <a:gd name="T49" fmla="*/ 2 h 8"/>
                <a:gd name="T50" fmla="*/ 4 w 132"/>
                <a:gd name="T51" fmla="*/ 2 h 8"/>
                <a:gd name="T52" fmla="*/ 2 w 132"/>
                <a:gd name="T53" fmla="*/ 3 h 8"/>
                <a:gd name="T54" fmla="*/ 0 w 132"/>
                <a:gd name="T55" fmla="*/ 7 h 8"/>
                <a:gd name="T56" fmla="*/ 2 w 132"/>
                <a:gd name="T57" fmla="*/ 8 h 8"/>
                <a:gd name="T58" fmla="*/ 2 w 132"/>
                <a:gd name="T5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" h="8">
                  <a:moveTo>
                    <a:pt x="2" y="7"/>
                  </a:move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5" y="8"/>
                  </a:lnTo>
                  <a:lnTo>
                    <a:pt x="8" y="7"/>
                  </a:lnTo>
                  <a:lnTo>
                    <a:pt x="26" y="6"/>
                  </a:lnTo>
                  <a:lnTo>
                    <a:pt x="70" y="6"/>
                  </a:lnTo>
                  <a:lnTo>
                    <a:pt x="112" y="6"/>
                  </a:lnTo>
                  <a:lnTo>
                    <a:pt x="121" y="6"/>
                  </a:lnTo>
                  <a:lnTo>
                    <a:pt x="126" y="6"/>
                  </a:lnTo>
                  <a:lnTo>
                    <a:pt x="128" y="6"/>
                  </a:lnTo>
                  <a:lnTo>
                    <a:pt x="130" y="6"/>
                  </a:lnTo>
                  <a:lnTo>
                    <a:pt x="131" y="3"/>
                  </a:lnTo>
                  <a:lnTo>
                    <a:pt x="132" y="2"/>
                  </a:lnTo>
                  <a:lnTo>
                    <a:pt x="132" y="0"/>
                  </a:lnTo>
                  <a:lnTo>
                    <a:pt x="130" y="0"/>
                  </a:lnTo>
                  <a:lnTo>
                    <a:pt x="127" y="1"/>
                  </a:lnTo>
                  <a:lnTo>
                    <a:pt x="120" y="1"/>
                  </a:lnTo>
                  <a:lnTo>
                    <a:pt x="107" y="0"/>
                  </a:lnTo>
                  <a:lnTo>
                    <a:pt x="61" y="0"/>
                  </a:lnTo>
                  <a:lnTo>
                    <a:pt x="41" y="1"/>
                  </a:lnTo>
                  <a:lnTo>
                    <a:pt x="20" y="1"/>
                  </a:lnTo>
                  <a:lnTo>
                    <a:pt x="11" y="1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3"/>
                  </a:lnTo>
                  <a:lnTo>
                    <a:pt x="0" y="7"/>
                  </a:lnTo>
                  <a:lnTo>
                    <a:pt x="2" y="8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45"/>
            <p:cNvSpPr>
              <a:spLocks/>
            </p:cNvSpPr>
            <p:nvPr/>
          </p:nvSpPr>
          <p:spPr bwMode="auto">
            <a:xfrm>
              <a:off x="3503613" y="3068638"/>
              <a:ext cx="409575" cy="187325"/>
            </a:xfrm>
            <a:custGeom>
              <a:avLst/>
              <a:gdLst>
                <a:gd name="T0" fmla="*/ 0 w 258"/>
                <a:gd name="T1" fmla="*/ 114 h 118"/>
                <a:gd name="T2" fmla="*/ 0 w 258"/>
                <a:gd name="T3" fmla="*/ 114 h 118"/>
                <a:gd name="T4" fmla="*/ 12 w 258"/>
                <a:gd name="T5" fmla="*/ 104 h 118"/>
                <a:gd name="T6" fmla="*/ 26 w 258"/>
                <a:gd name="T7" fmla="*/ 94 h 118"/>
                <a:gd name="T8" fmla="*/ 43 w 258"/>
                <a:gd name="T9" fmla="*/ 84 h 118"/>
                <a:gd name="T10" fmla="*/ 60 w 258"/>
                <a:gd name="T11" fmla="*/ 73 h 118"/>
                <a:gd name="T12" fmla="*/ 79 w 258"/>
                <a:gd name="T13" fmla="*/ 63 h 118"/>
                <a:gd name="T14" fmla="*/ 100 w 258"/>
                <a:gd name="T15" fmla="*/ 52 h 118"/>
                <a:gd name="T16" fmla="*/ 122 w 258"/>
                <a:gd name="T17" fmla="*/ 42 h 118"/>
                <a:gd name="T18" fmla="*/ 145 w 258"/>
                <a:gd name="T19" fmla="*/ 33 h 118"/>
                <a:gd name="T20" fmla="*/ 172 w 258"/>
                <a:gd name="T21" fmla="*/ 22 h 118"/>
                <a:gd name="T22" fmla="*/ 189 w 258"/>
                <a:gd name="T23" fmla="*/ 15 h 118"/>
                <a:gd name="T24" fmla="*/ 207 w 258"/>
                <a:gd name="T25" fmla="*/ 9 h 118"/>
                <a:gd name="T26" fmla="*/ 224 w 258"/>
                <a:gd name="T27" fmla="*/ 5 h 118"/>
                <a:gd name="T28" fmla="*/ 232 w 258"/>
                <a:gd name="T29" fmla="*/ 2 h 118"/>
                <a:gd name="T30" fmla="*/ 239 w 258"/>
                <a:gd name="T31" fmla="*/ 1 h 118"/>
                <a:gd name="T32" fmla="*/ 245 w 258"/>
                <a:gd name="T33" fmla="*/ 0 h 118"/>
                <a:gd name="T34" fmla="*/ 251 w 258"/>
                <a:gd name="T35" fmla="*/ 0 h 118"/>
                <a:gd name="T36" fmla="*/ 255 w 258"/>
                <a:gd name="T37" fmla="*/ 0 h 118"/>
                <a:gd name="T38" fmla="*/ 256 w 258"/>
                <a:gd name="T39" fmla="*/ 0 h 118"/>
                <a:gd name="T40" fmla="*/ 257 w 258"/>
                <a:gd name="T41" fmla="*/ 1 h 118"/>
                <a:gd name="T42" fmla="*/ 258 w 258"/>
                <a:gd name="T43" fmla="*/ 2 h 118"/>
                <a:gd name="T44" fmla="*/ 258 w 258"/>
                <a:gd name="T45" fmla="*/ 3 h 118"/>
                <a:gd name="T46" fmla="*/ 258 w 258"/>
                <a:gd name="T47" fmla="*/ 5 h 118"/>
                <a:gd name="T48" fmla="*/ 257 w 258"/>
                <a:gd name="T49" fmla="*/ 5 h 118"/>
                <a:gd name="T50" fmla="*/ 256 w 258"/>
                <a:gd name="T51" fmla="*/ 8 h 118"/>
                <a:gd name="T52" fmla="*/ 252 w 258"/>
                <a:gd name="T53" fmla="*/ 13 h 118"/>
                <a:gd name="T54" fmla="*/ 246 w 258"/>
                <a:gd name="T55" fmla="*/ 18 h 118"/>
                <a:gd name="T56" fmla="*/ 241 w 258"/>
                <a:gd name="T57" fmla="*/ 21 h 118"/>
                <a:gd name="T58" fmla="*/ 227 w 258"/>
                <a:gd name="T59" fmla="*/ 30 h 118"/>
                <a:gd name="T60" fmla="*/ 211 w 258"/>
                <a:gd name="T61" fmla="*/ 41 h 118"/>
                <a:gd name="T62" fmla="*/ 196 w 258"/>
                <a:gd name="T63" fmla="*/ 50 h 118"/>
                <a:gd name="T64" fmla="*/ 171 w 258"/>
                <a:gd name="T65" fmla="*/ 64 h 118"/>
                <a:gd name="T66" fmla="*/ 155 w 258"/>
                <a:gd name="T67" fmla="*/ 73 h 118"/>
                <a:gd name="T68" fmla="*/ 138 w 258"/>
                <a:gd name="T69" fmla="*/ 81 h 118"/>
                <a:gd name="T70" fmla="*/ 119 w 258"/>
                <a:gd name="T71" fmla="*/ 89 h 118"/>
                <a:gd name="T72" fmla="*/ 100 w 258"/>
                <a:gd name="T73" fmla="*/ 97 h 118"/>
                <a:gd name="T74" fmla="*/ 80 w 258"/>
                <a:gd name="T75" fmla="*/ 104 h 118"/>
                <a:gd name="T76" fmla="*/ 70 w 258"/>
                <a:gd name="T77" fmla="*/ 107 h 118"/>
                <a:gd name="T78" fmla="*/ 61 w 258"/>
                <a:gd name="T79" fmla="*/ 110 h 118"/>
                <a:gd name="T80" fmla="*/ 50 w 258"/>
                <a:gd name="T81" fmla="*/ 114 h 118"/>
                <a:gd name="T82" fmla="*/ 42 w 258"/>
                <a:gd name="T83" fmla="*/ 116 h 118"/>
                <a:gd name="T84" fmla="*/ 31 w 258"/>
                <a:gd name="T85" fmla="*/ 117 h 118"/>
                <a:gd name="T86" fmla="*/ 20 w 258"/>
                <a:gd name="T87" fmla="*/ 118 h 118"/>
                <a:gd name="T88" fmla="*/ 0 w 258"/>
                <a:gd name="T89" fmla="*/ 1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" h="118">
                  <a:moveTo>
                    <a:pt x="0" y="114"/>
                  </a:moveTo>
                  <a:lnTo>
                    <a:pt x="0" y="114"/>
                  </a:lnTo>
                  <a:lnTo>
                    <a:pt x="12" y="104"/>
                  </a:lnTo>
                  <a:lnTo>
                    <a:pt x="26" y="94"/>
                  </a:lnTo>
                  <a:lnTo>
                    <a:pt x="43" y="84"/>
                  </a:lnTo>
                  <a:lnTo>
                    <a:pt x="60" y="73"/>
                  </a:lnTo>
                  <a:lnTo>
                    <a:pt x="79" y="63"/>
                  </a:lnTo>
                  <a:lnTo>
                    <a:pt x="100" y="52"/>
                  </a:lnTo>
                  <a:lnTo>
                    <a:pt x="122" y="42"/>
                  </a:lnTo>
                  <a:lnTo>
                    <a:pt x="145" y="33"/>
                  </a:lnTo>
                  <a:lnTo>
                    <a:pt x="172" y="22"/>
                  </a:lnTo>
                  <a:lnTo>
                    <a:pt x="189" y="15"/>
                  </a:lnTo>
                  <a:lnTo>
                    <a:pt x="207" y="9"/>
                  </a:lnTo>
                  <a:lnTo>
                    <a:pt x="224" y="5"/>
                  </a:lnTo>
                  <a:lnTo>
                    <a:pt x="232" y="2"/>
                  </a:lnTo>
                  <a:lnTo>
                    <a:pt x="239" y="1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6" y="0"/>
                  </a:lnTo>
                  <a:lnTo>
                    <a:pt x="257" y="1"/>
                  </a:lnTo>
                  <a:lnTo>
                    <a:pt x="258" y="2"/>
                  </a:lnTo>
                  <a:lnTo>
                    <a:pt x="258" y="3"/>
                  </a:lnTo>
                  <a:lnTo>
                    <a:pt x="258" y="5"/>
                  </a:lnTo>
                  <a:lnTo>
                    <a:pt x="257" y="5"/>
                  </a:lnTo>
                  <a:lnTo>
                    <a:pt x="256" y="8"/>
                  </a:lnTo>
                  <a:lnTo>
                    <a:pt x="252" y="13"/>
                  </a:lnTo>
                  <a:lnTo>
                    <a:pt x="246" y="18"/>
                  </a:lnTo>
                  <a:lnTo>
                    <a:pt x="241" y="21"/>
                  </a:lnTo>
                  <a:lnTo>
                    <a:pt x="227" y="30"/>
                  </a:lnTo>
                  <a:lnTo>
                    <a:pt x="211" y="41"/>
                  </a:lnTo>
                  <a:lnTo>
                    <a:pt x="196" y="50"/>
                  </a:lnTo>
                  <a:lnTo>
                    <a:pt x="171" y="64"/>
                  </a:lnTo>
                  <a:lnTo>
                    <a:pt x="155" y="73"/>
                  </a:lnTo>
                  <a:lnTo>
                    <a:pt x="138" y="81"/>
                  </a:lnTo>
                  <a:lnTo>
                    <a:pt x="119" y="89"/>
                  </a:lnTo>
                  <a:lnTo>
                    <a:pt x="100" y="97"/>
                  </a:lnTo>
                  <a:lnTo>
                    <a:pt x="80" y="104"/>
                  </a:lnTo>
                  <a:lnTo>
                    <a:pt x="70" y="107"/>
                  </a:lnTo>
                  <a:lnTo>
                    <a:pt x="61" y="110"/>
                  </a:lnTo>
                  <a:lnTo>
                    <a:pt x="50" y="114"/>
                  </a:lnTo>
                  <a:lnTo>
                    <a:pt x="42" y="116"/>
                  </a:lnTo>
                  <a:lnTo>
                    <a:pt x="31" y="117"/>
                  </a:lnTo>
                  <a:lnTo>
                    <a:pt x="20" y="118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46"/>
            <p:cNvSpPr>
              <a:spLocks/>
            </p:cNvSpPr>
            <p:nvPr/>
          </p:nvSpPr>
          <p:spPr bwMode="auto">
            <a:xfrm>
              <a:off x="3503613" y="3063876"/>
              <a:ext cx="409575" cy="195263"/>
            </a:xfrm>
            <a:custGeom>
              <a:avLst/>
              <a:gdLst>
                <a:gd name="T0" fmla="*/ 0 w 258"/>
                <a:gd name="T1" fmla="*/ 119 h 123"/>
                <a:gd name="T2" fmla="*/ 16 w 258"/>
                <a:gd name="T3" fmla="*/ 107 h 123"/>
                <a:gd name="T4" fmla="*/ 51 w 258"/>
                <a:gd name="T5" fmla="*/ 84 h 123"/>
                <a:gd name="T6" fmla="*/ 89 w 258"/>
                <a:gd name="T7" fmla="*/ 63 h 123"/>
                <a:gd name="T8" fmla="*/ 129 w 258"/>
                <a:gd name="T9" fmla="*/ 45 h 123"/>
                <a:gd name="T10" fmla="*/ 163 w 258"/>
                <a:gd name="T11" fmla="*/ 31 h 123"/>
                <a:gd name="T12" fmla="*/ 192 w 258"/>
                <a:gd name="T13" fmla="*/ 19 h 123"/>
                <a:gd name="T14" fmla="*/ 218 w 258"/>
                <a:gd name="T15" fmla="*/ 11 h 123"/>
                <a:gd name="T16" fmla="*/ 237 w 258"/>
                <a:gd name="T17" fmla="*/ 7 h 123"/>
                <a:gd name="T18" fmla="*/ 249 w 258"/>
                <a:gd name="T19" fmla="*/ 4 h 123"/>
                <a:gd name="T20" fmla="*/ 256 w 258"/>
                <a:gd name="T21" fmla="*/ 5 h 123"/>
                <a:gd name="T22" fmla="*/ 258 w 258"/>
                <a:gd name="T23" fmla="*/ 8 h 123"/>
                <a:gd name="T24" fmla="*/ 257 w 258"/>
                <a:gd name="T25" fmla="*/ 8 h 123"/>
                <a:gd name="T26" fmla="*/ 251 w 258"/>
                <a:gd name="T27" fmla="*/ 15 h 123"/>
                <a:gd name="T28" fmla="*/ 241 w 258"/>
                <a:gd name="T29" fmla="*/ 21 h 123"/>
                <a:gd name="T30" fmla="*/ 218 w 258"/>
                <a:gd name="T31" fmla="*/ 37 h 123"/>
                <a:gd name="T32" fmla="*/ 181 w 258"/>
                <a:gd name="T33" fmla="*/ 59 h 123"/>
                <a:gd name="T34" fmla="*/ 145 w 258"/>
                <a:gd name="T35" fmla="*/ 78 h 123"/>
                <a:gd name="T36" fmla="*/ 105 w 258"/>
                <a:gd name="T37" fmla="*/ 96 h 123"/>
                <a:gd name="T38" fmla="*/ 74 w 258"/>
                <a:gd name="T39" fmla="*/ 107 h 123"/>
                <a:gd name="T40" fmla="*/ 53 w 258"/>
                <a:gd name="T41" fmla="*/ 112 h 123"/>
                <a:gd name="T42" fmla="*/ 32 w 258"/>
                <a:gd name="T43" fmla="*/ 117 h 123"/>
                <a:gd name="T44" fmla="*/ 20 w 258"/>
                <a:gd name="T45" fmla="*/ 119 h 123"/>
                <a:gd name="T46" fmla="*/ 20 w 258"/>
                <a:gd name="T47" fmla="*/ 123 h 123"/>
                <a:gd name="T48" fmla="*/ 46 w 258"/>
                <a:gd name="T49" fmla="*/ 120 h 123"/>
                <a:gd name="T50" fmla="*/ 70 w 258"/>
                <a:gd name="T51" fmla="*/ 113 h 123"/>
                <a:gd name="T52" fmla="*/ 94 w 258"/>
                <a:gd name="T53" fmla="*/ 105 h 123"/>
                <a:gd name="T54" fmla="*/ 134 w 258"/>
                <a:gd name="T55" fmla="*/ 88 h 123"/>
                <a:gd name="T56" fmla="*/ 168 w 258"/>
                <a:gd name="T57" fmla="*/ 71 h 123"/>
                <a:gd name="T58" fmla="*/ 211 w 258"/>
                <a:gd name="T59" fmla="*/ 46 h 123"/>
                <a:gd name="T60" fmla="*/ 236 w 258"/>
                <a:gd name="T61" fmla="*/ 31 h 123"/>
                <a:gd name="T62" fmla="*/ 249 w 258"/>
                <a:gd name="T63" fmla="*/ 21 h 123"/>
                <a:gd name="T64" fmla="*/ 256 w 258"/>
                <a:gd name="T65" fmla="*/ 13 h 123"/>
                <a:gd name="T66" fmla="*/ 258 w 258"/>
                <a:gd name="T67" fmla="*/ 8 h 123"/>
                <a:gd name="T68" fmla="*/ 257 w 258"/>
                <a:gd name="T69" fmla="*/ 2 h 123"/>
                <a:gd name="T70" fmla="*/ 253 w 258"/>
                <a:gd name="T71" fmla="*/ 0 h 123"/>
                <a:gd name="T72" fmla="*/ 245 w 258"/>
                <a:gd name="T73" fmla="*/ 0 h 123"/>
                <a:gd name="T74" fmla="*/ 231 w 258"/>
                <a:gd name="T75" fmla="*/ 3 h 123"/>
                <a:gd name="T76" fmla="*/ 207 w 258"/>
                <a:gd name="T77" fmla="*/ 10 h 123"/>
                <a:gd name="T78" fmla="*/ 175 w 258"/>
                <a:gd name="T79" fmla="*/ 21 h 123"/>
                <a:gd name="T80" fmla="*/ 134 w 258"/>
                <a:gd name="T81" fmla="*/ 37 h 123"/>
                <a:gd name="T82" fmla="*/ 95 w 258"/>
                <a:gd name="T83" fmla="*/ 55 h 123"/>
                <a:gd name="T84" fmla="*/ 58 w 258"/>
                <a:gd name="T85" fmla="*/ 76 h 123"/>
                <a:gd name="T86" fmla="*/ 22 w 258"/>
                <a:gd name="T87" fmla="*/ 98 h 123"/>
                <a:gd name="T88" fmla="*/ 0 w 258"/>
                <a:gd name="T89" fmla="*/ 114 h 123"/>
                <a:gd name="T90" fmla="*/ 0 w 258"/>
                <a:gd name="T91" fmla="*/ 117 h 123"/>
                <a:gd name="T92" fmla="*/ 0 w 258"/>
                <a:gd name="T93" fmla="*/ 1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8" h="123">
                  <a:moveTo>
                    <a:pt x="0" y="119"/>
                  </a:moveTo>
                  <a:lnTo>
                    <a:pt x="0" y="119"/>
                  </a:lnTo>
                  <a:lnTo>
                    <a:pt x="8" y="113"/>
                  </a:lnTo>
                  <a:lnTo>
                    <a:pt x="16" y="107"/>
                  </a:lnTo>
                  <a:lnTo>
                    <a:pt x="34" y="94"/>
                  </a:lnTo>
                  <a:lnTo>
                    <a:pt x="51" y="84"/>
                  </a:lnTo>
                  <a:lnTo>
                    <a:pt x="70" y="73"/>
                  </a:lnTo>
                  <a:lnTo>
                    <a:pt x="89" y="63"/>
                  </a:lnTo>
                  <a:lnTo>
                    <a:pt x="109" y="53"/>
                  </a:lnTo>
                  <a:lnTo>
                    <a:pt x="129" y="45"/>
                  </a:lnTo>
                  <a:lnTo>
                    <a:pt x="148" y="37"/>
                  </a:lnTo>
                  <a:lnTo>
                    <a:pt x="163" y="31"/>
                  </a:lnTo>
                  <a:lnTo>
                    <a:pt x="177" y="25"/>
                  </a:lnTo>
                  <a:lnTo>
                    <a:pt x="192" y="19"/>
                  </a:lnTo>
                  <a:lnTo>
                    <a:pt x="207" y="15"/>
                  </a:lnTo>
                  <a:lnTo>
                    <a:pt x="218" y="11"/>
                  </a:lnTo>
                  <a:lnTo>
                    <a:pt x="231" y="8"/>
                  </a:lnTo>
                  <a:lnTo>
                    <a:pt x="237" y="7"/>
                  </a:lnTo>
                  <a:lnTo>
                    <a:pt x="244" y="5"/>
                  </a:lnTo>
                  <a:lnTo>
                    <a:pt x="249" y="4"/>
                  </a:lnTo>
                  <a:lnTo>
                    <a:pt x="253" y="5"/>
                  </a:lnTo>
                  <a:lnTo>
                    <a:pt x="256" y="5"/>
                  </a:lnTo>
                  <a:lnTo>
                    <a:pt x="257" y="7"/>
                  </a:lnTo>
                  <a:lnTo>
                    <a:pt x="258" y="8"/>
                  </a:lnTo>
                  <a:lnTo>
                    <a:pt x="257" y="7"/>
                  </a:lnTo>
                  <a:lnTo>
                    <a:pt x="257" y="8"/>
                  </a:lnTo>
                  <a:lnTo>
                    <a:pt x="255" y="11"/>
                  </a:lnTo>
                  <a:lnTo>
                    <a:pt x="251" y="15"/>
                  </a:lnTo>
                  <a:lnTo>
                    <a:pt x="245" y="18"/>
                  </a:lnTo>
                  <a:lnTo>
                    <a:pt x="241" y="21"/>
                  </a:lnTo>
                  <a:lnTo>
                    <a:pt x="230" y="30"/>
                  </a:lnTo>
                  <a:lnTo>
                    <a:pt x="218" y="37"/>
                  </a:lnTo>
                  <a:lnTo>
                    <a:pt x="206" y="44"/>
                  </a:lnTo>
                  <a:lnTo>
                    <a:pt x="181" y="59"/>
                  </a:lnTo>
                  <a:lnTo>
                    <a:pt x="163" y="68"/>
                  </a:lnTo>
                  <a:lnTo>
                    <a:pt x="145" y="78"/>
                  </a:lnTo>
                  <a:lnTo>
                    <a:pt x="126" y="87"/>
                  </a:lnTo>
                  <a:lnTo>
                    <a:pt x="105" y="96"/>
                  </a:lnTo>
                  <a:lnTo>
                    <a:pt x="85" y="104"/>
                  </a:lnTo>
                  <a:lnTo>
                    <a:pt x="74" y="107"/>
                  </a:lnTo>
                  <a:lnTo>
                    <a:pt x="64" y="109"/>
                  </a:lnTo>
                  <a:lnTo>
                    <a:pt x="53" y="112"/>
                  </a:lnTo>
                  <a:lnTo>
                    <a:pt x="43" y="114"/>
                  </a:lnTo>
                  <a:lnTo>
                    <a:pt x="32" y="117"/>
                  </a:lnTo>
                  <a:lnTo>
                    <a:pt x="20" y="118"/>
                  </a:lnTo>
                  <a:lnTo>
                    <a:pt x="20" y="119"/>
                  </a:lnTo>
                  <a:lnTo>
                    <a:pt x="20" y="121"/>
                  </a:lnTo>
                  <a:lnTo>
                    <a:pt x="20" y="123"/>
                  </a:lnTo>
                  <a:lnTo>
                    <a:pt x="34" y="122"/>
                  </a:lnTo>
                  <a:lnTo>
                    <a:pt x="46" y="120"/>
                  </a:lnTo>
                  <a:lnTo>
                    <a:pt x="59" y="117"/>
                  </a:lnTo>
                  <a:lnTo>
                    <a:pt x="70" y="113"/>
                  </a:lnTo>
                  <a:lnTo>
                    <a:pt x="82" y="109"/>
                  </a:lnTo>
                  <a:lnTo>
                    <a:pt x="94" y="105"/>
                  </a:lnTo>
                  <a:lnTo>
                    <a:pt x="117" y="96"/>
                  </a:lnTo>
                  <a:lnTo>
                    <a:pt x="134" y="88"/>
                  </a:lnTo>
                  <a:lnTo>
                    <a:pt x="151" y="80"/>
                  </a:lnTo>
                  <a:lnTo>
                    <a:pt x="168" y="71"/>
                  </a:lnTo>
                  <a:lnTo>
                    <a:pt x="185" y="63"/>
                  </a:lnTo>
                  <a:lnTo>
                    <a:pt x="211" y="46"/>
                  </a:lnTo>
                  <a:lnTo>
                    <a:pt x="224" y="39"/>
                  </a:lnTo>
                  <a:lnTo>
                    <a:pt x="236" y="31"/>
                  </a:lnTo>
                  <a:lnTo>
                    <a:pt x="243" y="26"/>
                  </a:lnTo>
                  <a:lnTo>
                    <a:pt x="249" y="21"/>
                  </a:lnTo>
                  <a:lnTo>
                    <a:pt x="254" y="17"/>
                  </a:lnTo>
                  <a:lnTo>
                    <a:pt x="256" y="13"/>
                  </a:lnTo>
                  <a:lnTo>
                    <a:pt x="257" y="11"/>
                  </a:lnTo>
                  <a:lnTo>
                    <a:pt x="258" y="8"/>
                  </a:lnTo>
                  <a:lnTo>
                    <a:pt x="258" y="4"/>
                  </a:lnTo>
                  <a:lnTo>
                    <a:pt x="257" y="2"/>
                  </a:lnTo>
                  <a:lnTo>
                    <a:pt x="256" y="0"/>
                  </a:lnTo>
                  <a:lnTo>
                    <a:pt x="253" y="0"/>
                  </a:lnTo>
                  <a:lnTo>
                    <a:pt x="249" y="0"/>
                  </a:lnTo>
                  <a:lnTo>
                    <a:pt x="245" y="0"/>
                  </a:lnTo>
                  <a:lnTo>
                    <a:pt x="239" y="2"/>
                  </a:lnTo>
                  <a:lnTo>
                    <a:pt x="231" y="3"/>
                  </a:lnTo>
                  <a:lnTo>
                    <a:pt x="222" y="5"/>
                  </a:lnTo>
                  <a:lnTo>
                    <a:pt x="207" y="10"/>
                  </a:lnTo>
                  <a:lnTo>
                    <a:pt x="190" y="16"/>
                  </a:lnTo>
                  <a:lnTo>
                    <a:pt x="175" y="21"/>
                  </a:lnTo>
                  <a:lnTo>
                    <a:pt x="155" y="29"/>
                  </a:lnTo>
                  <a:lnTo>
                    <a:pt x="134" y="37"/>
                  </a:lnTo>
                  <a:lnTo>
                    <a:pt x="115" y="46"/>
                  </a:lnTo>
                  <a:lnTo>
                    <a:pt x="95" y="55"/>
                  </a:lnTo>
                  <a:lnTo>
                    <a:pt x="76" y="65"/>
                  </a:lnTo>
                  <a:lnTo>
                    <a:pt x="58" y="76"/>
                  </a:lnTo>
                  <a:lnTo>
                    <a:pt x="39" y="86"/>
                  </a:lnTo>
                  <a:lnTo>
                    <a:pt x="22" y="98"/>
                  </a:lnTo>
                  <a:lnTo>
                    <a:pt x="11" y="106"/>
                  </a:lnTo>
                  <a:lnTo>
                    <a:pt x="0" y="114"/>
                  </a:lnTo>
                  <a:lnTo>
                    <a:pt x="0" y="115"/>
                  </a:lnTo>
                  <a:lnTo>
                    <a:pt x="0" y="117"/>
                  </a:lnTo>
                  <a:lnTo>
                    <a:pt x="0" y="118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47"/>
            <p:cNvSpPr>
              <a:spLocks/>
            </p:cNvSpPr>
            <p:nvPr/>
          </p:nvSpPr>
          <p:spPr bwMode="auto">
            <a:xfrm>
              <a:off x="3525838" y="3090863"/>
              <a:ext cx="395288" cy="204788"/>
            </a:xfrm>
            <a:custGeom>
              <a:avLst/>
              <a:gdLst>
                <a:gd name="T0" fmla="*/ 1 w 249"/>
                <a:gd name="T1" fmla="*/ 114 h 129"/>
                <a:gd name="T2" fmla="*/ 4 w 249"/>
                <a:gd name="T3" fmla="*/ 116 h 129"/>
                <a:gd name="T4" fmla="*/ 14 w 249"/>
                <a:gd name="T5" fmla="*/ 121 h 129"/>
                <a:gd name="T6" fmla="*/ 30 w 249"/>
                <a:gd name="T7" fmla="*/ 124 h 129"/>
                <a:gd name="T8" fmla="*/ 52 w 249"/>
                <a:gd name="T9" fmla="*/ 127 h 129"/>
                <a:gd name="T10" fmla="*/ 80 w 249"/>
                <a:gd name="T11" fmla="*/ 129 h 129"/>
                <a:gd name="T12" fmla="*/ 112 w 249"/>
                <a:gd name="T13" fmla="*/ 126 h 129"/>
                <a:gd name="T14" fmla="*/ 143 w 249"/>
                <a:gd name="T15" fmla="*/ 121 h 129"/>
                <a:gd name="T16" fmla="*/ 158 w 249"/>
                <a:gd name="T17" fmla="*/ 116 h 129"/>
                <a:gd name="T18" fmla="*/ 172 w 249"/>
                <a:gd name="T19" fmla="*/ 110 h 129"/>
                <a:gd name="T20" fmla="*/ 185 w 249"/>
                <a:gd name="T21" fmla="*/ 103 h 129"/>
                <a:gd name="T22" fmla="*/ 205 w 249"/>
                <a:gd name="T23" fmla="*/ 90 h 129"/>
                <a:gd name="T24" fmla="*/ 221 w 249"/>
                <a:gd name="T25" fmla="*/ 74 h 129"/>
                <a:gd name="T26" fmla="*/ 232 w 249"/>
                <a:gd name="T27" fmla="*/ 57 h 129"/>
                <a:gd name="T28" fmla="*/ 241 w 249"/>
                <a:gd name="T29" fmla="*/ 38 h 129"/>
                <a:gd name="T30" fmla="*/ 247 w 249"/>
                <a:gd name="T31" fmla="*/ 20 h 129"/>
                <a:gd name="T32" fmla="*/ 249 w 249"/>
                <a:gd name="T33" fmla="*/ 4 h 129"/>
                <a:gd name="T34" fmla="*/ 248 w 249"/>
                <a:gd name="T35" fmla="*/ 1 h 129"/>
                <a:gd name="T36" fmla="*/ 248 w 249"/>
                <a:gd name="T37" fmla="*/ 7 h 129"/>
                <a:gd name="T38" fmla="*/ 246 w 249"/>
                <a:gd name="T39" fmla="*/ 17 h 129"/>
                <a:gd name="T40" fmla="*/ 242 w 249"/>
                <a:gd name="T41" fmla="*/ 30 h 129"/>
                <a:gd name="T42" fmla="*/ 235 w 249"/>
                <a:gd name="T43" fmla="*/ 45 h 129"/>
                <a:gd name="T44" fmla="*/ 225 w 249"/>
                <a:gd name="T45" fmla="*/ 61 h 129"/>
                <a:gd name="T46" fmla="*/ 211 w 249"/>
                <a:gd name="T47" fmla="*/ 78 h 129"/>
                <a:gd name="T48" fmla="*/ 192 w 249"/>
                <a:gd name="T49" fmla="*/ 92 h 129"/>
                <a:gd name="T50" fmla="*/ 170 w 249"/>
                <a:gd name="T51" fmla="*/ 104 h 129"/>
                <a:gd name="T52" fmla="*/ 146 w 249"/>
                <a:gd name="T53" fmla="*/ 114 h 129"/>
                <a:gd name="T54" fmla="*/ 121 w 249"/>
                <a:gd name="T55" fmla="*/ 119 h 129"/>
                <a:gd name="T56" fmla="*/ 94 w 249"/>
                <a:gd name="T57" fmla="*/ 122 h 129"/>
                <a:gd name="T58" fmla="*/ 68 w 249"/>
                <a:gd name="T59" fmla="*/ 123 h 129"/>
                <a:gd name="T60" fmla="*/ 46 w 249"/>
                <a:gd name="T61" fmla="*/ 121 h 129"/>
                <a:gd name="T62" fmla="*/ 27 w 249"/>
                <a:gd name="T63" fmla="*/ 117 h 129"/>
                <a:gd name="T64" fmla="*/ 8 w 249"/>
                <a:gd name="T65" fmla="*/ 112 h 129"/>
                <a:gd name="T66" fmla="*/ 3 w 249"/>
                <a:gd name="T67" fmla="*/ 109 h 129"/>
                <a:gd name="T68" fmla="*/ 1 w 249"/>
                <a:gd name="T69" fmla="*/ 109 h 129"/>
                <a:gd name="T70" fmla="*/ 0 w 249"/>
                <a:gd name="T71" fmla="*/ 11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9" h="129">
                  <a:moveTo>
                    <a:pt x="1" y="114"/>
                  </a:moveTo>
                  <a:lnTo>
                    <a:pt x="1" y="114"/>
                  </a:lnTo>
                  <a:lnTo>
                    <a:pt x="3" y="114"/>
                  </a:lnTo>
                  <a:lnTo>
                    <a:pt x="4" y="116"/>
                  </a:lnTo>
                  <a:lnTo>
                    <a:pt x="8" y="118"/>
                  </a:lnTo>
                  <a:lnTo>
                    <a:pt x="14" y="121"/>
                  </a:lnTo>
                  <a:lnTo>
                    <a:pt x="18" y="122"/>
                  </a:lnTo>
                  <a:lnTo>
                    <a:pt x="30" y="124"/>
                  </a:lnTo>
                  <a:lnTo>
                    <a:pt x="40" y="126"/>
                  </a:lnTo>
                  <a:lnTo>
                    <a:pt x="52" y="127"/>
                  </a:lnTo>
                  <a:lnTo>
                    <a:pt x="63" y="129"/>
                  </a:lnTo>
                  <a:lnTo>
                    <a:pt x="80" y="129"/>
                  </a:lnTo>
                  <a:lnTo>
                    <a:pt x="96" y="129"/>
                  </a:lnTo>
                  <a:lnTo>
                    <a:pt x="112" y="126"/>
                  </a:lnTo>
                  <a:lnTo>
                    <a:pt x="128" y="124"/>
                  </a:lnTo>
                  <a:lnTo>
                    <a:pt x="143" y="121"/>
                  </a:lnTo>
                  <a:lnTo>
                    <a:pt x="151" y="118"/>
                  </a:lnTo>
                  <a:lnTo>
                    <a:pt x="158" y="116"/>
                  </a:lnTo>
                  <a:lnTo>
                    <a:pt x="165" y="114"/>
                  </a:lnTo>
                  <a:lnTo>
                    <a:pt x="172" y="110"/>
                  </a:lnTo>
                  <a:lnTo>
                    <a:pt x="179" y="106"/>
                  </a:lnTo>
                  <a:lnTo>
                    <a:pt x="185" y="103"/>
                  </a:lnTo>
                  <a:lnTo>
                    <a:pt x="196" y="97"/>
                  </a:lnTo>
                  <a:lnTo>
                    <a:pt x="205" y="90"/>
                  </a:lnTo>
                  <a:lnTo>
                    <a:pt x="212" y="83"/>
                  </a:lnTo>
                  <a:lnTo>
                    <a:pt x="221" y="74"/>
                  </a:lnTo>
                  <a:lnTo>
                    <a:pt x="226" y="66"/>
                  </a:lnTo>
                  <a:lnTo>
                    <a:pt x="232" y="57"/>
                  </a:lnTo>
                  <a:lnTo>
                    <a:pt x="238" y="48"/>
                  </a:lnTo>
                  <a:lnTo>
                    <a:pt x="241" y="38"/>
                  </a:lnTo>
                  <a:lnTo>
                    <a:pt x="244" y="29"/>
                  </a:lnTo>
                  <a:lnTo>
                    <a:pt x="247" y="20"/>
                  </a:lnTo>
                  <a:lnTo>
                    <a:pt x="248" y="11"/>
                  </a:lnTo>
                  <a:lnTo>
                    <a:pt x="249" y="4"/>
                  </a:lnTo>
                  <a:lnTo>
                    <a:pt x="248" y="0"/>
                  </a:lnTo>
                  <a:lnTo>
                    <a:pt x="248" y="1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7" y="12"/>
                  </a:lnTo>
                  <a:lnTo>
                    <a:pt x="246" y="17"/>
                  </a:lnTo>
                  <a:lnTo>
                    <a:pt x="244" y="22"/>
                  </a:lnTo>
                  <a:lnTo>
                    <a:pt x="242" y="30"/>
                  </a:lnTo>
                  <a:lnTo>
                    <a:pt x="240" y="38"/>
                  </a:lnTo>
                  <a:lnTo>
                    <a:pt x="235" y="45"/>
                  </a:lnTo>
                  <a:lnTo>
                    <a:pt x="231" y="51"/>
                  </a:lnTo>
                  <a:lnTo>
                    <a:pt x="225" y="61"/>
                  </a:lnTo>
                  <a:lnTo>
                    <a:pt x="218" y="69"/>
                  </a:lnTo>
                  <a:lnTo>
                    <a:pt x="211" y="78"/>
                  </a:lnTo>
                  <a:lnTo>
                    <a:pt x="201" y="85"/>
                  </a:lnTo>
                  <a:lnTo>
                    <a:pt x="192" y="92"/>
                  </a:lnTo>
                  <a:lnTo>
                    <a:pt x="182" y="98"/>
                  </a:lnTo>
                  <a:lnTo>
                    <a:pt x="170" y="104"/>
                  </a:lnTo>
                  <a:lnTo>
                    <a:pt x="158" y="109"/>
                  </a:lnTo>
                  <a:lnTo>
                    <a:pt x="146" y="114"/>
                  </a:lnTo>
                  <a:lnTo>
                    <a:pt x="133" y="117"/>
                  </a:lnTo>
                  <a:lnTo>
                    <a:pt x="121" y="119"/>
                  </a:lnTo>
                  <a:lnTo>
                    <a:pt x="107" y="121"/>
                  </a:lnTo>
                  <a:lnTo>
                    <a:pt x="94" y="122"/>
                  </a:lnTo>
                  <a:lnTo>
                    <a:pt x="81" y="123"/>
                  </a:lnTo>
                  <a:lnTo>
                    <a:pt x="68" y="123"/>
                  </a:lnTo>
                  <a:lnTo>
                    <a:pt x="54" y="122"/>
                  </a:lnTo>
                  <a:lnTo>
                    <a:pt x="46" y="121"/>
                  </a:lnTo>
                  <a:lnTo>
                    <a:pt x="36" y="119"/>
                  </a:lnTo>
                  <a:lnTo>
                    <a:pt x="27" y="117"/>
                  </a:lnTo>
                  <a:lnTo>
                    <a:pt x="18" y="114"/>
                  </a:lnTo>
                  <a:lnTo>
                    <a:pt x="8" y="112"/>
                  </a:lnTo>
                  <a:lnTo>
                    <a:pt x="4" y="110"/>
                  </a:lnTo>
                  <a:lnTo>
                    <a:pt x="3" y="109"/>
                  </a:lnTo>
                  <a:lnTo>
                    <a:pt x="1" y="108"/>
                  </a:lnTo>
                  <a:lnTo>
                    <a:pt x="1" y="109"/>
                  </a:lnTo>
                  <a:lnTo>
                    <a:pt x="1" y="111"/>
                  </a:lnTo>
                  <a:lnTo>
                    <a:pt x="0" y="112"/>
                  </a:lnTo>
                  <a:lnTo>
                    <a:pt x="1" y="1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48"/>
            <p:cNvSpPr>
              <a:spLocks/>
            </p:cNvSpPr>
            <p:nvPr/>
          </p:nvSpPr>
          <p:spPr bwMode="auto">
            <a:xfrm>
              <a:off x="3625850" y="3055938"/>
              <a:ext cx="71438" cy="182563"/>
            </a:xfrm>
            <a:custGeom>
              <a:avLst/>
              <a:gdLst>
                <a:gd name="T0" fmla="*/ 22 w 45"/>
                <a:gd name="T1" fmla="*/ 16 h 115"/>
                <a:gd name="T2" fmla="*/ 28 w 45"/>
                <a:gd name="T3" fmla="*/ 13 h 115"/>
                <a:gd name="T4" fmla="*/ 33 w 45"/>
                <a:gd name="T5" fmla="*/ 7 h 115"/>
                <a:gd name="T6" fmla="*/ 33 w 45"/>
                <a:gd name="T7" fmla="*/ 2 h 115"/>
                <a:gd name="T8" fmla="*/ 30 w 45"/>
                <a:gd name="T9" fmla="*/ 0 h 115"/>
                <a:gd name="T10" fmla="*/ 24 w 45"/>
                <a:gd name="T11" fmla="*/ 0 h 115"/>
                <a:gd name="T12" fmla="*/ 21 w 45"/>
                <a:gd name="T13" fmla="*/ 5 h 115"/>
                <a:gd name="T14" fmla="*/ 25 w 45"/>
                <a:gd name="T15" fmla="*/ 8 h 115"/>
                <a:gd name="T16" fmla="*/ 24 w 45"/>
                <a:gd name="T17" fmla="*/ 10 h 115"/>
                <a:gd name="T18" fmla="*/ 19 w 45"/>
                <a:gd name="T19" fmla="*/ 10 h 115"/>
                <a:gd name="T20" fmla="*/ 15 w 45"/>
                <a:gd name="T21" fmla="*/ 11 h 115"/>
                <a:gd name="T22" fmla="*/ 13 w 45"/>
                <a:gd name="T23" fmla="*/ 14 h 115"/>
                <a:gd name="T24" fmla="*/ 8 w 45"/>
                <a:gd name="T25" fmla="*/ 13 h 115"/>
                <a:gd name="T26" fmla="*/ 5 w 45"/>
                <a:gd name="T27" fmla="*/ 14 h 115"/>
                <a:gd name="T28" fmla="*/ 2 w 45"/>
                <a:gd name="T29" fmla="*/ 15 h 115"/>
                <a:gd name="T30" fmla="*/ 2 w 45"/>
                <a:gd name="T31" fmla="*/ 18 h 115"/>
                <a:gd name="T32" fmla="*/ 2 w 45"/>
                <a:gd name="T33" fmla="*/ 14 h 115"/>
                <a:gd name="T34" fmla="*/ 1 w 45"/>
                <a:gd name="T35" fmla="*/ 18 h 115"/>
                <a:gd name="T36" fmla="*/ 2 w 45"/>
                <a:gd name="T37" fmla="*/ 21 h 115"/>
                <a:gd name="T38" fmla="*/ 4 w 45"/>
                <a:gd name="T39" fmla="*/ 65 h 115"/>
                <a:gd name="T40" fmla="*/ 1 w 45"/>
                <a:gd name="T41" fmla="*/ 111 h 115"/>
                <a:gd name="T42" fmla="*/ 0 w 45"/>
                <a:gd name="T43" fmla="*/ 113 h 115"/>
                <a:gd name="T44" fmla="*/ 2 w 45"/>
                <a:gd name="T45" fmla="*/ 115 h 115"/>
                <a:gd name="T46" fmla="*/ 6 w 45"/>
                <a:gd name="T47" fmla="*/ 113 h 115"/>
                <a:gd name="T48" fmla="*/ 9 w 45"/>
                <a:gd name="T49" fmla="*/ 89 h 115"/>
                <a:gd name="T50" fmla="*/ 10 w 45"/>
                <a:gd name="T51" fmla="*/ 43 h 115"/>
                <a:gd name="T52" fmla="*/ 11 w 45"/>
                <a:gd name="T53" fmla="*/ 20 h 115"/>
                <a:gd name="T54" fmla="*/ 25 w 45"/>
                <a:gd name="T55" fmla="*/ 39 h 115"/>
                <a:gd name="T56" fmla="*/ 38 w 45"/>
                <a:gd name="T57" fmla="*/ 60 h 115"/>
                <a:gd name="T58" fmla="*/ 42 w 45"/>
                <a:gd name="T59" fmla="*/ 59 h 115"/>
                <a:gd name="T60" fmla="*/ 45 w 45"/>
                <a:gd name="T61" fmla="*/ 56 h 115"/>
                <a:gd name="T62" fmla="*/ 32 w 45"/>
                <a:gd name="T63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" h="115">
                  <a:moveTo>
                    <a:pt x="22" y="16"/>
                  </a:moveTo>
                  <a:lnTo>
                    <a:pt x="22" y="16"/>
                  </a:lnTo>
                  <a:lnTo>
                    <a:pt x="25" y="14"/>
                  </a:lnTo>
                  <a:lnTo>
                    <a:pt x="28" y="13"/>
                  </a:lnTo>
                  <a:lnTo>
                    <a:pt x="32" y="10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3" y="2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1" y="3"/>
                  </a:lnTo>
                  <a:lnTo>
                    <a:pt x="21" y="5"/>
                  </a:lnTo>
                  <a:lnTo>
                    <a:pt x="21" y="8"/>
                  </a:lnTo>
                  <a:lnTo>
                    <a:pt x="25" y="8"/>
                  </a:lnTo>
                  <a:lnTo>
                    <a:pt x="28" y="7"/>
                  </a:lnTo>
                  <a:lnTo>
                    <a:pt x="24" y="10"/>
                  </a:lnTo>
                  <a:lnTo>
                    <a:pt x="19" y="11"/>
                  </a:lnTo>
                  <a:lnTo>
                    <a:pt x="19" y="10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8" y="15"/>
                  </a:lnTo>
                  <a:lnTo>
                    <a:pt x="8" y="13"/>
                  </a:lnTo>
                  <a:lnTo>
                    <a:pt x="7" y="13"/>
                  </a:lnTo>
                  <a:lnTo>
                    <a:pt x="5" y="14"/>
                  </a:lnTo>
                  <a:lnTo>
                    <a:pt x="3" y="14"/>
                  </a:lnTo>
                  <a:lnTo>
                    <a:pt x="2" y="15"/>
                  </a:lnTo>
                  <a:lnTo>
                    <a:pt x="2" y="16"/>
                  </a:lnTo>
                  <a:lnTo>
                    <a:pt x="2" y="18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1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1"/>
                  </a:lnTo>
                  <a:lnTo>
                    <a:pt x="3" y="43"/>
                  </a:lnTo>
                  <a:lnTo>
                    <a:pt x="4" y="65"/>
                  </a:lnTo>
                  <a:lnTo>
                    <a:pt x="3" y="89"/>
                  </a:lnTo>
                  <a:lnTo>
                    <a:pt x="1" y="111"/>
                  </a:lnTo>
                  <a:lnTo>
                    <a:pt x="0" y="111"/>
                  </a:lnTo>
                  <a:lnTo>
                    <a:pt x="0" y="113"/>
                  </a:lnTo>
                  <a:lnTo>
                    <a:pt x="1" y="115"/>
                  </a:lnTo>
                  <a:lnTo>
                    <a:pt x="2" y="115"/>
                  </a:lnTo>
                  <a:lnTo>
                    <a:pt x="4" y="114"/>
                  </a:lnTo>
                  <a:lnTo>
                    <a:pt x="6" y="113"/>
                  </a:lnTo>
                  <a:lnTo>
                    <a:pt x="7" y="111"/>
                  </a:lnTo>
                  <a:lnTo>
                    <a:pt x="9" y="89"/>
                  </a:lnTo>
                  <a:lnTo>
                    <a:pt x="10" y="67"/>
                  </a:lnTo>
                  <a:lnTo>
                    <a:pt x="10" y="43"/>
                  </a:lnTo>
                  <a:lnTo>
                    <a:pt x="8" y="21"/>
                  </a:lnTo>
                  <a:lnTo>
                    <a:pt x="11" y="20"/>
                  </a:lnTo>
                  <a:lnTo>
                    <a:pt x="15" y="18"/>
                  </a:lnTo>
                  <a:lnTo>
                    <a:pt x="25" y="39"/>
                  </a:lnTo>
                  <a:lnTo>
                    <a:pt x="32" y="50"/>
                  </a:lnTo>
                  <a:lnTo>
                    <a:pt x="38" y="60"/>
                  </a:lnTo>
                  <a:lnTo>
                    <a:pt x="39" y="60"/>
                  </a:lnTo>
                  <a:lnTo>
                    <a:pt x="42" y="59"/>
                  </a:lnTo>
                  <a:lnTo>
                    <a:pt x="43" y="57"/>
                  </a:lnTo>
                  <a:lnTo>
                    <a:pt x="45" y="56"/>
                  </a:lnTo>
                  <a:lnTo>
                    <a:pt x="37" y="47"/>
                  </a:lnTo>
                  <a:lnTo>
                    <a:pt x="32" y="36"/>
                  </a:lnTo>
                  <a:lnTo>
                    <a:pt x="22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49"/>
            <p:cNvSpPr>
              <a:spLocks/>
            </p:cNvSpPr>
            <p:nvPr/>
          </p:nvSpPr>
          <p:spPr bwMode="auto">
            <a:xfrm>
              <a:off x="3671888" y="3071813"/>
              <a:ext cx="179388" cy="53975"/>
            </a:xfrm>
            <a:custGeom>
              <a:avLst/>
              <a:gdLst>
                <a:gd name="T0" fmla="*/ 113 w 113"/>
                <a:gd name="T1" fmla="*/ 32 h 34"/>
                <a:gd name="T2" fmla="*/ 113 w 113"/>
                <a:gd name="T3" fmla="*/ 32 h 34"/>
                <a:gd name="T4" fmla="*/ 107 w 113"/>
                <a:gd name="T5" fmla="*/ 28 h 34"/>
                <a:gd name="T6" fmla="*/ 102 w 113"/>
                <a:gd name="T7" fmla="*/ 26 h 34"/>
                <a:gd name="T8" fmla="*/ 95 w 113"/>
                <a:gd name="T9" fmla="*/ 24 h 34"/>
                <a:gd name="T10" fmla="*/ 88 w 113"/>
                <a:gd name="T11" fmla="*/ 21 h 34"/>
                <a:gd name="T12" fmla="*/ 75 w 113"/>
                <a:gd name="T13" fmla="*/ 18 h 34"/>
                <a:gd name="T14" fmla="*/ 62 w 113"/>
                <a:gd name="T15" fmla="*/ 16 h 34"/>
                <a:gd name="T16" fmla="*/ 35 w 113"/>
                <a:gd name="T17" fmla="*/ 6 h 34"/>
                <a:gd name="T18" fmla="*/ 20 w 113"/>
                <a:gd name="T19" fmla="*/ 3 h 34"/>
                <a:gd name="T20" fmla="*/ 12 w 113"/>
                <a:gd name="T21" fmla="*/ 1 h 34"/>
                <a:gd name="T22" fmla="*/ 6 w 113"/>
                <a:gd name="T23" fmla="*/ 0 h 34"/>
                <a:gd name="T24" fmla="*/ 4 w 113"/>
                <a:gd name="T25" fmla="*/ 1 h 34"/>
                <a:gd name="T26" fmla="*/ 1 w 113"/>
                <a:gd name="T27" fmla="*/ 3 h 34"/>
                <a:gd name="T28" fmla="*/ 0 w 113"/>
                <a:gd name="T29" fmla="*/ 3 h 34"/>
                <a:gd name="T30" fmla="*/ 6 w 113"/>
                <a:gd name="T31" fmla="*/ 3 h 34"/>
                <a:gd name="T32" fmla="*/ 11 w 113"/>
                <a:gd name="T33" fmla="*/ 6 h 34"/>
                <a:gd name="T34" fmla="*/ 26 w 113"/>
                <a:gd name="T35" fmla="*/ 8 h 34"/>
                <a:gd name="T36" fmla="*/ 51 w 113"/>
                <a:gd name="T37" fmla="*/ 16 h 34"/>
                <a:gd name="T38" fmla="*/ 66 w 113"/>
                <a:gd name="T39" fmla="*/ 20 h 34"/>
                <a:gd name="T40" fmla="*/ 80 w 113"/>
                <a:gd name="T41" fmla="*/ 24 h 34"/>
                <a:gd name="T42" fmla="*/ 86 w 113"/>
                <a:gd name="T43" fmla="*/ 26 h 34"/>
                <a:gd name="T44" fmla="*/ 94 w 113"/>
                <a:gd name="T45" fmla="*/ 28 h 34"/>
                <a:gd name="T46" fmla="*/ 100 w 113"/>
                <a:gd name="T47" fmla="*/ 32 h 34"/>
                <a:gd name="T48" fmla="*/ 106 w 113"/>
                <a:gd name="T49" fmla="*/ 34 h 34"/>
                <a:gd name="T50" fmla="*/ 107 w 113"/>
                <a:gd name="T51" fmla="*/ 34 h 34"/>
                <a:gd name="T52" fmla="*/ 108 w 113"/>
                <a:gd name="T53" fmla="*/ 34 h 34"/>
                <a:gd name="T54" fmla="*/ 110 w 113"/>
                <a:gd name="T55" fmla="*/ 34 h 34"/>
                <a:gd name="T56" fmla="*/ 112 w 113"/>
                <a:gd name="T57" fmla="*/ 32 h 34"/>
                <a:gd name="T58" fmla="*/ 113 w 113"/>
                <a:gd name="T5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3" h="34">
                  <a:moveTo>
                    <a:pt x="113" y="32"/>
                  </a:moveTo>
                  <a:lnTo>
                    <a:pt x="113" y="32"/>
                  </a:lnTo>
                  <a:lnTo>
                    <a:pt x="107" y="28"/>
                  </a:lnTo>
                  <a:lnTo>
                    <a:pt x="102" y="26"/>
                  </a:lnTo>
                  <a:lnTo>
                    <a:pt x="95" y="24"/>
                  </a:lnTo>
                  <a:lnTo>
                    <a:pt x="88" y="21"/>
                  </a:lnTo>
                  <a:lnTo>
                    <a:pt x="75" y="18"/>
                  </a:lnTo>
                  <a:lnTo>
                    <a:pt x="62" y="16"/>
                  </a:lnTo>
                  <a:lnTo>
                    <a:pt x="35" y="6"/>
                  </a:lnTo>
                  <a:lnTo>
                    <a:pt x="20" y="3"/>
                  </a:lnTo>
                  <a:lnTo>
                    <a:pt x="12" y="1"/>
                  </a:lnTo>
                  <a:lnTo>
                    <a:pt x="6" y="0"/>
                  </a:lnTo>
                  <a:lnTo>
                    <a:pt x="4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6" y="3"/>
                  </a:lnTo>
                  <a:lnTo>
                    <a:pt x="11" y="6"/>
                  </a:lnTo>
                  <a:lnTo>
                    <a:pt x="26" y="8"/>
                  </a:lnTo>
                  <a:lnTo>
                    <a:pt x="51" y="16"/>
                  </a:lnTo>
                  <a:lnTo>
                    <a:pt x="66" y="20"/>
                  </a:lnTo>
                  <a:lnTo>
                    <a:pt x="80" y="24"/>
                  </a:lnTo>
                  <a:lnTo>
                    <a:pt x="86" y="26"/>
                  </a:lnTo>
                  <a:lnTo>
                    <a:pt x="94" y="28"/>
                  </a:lnTo>
                  <a:lnTo>
                    <a:pt x="100" y="32"/>
                  </a:lnTo>
                  <a:lnTo>
                    <a:pt x="106" y="34"/>
                  </a:lnTo>
                  <a:lnTo>
                    <a:pt x="107" y="34"/>
                  </a:lnTo>
                  <a:lnTo>
                    <a:pt x="108" y="34"/>
                  </a:lnTo>
                  <a:lnTo>
                    <a:pt x="110" y="34"/>
                  </a:lnTo>
                  <a:lnTo>
                    <a:pt x="112" y="32"/>
                  </a:lnTo>
                  <a:lnTo>
                    <a:pt x="11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6" name="Rectangle 295"/>
          <p:cNvSpPr/>
          <p:nvPr/>
        </p:nvSpPr>
        <p:spPr>
          <a:xfrm>
            <a:off x="991814" y="4702225"/>
            <a:ext cx="656432" cy="547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UE</a:t>
            </a:r>
          </a:p>
        </p:txBody>
      </p:sp>
      <p:sp>
        <p:nvSpPr>
          <p:cNvPr id="297" name="Rectangle 296"/>
          <p:cNvSpPr/>
          <p:nvPr/>
        </p:nvSpPr>
        <p:spPr>
          <a:xfrm>
            <a:off x="3419872" y="4703146"/>
            <a:ext cx="656432" cy="547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NG RAN</a:t>
            </a:r>
          </a:p>
        </p:txBody>
      </p:sp>
      <p:sp>
        <p:nvSpPr>
          <p:cNvPr id="298" name="Rectangle 297"/>
          <p:cNvSpPr/>
          <p:nvPr/>
        </p:nvSpPr>
        <p:spPr>
          <a:xfrm>
            <a:off x="5571752" y="4704989"/>
            <a:ext cx="656432" cy="547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5G CN</a:t>
            </a:r>
          </a:p>
        </p:txBody>
      </p:sp>
      <p:pic>
        <p:nvPicPr>
          <p:cNvPr id="29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662" y="4513237"/>
            <a:ext cx="947738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0" name="Connecteur droit avec flèche 299"/>
          <p:cNvCxnSpPr>
            <a:stCxn id="298" idx="3"/>
            <a:endCxn id="299" idx="1"/>
          </p:cNvCxnSpPr>
          <p:nvPr/>
        </p:nvCxnSpPr>
        <p:spPr>
          <a:xfrm flipV="1">
            <a:off x="6228184" y="4975994"/>
            <a:ext cx="996478" cy="2765"/>
          </a:xfrm>
          <a:prstGeom prst="straightConnector1">
            <a:avLst/>
          </a:prstGeom>
          <a:ln w="317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Connecteur droit avec flèche 300"/>
          <p:cNvCxnSpPr>
            <a:stCxn id="297" idx="3"/>
            <a:endCxn id="298" idx="1"/>
          </p:cNvCxnSpPr>
          <p:nvPr/>
        </p:nvCxnSpPr>
        <p:spPr>
          <a:xfrm>
            <a:off x="4076304" y="4976916"/>
            <a:ext cx="1495448" cy="1843"/>
          </a:xfrm>
          <a:prstGeom prst="straightConnector1">
            <a:avLst/>
          </a:prstGeom>
          <a:ln w="317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Connecteur droit avec flèche 301"/>
          <p:cNvCxnSpPr>
            <a:stCxn id="296" idx="3"/>
            <a:endCxn id="297" idx="1"/>
          </p:cNvCxnSpPr>
          <p:nvPr/>
        </p:nvCxnSpPr>
        <p:spPr>
          <a:xfrm>
            <a:off x="1648246" y="4975995"/>
            <a:ext cx="1771626" cy="921"/>
          </a:xfrm>
          <a:prstGeom prst="straightConnector1">
            <a:avLst/>
          </a:prstGeom>
          <a:ln w="317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" name="Rectangle 302"/>
          <p:cNvSpPr>
            <a:spLocks noChangeArrowheads="1"/>
          </p:cNvSpPr>
          <p:nvPr/>
        </p:nvSpPr>
        <p:spPr bwMode="auto">
          <a:xfrm>
            <a:off x="2183011" y="4702225"/>
            <a:ext cx="5081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NR-</a:t>
            </a:r>
            <a:r>
              <a:rPr kumimoji="0" lang="fr-FR" altLang="fr-FR" sz="14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Uu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04" name="Rectangle 302"/>
          <p:cNvSpPr>
            <a:spLocks noChangeArrowheads="1"/>
          </p:cNvSpPr>
          <p:nvPr/>
        </p:nvSpPr>
        <p:spPr bwMode="auto">
          <a:xfrm>
            <a:off x="4427984" y="4702225"/>
            <a:ext cx="64799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NG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05" name="Rectangle 320"/>
          <p:cNvSpPr>
            <a:spLocks noChangeArrowheads="1"/>
          </p:cNvSpPr>
          <p:nvPr/>
        </p:nvSpPr>
        <p:spPr bwMode="auto">
          <a:xfrm>
            <a:off x="6488062" y="4675361"/>
            <a:ext cx="20999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N6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06" name="Rectangle 10"/>
          <p:cNvSpPr>
            <a:spLocks noChangeArrowheads="1"/>
          </p:cNvSpPr>
          <p:nvPr/>
        </p:nvSpPr>
        <p:spPr bwMode="auto">
          <a:xfrm>
            <a:off x="7385435" y="4782795"/>
            <a:ext cx="6889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Data Network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07" name="Groupe 306"/>
          <p:cNvGrpSpPr/>
          <p:nvPr/>
        </p:nvGrpSpPr>
        <p:grpSpPr>
          <a:xfrm>
            <a:off x="1290488" y="5421734"/>
            <a:ext cx="257176" cy="434975"/>
            <a:chOff x="314325" y="3355976"/>
            <a:chExt cx="257176" cy="434975"/>
          </a:xfrm>
        </p:grpSpPr>
        <p:sp>
          <p:nvSpPr>
            <p:cNvPr id="308" name="Freeform 23"/>
            <p:cNvSpPr>
              <a:spLocks/>
            </p:cNvSpPr>
            <p:nvPr/>
          </p:nvSpPr>
          <p:spPr bwMode="auto">
            <a:xfrm>
              <a:off x="314325" y="3368676"/>
              <a:ext cx="227013" cy="290513"/>
            </a:xfrm>
            <a:custGeom>
              <a:avLst/>
              <a:gdLst>
                <a:gd name="T0" fmla="*/ 26 w 143"/>
                <a:gd name="T1" fmla="*/ 0 h 183"/>
                <a:gd name="T2" fmla="*/ 23 w 143"/>
                <a:gd name="T3" fmla="*/ 2 h 183"/>
                <a:gd name="T4" fmla="*/ 21 w 143"/>
                <a:gd name="T5" fmla="*/ 2 h 183"/>
                <a:gd name="T6" fmla="*/ 19 w 143"/>
                <a:gd name="T7" fmla="*/ 2 h 183"/>
                <a:gd name="T8" fmla="*/ 16 w 143"/>
                <a:gd name="T9" fmla="*/ 3 h 183"/>
                <a:gd name="T10" fmla="*/ 13 w 143"/>
                <a:gd name="T11" fmla="*/ 3 h 183"/>
                <a:gd name="T12" fmla="*/ 11 w 143"/>
                <a:gd name="T13" fmla="*/ 5 h 183"/>
                <a:gd name="T14" fmla="*/ 9 w 143"/>
                <a:gd name="T15" fmla="*/ 6 h 183"/>
                <a:gd name="T16" fmla="*/ 4 w 143"/>
                <a:gd name="T17" fmla="*/ 10 h 183"/>
                <a:gd name="T18" fmla="*/ 1 w 143"/>
                <a:gd name="T19" fmla="*/ 19 h 183"/>
                <a:gd name="T20" fmla="*/ 0 w 143"/>
                <a:gd name="T21" fmla="*/ 30 h 183"/>
                <a:gd name="T22" fmla="*/ 2 w 143"/>
                <a:gd name="T23" fmla="*/ 43 h 183"/>
                <a:gd name="T24" fmla="*/ 5 w 143"/>
                <a:gd name="T25" fmla="*/ 59 h 183"/>
                <a:gd name="T26" fmla="*/ 12 w 143"/>
                <a:gd name="T27" fmla="*/ 75 h 183"/>
                <a:gd name="T28" fmla="*/ 21 w 143"/>
                <a:gd name="T29" fmla="*/ 93 h 183"/>
                <a:gd name="T30" fmla="*/ 32 w 143"/>
                <a:gd name="T31" fmla="*/ 111 h 183"/>
                <a:gd name="T32" fmla="*/ 46 w 143"/>
                <a:gd name="T33" fmla="*/ 129 h 183"/>
                <a:gd name="T34" fmla="*/ 59 w 143"/>
                <a:gd name="T35" fmla="*/ 145 h 183"/>
                <a:gd name="T36" fmla="*/ 73 w 143"/>
                <a:gd name="T37" fmla="*/ 158 h 183"/>
                <a:gd name="T38" fmla="*/ 86 w 143"/>
                <a:gd name="T39" fmla="*/ 169 h 183"/>
                <a:gd name="T40" fmla="*/ 100 w 143"/>
                <a:gd name="T41" fmla="*/ 176 h 183"/>
                <a:gd name="T42" fmla="*/ 111 w 143"/>
                <a:gd name="T43" fmla="*/ 182 h 183"/>
                <a:gd name="T44" fmla="*/ 123 w 143"/>
                <a:gd name="T45" fmla="*/ 183 h 183"/>
                <a:gd name="T46" fmla="*/ 132 w 143"/>
                <a:gd name="T47" fmla="*/ 182 h 183"/>
                <a:gd name="T48" fmla="*/ 137 w 143"/>
                <a:gd name="T49" fmla="*/ 178 h 183"/>
                <a:gd name="T50" fmla="*/ 140 w 143"/>
                <a:gd name="T51" fmla="*/ 172 h 183"/>
                <a:gd name="T52" fmla="*/ 142 w 143"/>
                <a:gd name="T53" fmla="*/ 166 h 183"/>
                <a:gd name="T54" fmla="*/ 142 w 143"/>
                <a:gd name="T55" fmla="*/ 159 h 183"/>
                <a:gd name="T56" fmla="*/ 143 w 143"/>
                <a:gd name="T57" fmla="*/ 153 h 183"/>
                <a:gd name="T58" fmla="*/ 143 w 143"/>
                <a:gd name="T59" fmla="*/ 147 h 183"/>
                <a:gd name="T60" fmla="*/ 143 w 143"/>
                <a:gd name="T61" fmla="*/ 142 h 183"/>
                <a:gd name="T62" fmla="*/ 142 w 143"/>
                <a:gd name="T63" fmla="*/ 133 h 183"/>
                <a:gd name="T64" fmla="*/ 140 w 143"/>
                <a:gd name="T65" fmla="*/ 123 h 183"/>
                <a:gd name="T66" fmla="*/ 137 w 143"/>
                <a:gd name="T67" fmla="*/ 113 h 183"/>
                <a:gd name="T68" fmla="*/ 133 w 143"/>
                <a:gd name="T69" fmla="*/ 102 h 183"/>
                <a:gd name="T70" fmla="*/ 127 w 143"/>
                <a:gd name="T71" fmla="*/ 92 h 183"/>
                <a:gd name="T72" fmla="*/ 120 w 143"/>
                <a:gd name="T73" fmla="*/ 79 h 183"/>
                <a:gd name="T74" fmla="*/ 113 w 143"/>
                <a:gd name="T75" fmla="*/ 67 h 183"/>
                <a:gd name="T76" fmla="*/ 132 w 143"/>
                <a:gd name="T77" fmla="*/ 43 h 183"/>
                <a:gd name="T78" fmla="*/ 107 w 143"/>
                <a:gd name="T79" fmla="*/ 58 h 183"/>
                <a:gd name="T80" fmla="*/ 95 w 143"/>
                <a:gd name="T81" fmla="*/ 45 h 183"/>
                <a:gd name="T82" fmla="*/ 84 w 143"/>
                <a:gd name="T83" fmla="*/ 32 h 183"/>
                <a:gd name="T84" fmla="*/ 74 w 143"/>
                <a:gd name="T85" fmla="*/ 22 h 183"/>
                <a:gd name="T86" fmla="*/ 63 w 143"/>
                <a:gd name="T87" fmla="*/ 14 h 183"/>
                <a:gd name="T88" fmla="*/ 53 w 143"/>
                <a:gd name="T89" fmla="*/ 7 h 183"/>
                <a:gd name="T90" fmla="*/ 42 w 143"/>
                <a:gd name="T91" fmla="*/ 3 h 183"/>
                <a:gd name="T92" fmla="*/ 34 w 143"/>
                <a:gd name="T93" fmla="*/ 0 h 183"/>
                <a:gd name="T94" fmla="*/ 27 w 143"/>
                <a:gd name="T9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3" h="183">
                  <a:moveTo>
                    <a:pt x="27" y="0"/>
                  </a:moveTo>
                  <a:lnTo>
                    <a:pt x="26" y="0"/>
                  </a:lnTo>
                  <a:lnTo>
                    <a:pt x="24" y="0"/>
                  </a:lnTo>
                  <a:lnTo>
                    <a:pt x="23" y="2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16" y="3"/>
                  </a:lnTo>
                  <a:lnTo>
                    <a:pt x="15" y="3"/>
                  </a:lnTo>
                  <a:lnTo>
                    <a:pt x="13" y="3"/>
                  </a:lnTo>
                  <a:lnTo>
                    <a:pt x="12" y="5"/>
                  </a:lnTo>
                  <a:lnTo>
                    <a:pt x="11" y="5"/>
                  </a:lnTo>
                  <a:lnTo>
                    <a:pt x="10" y="5"/>
                  </a:lnTo>
                  <a:lnTo>
                    <a:pt x="9" y="6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3"/>
                  </a:lnTo>
                  <a:lnTo>
                    <a:pt x="3" y="50"/>
                  </a:lnTo>
                  <a:lnTo>
                    <a:pt x="5" y="59"/>
                  </a:lnTo>
                  <a:lnTo>
                    <a:pt x="9" y="66"/>
                  </a:lnTo>
                  <a:lnTo>
                    <a:pt x="12" y="75"/>
                  </a:lnTo>
                  <a:lnTo>
                    <a:pt x="16" y="83"/>
                  </a:lnTo>
                  <a:lnTo>
                    <a:pt x="21" y="93"/>
                  </a:lnTo>
                  <a:lnTo>
                    <a:pt x="27" y="102"/>
                  </a:lnTo>
                  <a:lnTo>
                    <a:pt x="32" y="111"/>
                  </a:lnTo>
                  <a:lnTo>
                    <a:pt x="39" y="119"/>
                  </a:lnTo>
                  <a:lnTo>
                    <a:pt x="46" y="129"/>
                  </a:lnTo>
                  <a:lnTo>
                    <a:pt x="53" y="136"/>
                  </a:lnTo>
                  <a:lnTo>
                    <a:pt x="59" y="145"/>
                  </a:lnTo>
                  <a:lnTo>
                    <a:pt x="66" y="150"/>
                  </a:lnTo>
                  <a:lnTo>
                    <a:pt x="73" y="158"/>
                  </a:lnTo>
                  <a:lnTo>
                    <a:pt x="80" y="163"/>
                  </a:lnTo>
                  <a:lnTo>
                    <a:pt x="86" y="169"/>
                  </a:lnTo>
                  <a:lnTo>
                    <a:pt x="93" y="173"/>
                  </a:lnTo>
                  <a:lnTo>
                    <a:pt x="100" y="176"/>
                  </a:lnTo>
                  <a:lnTo>
                    <a:pt x="105" y="179"/>
                  </a:lnTo>
                  <a:lnTo>
                    <a:pt x="111" y="182"/>
                  </a:lnTo>
                  <a:lnTo>
                    <a:pt x="117" y="183"/>
                  </a:lnTo>
                  <a:lnTo>
                    <a:pt x="123" y="183"/>
                  </a:lnTo>
                  <a:lnTo>
                    <a:pt x="127" y="183"/>
                  </a:lnTo>
                  <a:lnTo>
                    <a:pt x="132" y="182"/>
                  </a:lnTo>
                  <a:lnTo>
                    <a:pt x="135" y="179"/>
                  </a:lnTo>
                  <a:lnTo>
                    <a:pt x="137" y="178"/>
                  </a:lnTo>
                  <a:lnTo>
                    <a:pt x="138" y="175"/>
                  </a:lnTo>
                  <a:lnTo>
                    <a:pt x="140" y="172"/>
                  </a:lnTo>
                  <a:lnTo>
                    <a:pt x="140" y="169"/>
                  </a:lnTo>
                  <a:lnTo>
                    <a:pt x="142" y="166"/>
                  </a:lnTo>
                  <a:lnTo>
                    <a:pt x="142" y="163"/>
                  </a:lnTo>
                  <a:lnTo>
                    <a:pt x="142" y="159"/>
                  </a:lnTo>
                  <a:lnTo>
                    <a:pt x="142" y="155"/>
                  </a:lnTo>
                  <a:lnTo>
                    <a:pt x="143" y="153"/>
                  </a:lnTo>
                  <a:lnTo>
                    <a:pt x="143" y="150"/>
                  </a:lnTo>
                  <a:lnTo>
                    <a:pt x="143" y="147"/>
                  </a:lnTo>
                  <a:lnTo>
                    <a:pt x="143" y="146"/>
                  </a:lnTo>
                  <a:lnTo>
                    <a:pt x="143" y="142"/>
                  </a:lnTo>
                  <a:lnTo>
                    <a:pt x="143" y="137"/>
                  </a:lnTo>
                  <a:lnTo>
                    <a:pt x="142" y="133"/>
                  </a:lnTo>
                  <a:lnTo>
                    <a:pt x="140" y="129"/>
                  </a:lnTo>
                  <a:lnTo>
                    <a:pt x="140" y="123"/>
                  </a:lnTo>
                  <a:lnTo>
                    <a:pt x="138" y="119"/>
                  </a:lnTo>
                  <a:lnTo>
                    <a:pt x="137" y="113"/>
                  </a:lnTo>
                  <a:lnTo>
                    <a:pt x="135" y="108"/>
                  </a:lnTo>
                  <a:lnTo>
                    <a:pt x="133" y="102"/>
                  </a:lnTo>
                  <a:lnTo>
                    <a:pt x="130" y="98"/>
                  </a:lnTo>
                  <a:lnTo>
                    <a:pt x="127" y="92"/>
                  </a:lnTo>
                  <a:lnTo>
                    <a:pt x="123" y="86"/>
                  </a:lnTo>
                  <a:lnTo>
                    <a:pt x="120" y="79"/>
                  </a:lnTo>
                  <a:lnTo>
                    <a:pt x="117" y="73"/>
                  </a:lnTo>
                  <a:lnTo>
                    <a:pt x="113" y="67"/>
                  </a:lnTo>
                  <a:lnTo>
                    <a:pt x="109" y="62"/>
                  </a:lnTo>
                  <a:lnTo>
                    <a:pt x="132" y="43"/>
                  </a:lnTo>
                  <a:lnTo>
                    <a:pt x="128" y="39"/>
                  </a:lnTo>
                  <a:lnTo>
                    <a:pt x="107" y="58"/>
                  </a:lnTo>
                  <a:lnTo>
                    <a:pt x="101" y="50"/>
                  </a:lnTo>
                  <a:lnTo>
                    <a:pt x="95" y="45"/>
                  </a:lnTo>
                  <a:lnTo>
                    <a:pt x="90" y="38"/>
                  </a:lnTo>
                  <a:lnTo>
                    <a:pt x="84" y="32"/>
                  </a:lnTo>
                  <a:lnTo>
                    <a:pt x="80" y="28"/>
                  </a:lnTo>
                  <a:lnTo>
                    <a:pt x="74" y="22"/>
                  </a:lnTo>
                  <a:lnTo>
                    <a:pt x="68" y="17"/>
                  </a:lnTo>
                  <a:lnTo>
                    <a:pt x="63" y="14"/>
                  </a:lnTo>
                  <a:lnTo>
                    <a:pt x="57" y="10"/>
                  </a:lnTo>
                  <a:lnTo>
                    <a:pt x="53" y="7"/>
                  </a:lnTo>
                  <a:lnTo>
                    <a:pt x="48" y="5"/>
                  </a:lnTo>
                  <a:lnTo>
                    <a:pt x="42" y="3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D6C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24"/>
            <p:cNvSpPr>
              <a:spLocks/>
            </p:cNvSpPr>
            <p:nvPr/>
          </p:nvSpPr>
          <p:spPr bwMode="auto">
            <a:xfrm>
              <a:off x="319088" y="3486151"/>
              <a:ext cx="114300" cy="271463"/>
            </a:xfrm>
            <a:custGeom>
              <a:avLst/>
              <a:gdLst>
                <a:gd name="T0" fmla="*/ 34 w 72"/>
                <a:gd name="T1" fmla="*/ 164 h 171"/>
                <a:gd name="T2" fmla="*/ 34 w 72"/>
                <a:gd name="T3" fmla="*/ 167 h 171"/>
                <a:gd name="T4" fmla="*/ 36 w 72"/>
                <a:gd name="T5" fmla="*/ 170 h 171"/>
                <a:gd name="T6" fmla="*/ 39 w 72"/>
                <a:gd name="T7" fmla="*/ 171 h 171"/>
                <a:gd name="T8" fmla="*/ 42 w 72"/>
                <a:gd name="T9" fmla="*/ 171 h 171"/>
                <a:gd name="T10" fmla="*/ 44 w 72"/>
                <a:gd name="T11" fmla="*/ 170 h 171"/>
                <a:gd name="T12" fmla="*/ 46 w 72"/>
                <a:gd name="T13" fmla="*/ 168 h 171"/>
                <a:gd name="T14" fmla="*/ 47 w 72"/>
                <a:gd name="T15" fmla="*/ 165 h 171"/>
                <a:gd name="T16" fmla="*/ 47 w 72"/>
                <a:gd name="T17" fmla="*/ 84 h 171"/>
                <a:gd name="T18" fmla="*/ 53 w 72"/>
                <a:gd name="T19" fmla="*/ 89 h 171"/>
                <a:gd name="T20" fmla="*/ 60 w 72"/>
                <a:gd name="T21" fmla="*/ 93 h 171"/>
                <a:gd name="T22" fmla="*/ 66 w 72"/>
                <a:gd name="T23" fmla="*/ 94 h 171"/>
                <a:gd name="T24" fmla="*/ 72 w 72"/>
                <a:gd name="T25" fmla="*/ 96 h 171"/>
                <a:gd name="T26" fmla="*/ 66 w 72"/>
                <a:gd name="T27" fmla="*/ 93 h 171"/>
                <a:gd name="T28" fmla="*/ 62 w 72"/>
                <a:gd name="T29" fmla="*/ 90 h 171"/>
                <a:gd name="T30" fmla="*/ 56 w 72"/>
                <a:gd name="T31" fmla="*/ 86 h 171"/>
                <a:gd name="T32" fmla="*/ 51 w 72"/>
                <a:gd name="T33" fmla="*/ 81 h 171"/>
                <a:gd name="T34" fmla="*/ 45 w 72"/>
                <a:gd name="T35" fmla="*/ 76 h 171"/>
                <a:gd name="T36" fmla="*/ 39 w 72"/>
                <a:gd name="T37" fmla="*/ 70 h 171"/>
                <a:gd name="T38" fmla="*/ 34 w 72"/>
                <a:gd name="T39" fmla="*/ 63 h 171"/>
                <a:gd name="T40" fmla="*/ 28 w 72"/>
                <a:gd name="T41" fmla="*/ 57 h 171"/>
                <a:gd name="T42" fmla="*/ 18 w 72"/>
                <a:gd name="T43" fmla="*/ 42 h 171"/>
                <a:gd name="T44" fmla="*/ 10 w 72"/>
                <a:gd name="T45" fmla="*/ 27 h 171"/>
                <a:gd name="T46" fmla="*/ 4 w 72"/>
                <a:gd name="T47" fmla="*/ 13 h 171"/>
                <a:gd name="T48" fmla="*/ 0 w 72"/>
                <a:gd name="T49" fmla="*/ 0 h 171"/>
                <a:gd name="T50" fmla="*/ 0 w 72"/>
                <a:gd name="T51" fmla="*/ 13 h 171"/>
                <a:gd name="T52" fmla="*/ 5 w 72"/>
                <a:gd name="T53" fmla="*/ 27 h 171"/>
                <a:gd name="T54" fmla="*/ 12 w 72"/>
                <a:gd name="T55" fmla="*/ 45 h 171"/>
                <a:gd name="T56" fmla="*/ 23 w 72"/>
                <a:gd name="T57" fmla="*/ 61 h 171"/>
                <a:gd name="T58" fmla="*/ 25 w 72"/>
                <a:gd name="T59" fmla="*/ 64 h 171"/>
                <a:gd name="T60" fmla="*/ 28 w 72"/>
                <a:gd name="T61" fmla="*/ 67 h 171"/>
                <a:gd name="T62" fmla="*/ 30 w 72"/>
                <a:gd name="T63" fmla="*/ 70 h 171"/>
                <a:gd name="T64" fmla="*/ 34 w 72"/>
                <a:gd name="T65" fmla="*/ 7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71">
                  <a:moveTo>
                    <a:pt x="34" y="73"/>
                  </a:moveTo>
                  <a:lnTo>
                    <a:pt x="34" y="164"/>
                  </a:lnTo>
                  <a:lnTo>
                    <a:pt x="34" y="165"/>
                  </a:lnTo>
                  <a:lnTo>
                    <a:pt x="34" y="167"/>
                  </a:lnTo>
                  <a:lnTo>
                    <a:pt x="35" y="168"/>
                  </a:lnTo>
                  <a:lnTo>
                    <a:pt x="36" y="170"/>
                  </a:lnTo>
                  <a:lnTo>
                    <a:pt x="37" y="171"/>
                  </a:lnTo>
                  <a:lnTo>
                    <a:pt x="39" y="171"/>
                  </a:lnTo>
                  <a:lnTo>
                    <a:pt x="40" y="171"/>
                  </a:lnTo>
                  <a:lnTo>
                    <a:pt x="42" y="171"/>
                  </a:lnTo>
                  <a:lnTo>
                    <a:pt x="43" y="171"/>
                  </a:lnTo>
                  <a:lnTo>
                    <a:pt x="44" y="170"/>
                  </a:lnTo>
                  <a:lnTo>
                    <a:pt x="45" y="170"/>
                  </a:lnTo>
                  <a:lnTo>
                    <a:pt x="46" y="168"/>
                  </a:lnTo>
                  <a:lnTo>
                    <a:pt x="46" y="167"/>
                  </a:lnTo>
                  <a:lnTo>
                    <a:pt x="47" y="165"/>
                  </a:lnTo>
                  <a:lnTo>
                    <a:pt x="47" y="164"/>
                  </a:lnTo>
                  <a:lnTo>
                    <a:pt x="47" y="84"/>
                  </a:lnTo>
                  <a:lnTo>
                    <a:pt x="51" y="87"/>
                  </a:lnTo>
                  <a:lnTo>
                    <a:pt x="53" y="89"/>
                  </a:lnTo>
                  <a:lnTo>
                    <a:pt x="56" y="92"/>
                  </a:lnTo>
                  <a:lnTo>
                    <a:pt x="60" y="93"/>
                  </a:lnTo>
                  <a:lnTo>
                    <a:pt x="63" y="94"/>
                  </a:lnTo>
                  <a:lnTo>
                    <a:pt x="66" y="94"/>
                  </a:lnTo>
                  <a:lnTo>
                    <a:pt x="70" y="96"/>
                  </a:lnTo>
                  <a:lnTo>
                    <a:pt x="72" y="96"/>
                  </a:lnTo>
                  <a:lnTo>
                    <a:pt x="70" y="94"/>
                  </a:lnTo>
                  <a:lnTo>
                    <a:pt x="66" y="93"/>
                  </a:lnTo>
                  <a:lnTo>
                    <a:pt x="64" y="92"/>
                  </a:lnTo>
                  <a:lnTo>
                    <a:pt x="62" y="90"/>
                  </a:lnTo>
                  <a:lnTo>
                    <a:pt x="59" y="87"/>
                  </a:lnTo>
                  <a:lnTo>
                    <a:pt x="56" y="86"/>
                  </a:lnTo>
                  <a:lnTo>
                    <a:pt x="53" y="83"/>
                  </a:lnTo>
                  <a:lnTo>
                    <a:pt x="51" y="81"/>
                  </a:lnTo>
                  <a:lnTo>
                    <a:pt x="47" y="79"/>
                  </a:lnTo>
                  <a:lnTo>
                    <a:pt x="45" y="76"/>
                  </a:lnTo>
                  <a:lnTo>
                    <a:pt x="42" y="73"/>
                  </a:lnTo>
                  <a:lnTo>
                    <a:pt x="39" y="70"/>
                  </a:lnTo>
                  <a:lnTo>
                    <a:pt x="36" y="67"/>
                  </a:lnTo>
                  <a:lnTo>
                    <a:pt x="34" y="63"/>
                  </a:lnTo>
                  <a:lnTo>
                    <a:pt x="30" y="60"/>
                  </a:lnTo>
                  <a:lnTo>
                    <a:pt x="28" y="57"/>
                  </a:lnTo>
                  <a:lnTo>
                    <a:pt x="23" y="49"/>
                  </a:lnTo>
                  <a:lnTo>
                    <a:pt x="18" y="42"/>
                  </a:lnTo>
                  <a:lnTo>
                    <a:pt x="14" y="34"/>
                  </a:lnTo>
                  <a:lnTo>
                    <a:pt x="10" y="27"/>
                  </a:lnTo>
                  <a:lnTo>
                    <a:pt x="7" y="20"/>
                  </a:lnTo>
                  <a:lnTo>
                    <a:pt x="4" y="13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3"/>
                  </a:lnTo>
                  <a:lnTo>
                    <a:pt x="2" y="20"/>
                  </a:lnTo>
                  <a:lnTo>
                    <a:pt x="5" y="27"/>
                  </a:lnTo>
                  <a:lnTo>
                    <a:pt x="8" y="36"/>
                  </a:lnTo>
                  <a:lnTo>
                    <a:pt x="12" y="45"/>
                  </a:lnTo>
                  <a:lnTo>
                    <a:pt x="17" y="53"/>
                  </a:lnTo>
                  <a:lnTo>
                    <a:pt x="23" y="61"/>
                  </a:lnTo>
                  <a:lnTo>
                    <a:pt x="24" y="63"/>
                  </a:lnTo>
                  <a:lnTo>
                    <a:pt x="25" y="64"/>
                  </a:lnTo>
                  <a:lnTo>
                    <a:pt x="27" y="66"/>
                  </a:lnTo>
                  <a:lnTo>
                    <a:pt x="28" y="67"/>
                  </a:lnTo>
                  <a:lnTo>
                    <a:pt x="29" y="69"/>
                  </a:lnTo>
                  <a:lnTo>
                    <a:pt x="30" y="70"/>
                  </a:lnTo>
                  <a:lnTo>
                    <a:pt x="33" y="71"/>
                  </a:lnTo>
                  <a:lnTo>
                    <a:pt x="34" y="73"/>
                  </a:lnTo>
                  <a:close/>
                </a:path>
              </a:pathLst>
            </a:custGeom>
            <a:solidFill>
              <a:srgbClr val="D6C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25"/>
            <p:cNvSpPr>
              <a:spLocks/>
            </p:cNvSpPr>
            <p:nvPr/>
          </p:nvSpPr>
          <p:spPr bwMode="auto">
            <a:xfrm>
              <a:off x="323850" y="3751263"/>
              <a:ext cx="115888" cy="39688"/>
            </a:xfrm>
            <a:custGeom>
              <a:avLst/>
              <a:gdLst>
                <a:gd name="T0" fmla="*/ 69 w 73"/>
                <a:gd name="T1" fmla="*/ 3 h 25"/>
                <a:gd name="T2" fmla="*/ 68 w 73"/>
                <a:gd name="T3" fmla="*/ 6 h 25"/>
                <a:gd name="T4" fmla="*/ 67 w 73"/>
                <a:gd name="T5" fmla="*/ 9 h 25"/>
                <a:gd name="T6" fmla="*/ 63 w 73"/>
                <a:gd name="T7" fmla="*/ 10 h 25"/>
                <a:gd name="T8" fmla="*/ 60 w 73"/>
                <a:gd name="T9" fmla="*/ 13 h 25"/>
                <a:gd name="T10" fmla="*/ 55 w 73"/>
                <a:gd name="T11" fmla="*/ 14 h 25"/>
                <a:gd name="T12" fmla="*/ 50 w 73"/>
                <a:gd name="T13" fmla="*/ 16 h 25"/>
                <a:gd name="T14" fmla="*/ 43 w 73"/>
                <a:gd name="T15" fmla="*/ 16 h 25"/>
                <a:gd name="T16" fmla="*/ 37 w 73"/>
                <a:gd name="T17" fmla="*/ 17 h 25"/>
                <a:gd name="T18" fmla="*/ 31 w 73"/>
                <a:gd name="T19" fmla="*/ 16 h 25"/>
                <a:gd name="T20" fmla="*/ 25 w 73"/>
                <a:gd name="T21" fmla="*/ 16 h 25"/>
                <a:gd name="T22" fmla="*/ 20 w 73"/>
                <a:gd name="T23" fmla="*/ 14 h 25"/>
                <a:gd name="T24" fmla="*/ 15 w 73"/>
                <a:gd name="T25" fmla="*/ 13 h 25"/>
                <a:gd name="T26" fmla="*/ 11 w 73"/>
                <a:gd name="T27" fmla="*/ 10 h 25"/>
                <a:gd name="T28" fmla="*/ 8 w 73"/>
                <a:gd name="T29" fmla="*/ 9 h 25"/>
                <a:gd name="T30" fmla="*/ 6 w 73"/>
                <a:gd name="T31" fmla="*/ 6 h 25"/>
                <a:gd name="T32" fmla="*/ 6 w 73"/>
                <a:gd name="T33" fmla="*/ 3 h 25"/>
                <a:gd name="T34" fmla="*/ 6 w 73"/>
                <a:gd name="T35" fmla="*/ 0 h 25"/>
                <a:gd name="T36" fmla="*/ 4 w 73"/>
                <a:gd name="T37" fmla="*/ 2 h 25"/>
                <a:gd name="T38" fmla="*/ 1 w 73"/>
                <a:gd name="T39" fmla="*/ 5 h 25"/>
                <a:gd name="T40" fmla="*/ 0 w 73"/>
                <a:gd name="T41" fmla="*/ 6 h 25"/>
                <a:gd name="T42" fmla="*/ 0 w 73"/>
                <a:gd name="T43" fmla="*/ 9 h 25"/>
                <a:gd name="T44" fmla="*/ 1 w 73"/>
                <a:gd name="T45" fmla="*/ 11 h 25"/>
                <a:gd name="T46" fmla="*/ 2 w 73"/>
                <a:gd name="T47" fmla="*/ 14 h 25"/>
                <a:gd name="T48" fmla="*/ 6 w 73"/>
                <a:gd name="T49" fmla="*/ 17 h 25"/>
                <a:gd name="T50" fmla="*/ 10 w 73"/>
                <a:gd name="T51" fmla="*/ 20 h 25"/>
                <a:gd name="T52" fmla="*/ 16 w 73"/>
                <a:gd name="T53" fmla="*/ 22 h 25"/>
                <a:gd name="T54" fmla="*/ 21 w 73"/>
                <a:gd name="T55" fmla="*/ 23 h 25"/>
                <a:gd name="T56" fmla="*/ 28 w 73"/>
                <a:gd name="T57" fmla="*/ 25 h 25"/>
                <a:gd name="T58" fmla="*/ 36 w 73"/>
                <a:gd name="T59" fmla="*/ 25 h 25"/>
                <a:gd name="T60" fmla="*/ 43 w 73"/>
                <a:gd name="T61" fmla="*/ 25 h 25"/>
                <a:gd name="T62" fmla="*/ 50 w 73"/>
                <a:gd name="T63" fmla="*/ 23 h 25"/>
                <a:gd name="T64" fmla="*/ 57 w 73"/>
                <a:gd name="T65" fmla="*/ 22 h 25"/>
                <a:gd name="T66" fmla="*/ 63 w 73"/>
                <a:gd name="T67" fmla="*/ 20 h 25"/>
                <a:gd name="T68" fmla="*/ 66 w 73"/>
                <a:gd name="T69" fmla="*/ 17 h 25"/>
                <a:gd name="T70" fmla="*/ 69 w 73"/>
                <a:gd name="T71" fmla="*/ 14 h 25"/>
                <a:gd name="T72" fmla="*/ 72 w 73"/>
                <a:gd name="T73" fmla="*/ 11 h 25"/>
                <a:gd name="T74" fmla="*/ 73 w 73"/>
                <a:gd name="T75" fmla="*/ 9 h 25"/>
                <a:gd name="T76" fmla="*/ 72 w 73"/>
                <a:gd name="T77" fmla="*/ 6 h 25"/>
                <a:gd name="T78" fmla="*/ 69 w 73"/>
                <a:gd name="T7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25">
                  <a:moveTo>
                    <a:pt x="69" y="2"/>
                  </a:moveTo>
                  <a:lnTo>
                    <a:pt x="69" y="3"/>
                  </a:lnTo>
                  <a:lnTo>
                    <a:pt x="69" y="5"/>
                  </a:lnTo>
                  <a:lnTo>
                    <a:pt x="68" y="6"/>
                  </a:lnTo>
                  <a:lnTo>
                    <a:pt x="68" y="7"/>
                  </a:lnTo>
                  <a:lnTo>
                    <a:pt x="67" y="9"/>
                  </a:lnTo>
                  <a:lnTo>
                    <a:pt x="66" y="9"/>
                  </a:lnTo>
                  <a:lnTo>
                    <a:pt x="63" y="10"/>
                  </a:lnTo>
                  <a:lnTo>
                    <a:pt x="61" y="11"/>
                  </a:lnTo>
                  <a:lnTo>
                    <a:pt x="60" y="13"/>
                  </a:lnTo>
                  <a:lnTo>
                    <a:pt x="58" y="13"/>
                  </a:lnTo>
                  <a:lnTo>
                    <a:pt x="55" y="14"/>
                  </a:lnTo>
                  <a:lnTo>
                    <a:pt x="52" y="14"/>
                  </a:lnTo>
                  <a:lnTo>
                    <a:pt x="50" y="16"/>
                  </a:lnTo>
                  <a:lnTo>
                    <a:pt x="47" y="16"/>
                  </a:lnTo>
                  <a:lnTo>
                    <a:pt x="43" y="16"/>
                  </a:lnTo>
                  <a:lnTo>
                    <a:pt x="41" y="17"/>
                  </a:lnTo>
                  <a:lnTo>
                    <a:pt x="37" y="17"/>
                  </a:lnTo>
                  <a:lnTo>
                    <a:pt x="34" y="17"/>
                  </a:lnTo>
                  <a:lnTo>
                    <a:pt x="31" y="16"/>
                  </a:lnTo>
                  <a:lnTo>
                    <a:pt x="27" y="16"/>
                  </a:lnTo>
                  <a:lnTo>
                    <a:pt x="25" y="16"/>
                  </a:lnTo>
                  <a:lnTo>
                    <a:pt x="21" y="14"/>
                  </a:lnTo>
                  <a:lnTo>
                    <a:pt x="20" y="14"/>
                  </a:lnTo>
                  <a:lnTo>
                    <a:pt x="17" y="13"/>
                  </a:lnTo>
                  <a:lnTo>
                    <a:pt x="15" y="13"/>
                  </a:lnTo>
                  <a:lnTo>
                    <a:pt x="13" y="11"/>
                  </a:lnTo>
                  <a:lnTo>
                    <a:pt x="11" y="10"/>
                  </a:lnTo>
                  <a:lnTo>
                    <a:pt x="9" y="9"/>
                  </a:lnTo>
                  <a:lnTo>
                    <a:pt x="8" y="9"/>
                  </a:lnTo>
                  <a:lnTo>
                    <a:pt x="7" y="7"/>
                  </a:lnTo>
                  <a:lnTo>
                    <a:pt x="6" y="6"/>
                  </a:lnTo>
                  <a:lnTo>
                    <a:pt x="6" y="5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0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7"/>
                  </a:lnTo>
                  <a:lnTo>
                    <a:pt x="8" y="19"/>
                  </a:lnTo>
                  <a:lnTo>
                    <a:pt x="10" y="20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20" y="23"/>
                  </a:lnTo>
                  <a:lnTo>
                    <a:pt x="21" y="23"/>
                  </a:lnTo>
                  <a:lnTo>
                    <a:pt x="25" y="25"/>
                  </a:lnTo>
                  <a:lnTo>
                    <a:pt x="28" y="25"/>
                  </a:lnTo>
                  <a:lnTo>
                    <a:pt x="33" y="25"/>
                  </a:lnTo>
                  <a:lnTo>
                    <a:pt x="36" y="25"/>
                  </a:lnTo>
                  <a:lnTo>
                    <a:pt x="40" y="25"/>
                  </a:lnTo>
                  <a:lnTo>
                    <a:pt x="43" y="25"/>
                  </a:lnTo>
                  <a:lnTo>
                    <a:pt x="47" y="25"/>
                  </a:lnTo>
                  <a:lnTo>
                    <a:pt x="50" y="23"/>
                  </a:lnTo>
                  <a:lnTo>
                    <a:pt x="53" y="23"/>
                  </a:lnTo>
                  <a:lnTo>
                    <a:pt x="57" y="22"/>
                  </a:lnTo>
                  <a:lnTo>
                    <a:pt x="59" y="22"/>
                  </a:lnTo>
                  <a:lnTo>
                    <a:pt x="63" y="20"/>
                  </a:lnTo>
                  <a:lnTo>
                    <a:pt x="65" y="19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69" y="14"/>
                  </a:lnTo>
                  <a:lnTo>
                    <a:pt x="70" y="13"/>
                  </a:lnTo>
                  <a:lnTo>
                    <a:pt x="72" y="11"/>
                  </a:lnTo>
                  <a:lnTo>
                    <a:pt x="73" y="10"/>
                  </a:lnTo>
                  <a:lnTo>
                    <a:pt x="73" y="9"/>
                  </a:lnTo>
                  <a:lnTo>
                    <a:pt x="73" y="7"/>
                  </a:lnTo>
                  <a:lnTo>
                    <a:pt x="72" y="6"/>
                  </a:lnTo>
                  <a:lnTo>
                    <a:pt x="70" y="3"/>
                  </a:lnTo>
                  <a:lnTo>
                    <a:pt x="69" y="2"/>
                  </a:lnTo>
                  <a:close/>
                </a:path>
              </a:pathLst>
            </a:custGeom>
            <a:solidFill>
              <a:srgbClr val="D6C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26"/>
            <p:cNvSpPr>
              <a:spLocks/>
            </p:cNvSpPr>
            <p:nvPr/>
          </p:nvSpPr>
          <p:spPr bwMode="auto">
            <a:xfrm>
              <a:off x="330200" y="3360738"/>
              <a:ext cx="212725" cy="268288"/>
            </a:xfrm>
            <a:custGeom>
              <a:avLst/>
              <a:gdLst>
                <a:gd name="T0" fmla="*/ 129 w 134"/>
                <a:gd name="T1" fmla="*/ 163 h 169"/>
                <a:gd name="T2" fmla="*/ 133 w 134"/>
                <a:gd name="T3" fmla="*/ 155 h 169"/>
                <a:gd name="T4" fmla="*/ 134 w 134"/>
                <a:gd name="T5" fmla="*/ 145 h 169"/>
                <a:gd name="T6" fmla="*/ 133 w 134"/>
                <a:gd name="T7" fmla="*/ 132 h 169"/>
                <a:gd name="T8" fmla="*/ 128 w 134"/>
                <a:gd name="T9" fmla="*/ 118 h 169"/>
                <a:gd name="T10" fmla="*/ 122 w 134"/>
                <a:gd name="T11" fmla="*/ 102 h 169"/>
                <a:gd name="T12" fmla="*/ 113 w 134"/>
                <a:gd name="T13" fmla="*/ 85 h 169"/>
                <a:gd name="T14" fmla="*/ 102 w 134"/>
                <a:gd name="T15" fmla="*/ 69 h 169"/>
                <a:gd name="T16" fmla="*/ 91 w 134"/>
                <a:gd name="T17" fmla="*/ 53 h 169"/>
                <a:gd name="T18" fmla="*/ 77 w 134"/>
                <a:gd name="T19" fmla="*/ 37 h 169"/>
                <a:gd name="T20" fmla="*/ 65 w 134"/>
                <a:gd name="T21" fmla="*/ 24 h 169"/>
                <a:gd name="T22" fmla="*/ 52 w 134"/>
                <a:gd name="T23" fmla="*/ 14 h 169"/>
                <a:gd name="T24" fmla="*/ 39 w 134"/>
                <a:gd name="T25" fmla="*/ 7 h 169"/>
                <a:gd name="T26" fmla="*/ 28 w 134"/>
                <a:gd name="T27" fmla="*/ 2 h 169"/>
                <a:gd name="T28" fmla="*/ 17 w 134"/>
                <a:gd name="T29" fmla="*/ 0 h 169"/>
                <a:gd name="T30" fmla="*/ 10 w 134"/>
                <a:gd name="T31" fmla="*/ 2 h 169"/>
                <a:gd name="T32" fmla="*/ 4 w 134"/>
                <a:gd name="T33" fmla="*/ 5 h 169"/>
                <a:gd name="T34" fmla="*/ 1 w 134"/>
                <a:gd name="T35" fmla="*/ 14 h 169"/>
                <a:gd name="T36" fmla="*/ 0 w 134"/>
                <a:gd name="T37" fmla="*/ 24 h 169"/>
                <a:gd name="T38" fmla="*/ 1 w 134"/>
                <a:gd name="T39" fmla="*/ 37 h 169"/>
                <a:gd name="T40" fmla="*/ 5 w 134"/>
                <a:gd name="T41" fmla="*/ 51 h 169"/>
                <a:gd name="T42" fmla="*/ 12 w 134"/>
                <a:gd name="T43" fmla="*/ 67 h 169"/>
                <a:gd name="T44" fmla="*/ 20 w 134"/>
                <a:gd name="T45" fmla="*/ 84 h 169"/>
                <a:gd name="T46" fmla="*/ 31 w 134"/>
                <a:gd name="T47" fmla="*/ 101 h 169"/>
                <a:gd name="T48" fmla="*/ 43 w 134"/>
                <a:gd name="T49" fmla="*/ 117 h 169"/>
                <a:gd name="T50" fmla="*/ 56 w 134"/>
                <a:gd name="T51" fmla="*/ 132 h 169"/>
                <a:gd name="T52" fmla="*/ 69 w 134"/>
                <a:gd name="T53" fmla="*/ 144 h 169"/>
                <a:gd name="T54" fmla="*/ 82 w 134"/>
                <a:gd name="T55" fmla="*/ 155 h 169"/>
                <a:gd name="T56" fmla="*/ 94 w 134"/>
                <a:gd name="T57" fmla="*/ 162 h 169"/>
                <a:gd name="T58" fmla="*/ 106 w 134"/>
                <a:gd name="T59" fmla="*/ 168 h 169"/>
                <a:gd name="T60" fmla="*/ 116 w 134"/>
                <a:gd name="T61" fmla="*/ 169 h 169"/>
                <a:gd name="T62" fmla="*/ 124 w 134"/>
                <a:gd name="T63" fmla="*/ 16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169">
                  <a:moveTo>
                    <a:pt x="127" y="166"/>
                  </a:moveTo>
                  <a:lnTo>
                    <a:pt x="129" y="163"/>
                  </a:lnTo>
                  <a:lnTo>
                    <a:pt x="132" y="159"/>
                  </a:lnTo>
                  <a:lnTo>
                    <a:pt x="133" y="155"/>
                  </a:lnTo>
                  <a:lnTo>
                    <a:pt x="134" y="151"/>
                  </a:lnTo>
                  <a:lnTo>
                    <a:pt x="134" y="145"/>
                  </a:lnTo>
                  <a:lnTo>
                    <a:pt x="134" y="139"/>
                  </a:lnTo>
                  <a:lnTo>
                    <a:pt x="133" y="132"/>
                  </a:lnTo>
                  <a:lnTo>
                    <a:pt x="130" y="125"/>
                  </a:lnTo>
                  <a:lnTo>
                    <a:pt x="128" y="118"/>
                  </a:lnTo>
                  <a:lnTo>
                    <a:pt x="125" y="111"/>
                  </a:lnTo>
                  <a:lnTo>
                    <a:pt x="122" y="102"/>
                  </a:lnTo>
                  <a:lnTo>
                    <a:pt x="118" y="94"/>
                  </a:lnTo>
                  <a:lnTo>
                    <a:pt x="113" y="85"/>
                  </a:lnTo>
                  <a:lnTo>
                    <a:pt x="108" y="78"/>
                  </a:lnTo>
                  <a:lnTo>
                    <a:pt x="102" y="69"/>
                  </a:lnTo>
                  <a:lnTo>
                    <a:pt x="97" y="61"/>
                  </a:lnTo>
                  <a:lnTo>
                    <a:pt x="91" y="53"/>
                  </a:lnTo>
                  <a:lnTo>
                    <a:pt x="84" y="45"/>
                  </a:lnTo>
                  <a:lnTo>
                    <a:pt x="77" y="37"/>
                  </a:lnTo>
                  <a:lnTo>
                    <a:pt x="71" y="31"/>
                  </a:lnTo>
                  <a:lnTo>
                    <a:pt x="65" y="24"/>
                  </a:lnTo>
                  <a:lnTo>
                    <a:pt x="58" y="20"/>
                  </a:lnTo>
                  <a:lnTo>
                    <a:pt x="52" y="14"/>
                  </a:lnTo>
                  <a:lnTo>
                    <a:pt x="45" y="10"/>
                  </a:lnTo>
                  <a:lnTo>
                    <a:pt x="39" y="7"/>
                  </a:lnTo>
                  <a:lnTo>
                    <a:pt x="33" y="5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9"/>
                  </a:lnTo>
                  <a:lnTo>
                    <a:pt x="0" y="24"/>
                  </a:lnTo>
                  <a:lnTo>
                    <a:pt x="0" y="31"/>
                  </a:lnTo>
                  <a:lnTo>
                    <a:pt x="1" y="37"/>
                  </a:lnTo>
                  <a:lnTo>
                    <a:pt x="3" y="44"/>
                  </a:lnTo>
                  <a:lnTo>
                    <a:pt x="5" y="51"/>
                  </a:lnTo>
                  <a:lnTo>
                    <a:pt x="9" y="60"/>
                  </a:lnTo>
                  <a:lnTo>
                    <a:pt x="12" y="67"/>
                  </a:lnTo>
                  <a:lnTo>
                    <a:pt x="16" y="75"/>
                  </a:lnTo>
                  <a:lnTo>
                    <a:pt x="20" y="84"/>
                  </a:lnTo>
                  <a:lnTo>
                    <a:pt x="26" y="92"/>
                  </a:lnTo>
                  <a:lnTo>
                    <a:pt x="31" y="101"/>
                  </a:lnTo>
                  <a:lnTo>
                    <a:pt x="37" y="108"/>
                  </a:lnTo>
                  <a:lnTo>
                    <a:pt x="43" y="117"/>
                  </a:lnTo>
                  <a:lnTo>
                    <a:pt x="49" y="125"/>
                  </a:lnTo>
                  <a:lnTo>
                    <a:pt x="56" y="132"/>
                  </a:lnTo>
                  <a:lnTo>
                    <a:pt x="63" y="138"/>
                  </a:lnTo>
                  <a:lnTo>
                    <a:pt x="69" y="144"/>
                  </a:lnTo>
                  <a:lnTo>
                    <a:pt x="75" y="149"/>
                  </a:lnTo>
                  <a:lnTo>
                    <a:pt x="82" y="155"/>
                  </a:lnTo>
                  <a:lnTo>
                    <a:pt x="87" y="159"/>
                  </a:lnTo>
                  <a:lnTo>
                    <a:pt x="94" y="162"/>
                  </a:lnTo>
                  <a:lnTo>
                    <a:pt x="100" y="165"/>
                  </a:lnTo>
                  <a:lnTo>
                    <a:pt x="106" y="168"/>
                  </a:lnTo>
                  <a:lnTo>
                    <a:pt x="110" y="169"/>
                  </a:lnTo>
                  <a:lnTo>
                    <a:pt x="116" y="169"/>
                  </a:lnTo>
                  <a:lnTo>
                    <a:pt x="119" y="169"/>
                  </a:lnTo>
                  <a:lnTo>
                    <a:pt x="124" y="168"/>
                  </a:lnTo>
                  <a:lnTo>
                    <a:pt x="127" y="1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27"/>
            <p:cNvSpPr>
              <a:spLocks/>
            </p:cNvSpPr>
            <p:nvPr/>
          </p:nvSpPr>
          <p:spPr bwMode="auto">
            <a:xfrm>
              <a:off x="346075" y="3378201"/>
              <a:ext cx="182563" cy="242888"/>
            </a:xfrm>
            <a:custGeom>
              <a:avLst/>
              <a:gdLst>
                <a:gd name="T0" fmla="*/ 76 w 115"/>
                <a:gd name="T1" fmla="*/ 50 h 153"/>
                <a:gd name="T2" fmla="*/ 65 w 115"/>
                <a:gd name="T3" fmla="*/ 36 h 153"/>
                <a:gd name="T4" fmla="*/ 53 w 115"/>
                <a:gd name="T5" fmla="*/ 25 h 153"/>
                <a:gd name="T6" fmla="*/ 42 w 115"/>
                <a:gd name="T7" fmla="*/ 15 h 153"/>
                <a:gd name="T8" fmla="*/ 30 w 115"/>
                <a:gd name="T9" fmla="*/ 8 h 153"/>
                <a:gd name="T10" fmla="*/ 20 w 115"/>
                <a:gd name="T11" fmla="*/ 2 h 153"/>
                <a:gd name="T12" fmla="*/ 12 w 115"/>
                <a:gd name="T13" fmla="*/ 0 h 153"/>
                <a:gd name="T14" fmla="*/ 4 w 115"/>
                <a:gd name="T15" fmla="*/ 0 h 153"/>
                <a:gd name="T16" fmla="*/ 1 w 115"/>
                <a:gd name="T17" fmla="*/ 3 h 153"/>
                <a:gd name="T18" fmla="*/ 0 w 115"/>
                <a:gd name="T19" fmla="*/ 5 h 153"/>
                <a:gd name="T20" fmla="*/ 8 w 115"/>
                <a:gd name="T21" fmla="*/ 8 h 153"/>
                <a:gd name="T22" fmla="*/ 16 w 115"/>
                <a:gd name="T23" fmla="*/ 13 h 153"/>
                <a:gd name="T24" fmla="*/ 23 w 115"/>
                <a:gd name="T25" fmla="*/ 20 h 153"/>
                <a:gd name="T26" fmla="*/ 32 w 115"/>
                <a:gd name="T27" fmla="*/ 28 h 153"/>
                <a:gd name="T28" fmla="*/ 41 w 115"/>
                <a:gd name="T29" fmla="*/ 37 h 153"/>
                <a:gd name="T30" fmla="*/ 49 w 115"/>
                <a:gd name="T31" fmla="*/ 47 h 153"/>
                <a:gd name="T32" fmla="*/ 58 w 115"/>
                <a:gd name="T33" fmla="*/ 59 h 153"/>
                <a:gd name="T34" fmla="*/ 67 w 115"/>
                <a:gd name="T35" fmla="*/ 71 h 153"/>
                <a:gd name="T36" fmla="*/ 74 w 115"/>
                <a:gd name="T37" fmla="*/ 81 h 153"/>
                <a:gd name="T38" fmla="*/ 80 w 115"/>
                <a:gd name="T39" fmla="*/ 93 h 153"/>
                <a:gd name="T40" fmla="*/ 86 w 115"/>
                <a:gd name="T41" fmla="*/ 105 h 153"/>
                <a:gd name="T42" fmla="*/ 91 w 115"/>
                <a:gd name="T43" fmla="*/ 114 h 153"/>
                <a:gd name="T44" fmla="*/ 95 w 115"/>
                <a:gd name="T45" fmla="*/ 126 h 153"/>
                <a:gd name="T46" fmla="*/ 98 w 115"/>
                <a:gd name="T47" fmla="*/ 134 h 153"/>
                <a:gd name="T48" fmla="*/ 102 w 115"/>
                <a:gd name="T49" fmla="*/ 144 h 153"/>
                <a:gd name="T50" fmla="*/ 103 w 115"/>
                <a:gd name="T51" fmla="*/ 153 h 153"/>
                <a:gd name="T52" fmla="*/ 105 w 115"/>
                <a:gd name="T53" fmla="*/ 153 h 153"/>
                <a:gd name="T54" fmla="*/ 106 w 115"/>
                <a:gd name="T55" fmla="*/ 151 h 153"/>
                <a:gd name="T56" fmla="*/ 109 w 115"/>
                <a:gd name="T57" fmla="*/ 151 h 153"/>
                <a:gd name="T58" fmla="*/ 112 w 115"/>
                <a:gd name="T59" fmla="*/ 148 h 153"/>
                <a:gd name="T60" fmla="*/ 115 w 115"/>
                <a:gd name="T61" fmla="*/ 141 h 153"/>
                <a:gd name="T62" fmla="*/ 115 w 115"/>
                <a:gd name="T63" fmla="*/ 133 h 153"/>
                <a:gd name="T64" fmla="*/ 113 w 115"/>
                <a:gd name="T65" fmla="*/ 121 h 153"/>
                <a:gd name="T66" fmla="*/ 110 w 115"/>
                <a:gd name="T67" fmla="*/ 108 h 153"/>
                <a:gd name="T68" fmla="*/ 104 w 115"/>
                <a:gd name="T69" fmla="*/ 96 h 153"/>
                <a:gd name="T70" fmla="*/ 96 w 115"/>
                <a:gd name="T71" fmla="*/ 80 h 153"/>
                <a:gd name="T72" fmla="*/ 87 w 115"/>
                <a:gd name="T73" fmla="*/ 6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53">
                  <a:moveTo>
                    <a:pt x="82" y="57"/>
                  </a:moveTo>
                  <a:lnTo>
                    <a:pt x="76" y="50"/>
                  </a:lnTo>
                  <a:lnTo>
                    <a:pt x="70" y="43"/>
                  </a:lnTo>
                  <a:lnTo>
                    <a:pt x="65" y="36"/>
                  </a:lnTo>
                  <a:lnTo>
                    <a:pt x="59" y="30"/>
                  </a:lnTo>
                  <a:lnTo>
                    <a:pt x="53" y="25"/>
                  </a:lnTo>
                  <a:lnTo>
                    <a:pt x="48" y="19"/>
                  </a:lnTo>
                  <a:lnTo>
                    <a:pt x="42" y="15"/>
                  </a:lnTo>
                  <a:lnTo>
                    <a:pt x="36" y="10"/>
                  </a:lnTo>
                  <a:lnTo>
                    <a:pt x="30" y="8"/>
                  </a:lnTo>
                  <a:lnTo>
                    <a:pt x="26" y="5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6"/>
                  </a:lnTo>
                  <a:lnTo>
                    <a:pt x="8" y="8"/>
                  </a:lnTo>
                  <a:lnTo>
                    <a:pt x="11" y="10"/>
                  </a:lnTo>
                  <a:lnTo>
                    <a:pt x="16" y="13"/>
                  </a:lnTo>
                  <a:lnTo>
                    <a:pt x="19" y="16"/>
                  </a:lnTo>
                  <a:lnTo>
                    <a:pt x="23" y="20"/>
                  </a:lnTo>
                  <a:lnTo>
                    <a:pt x="28" y="23"/>
                  </a:lnTo>
                  <a:lnTo>
                    <a:pt x="32" y="28"/>
                  </a:lnTo>
                  <a:lnTo>
                    <a:pt x="36" y="32"/>
                  </a:lnTo>
                  <a:lnTo>
                    <a:pt x="41" y="37"/>
                  </a:lnTo>
                  <a:lnTo>
                    <a:pt x="45" y="42"/>
                  </a:lnTo>
                  <a:lnTo>
                    <a:pt x="49" y="47"/>
                  </a:lnTo>
                  <a:lnTo>
                    <a:pt x="54" y="53"/>
                  </a:lnTo>
                  <a:lnTo>
                    <a:pt x="58" y="59"/>
                  </a:lnTo>
                  <a:lnTo>
                    <a:pt x="62" y="64"/>
                  </a:lnTo>
                  <a:lnTo>
                    <a:pt x="67" y="71"/>
                  </a:lnTo>
                  <a:lnTo>
                    <a:pt x="70" y="77"/>
                  </a:lnTo>
                  <a:lnTo>
                    <a:pt x="74" y="81"/>
                  </a:lnTo>
                  <a:lnTo>
                    <a:pt x="77" y="87"/>
                  </a:lnTo>
                  <a:lnTo>
                    <a:pt x="80" y="93"/>
                  </a:lnTo>
                  <a:lnTo>
                    <a:pt x="84" y="99"/>
                  </a:lnTo>
                  <a:lnTo>
                    <a:pt x="86" y="105"/>
                  </a:lnTo>
                  <a:lnTo>
                    <a:pt x="88" y="110"/>
                  </a:lnTo>
                  <a:lnTo>
                    <a:pt x="91" y="114"/>
                  </a:lnTo>
                  <a:lnTo>
                    <a:pt x="93" y="120"/>
                  </a:lnTo>
                  <a:lnTo>
                    <a:pt x="95" y="126"/>
                  </a:lnTo>
                  <a:lnTo>
                    <a:pt x="97" y="130"/>
                  </a:lnTo>
                  <a:lnTo>
                    <a:pt x="98" y="134"/>
                  </a:lnTo>
                  <a:lnTo>
                    <a:pt x="101" y="140"/>
                  </a:lnTo>
                  <a:lnTo>
                    <a:pt x="102" y="144"/>
                  </a:lnTo>
                  <a:lnTo>
                    <a:pt x="103" y="148"/>
                  </a:lnTo>
                  <a:lnTo>
                    <a:pt x="103" y="153"/>
                  </a:lnTo>
                  <a:lnTo>
                    <a:pt x="104" y="153"/>
                  </a:lnTo>
                  <a:lnTo>
                    <a:pt x="105" y="153"/>
                  </a:lnTo>
                  <a:lnTo>
                    <a:pt x="106" y="153"/>
                  </a:lnTo>
                  <a:lnTo>
                    <a:pt x="106" y="151"/>
                  </a:lnTo>
                  <a:lnTo>
                    <a:pt x="107" y="151"/>
                  </a:lnTo>
                  <a:lnTo>
                    <a:pt x="109" y="151"/>
                  </a:lnTo>
                  <a:lnTo>
                    <a:pt x="110" y="150"/>
                  </a:lnTo>
                  <a:lnTo>
                    <a:pt x="112" y="148"/>
                  </a:lnTo>
                  <a:lnTo>
                    <a:pt x="113" y="146"/>
                  </a:lnTo>
                  <a:lnTo>
                    <a:pt x="115" y="141"/>
                  </a:lnTo>
                  <a:lnTo>
                    <a:pt x="115" y="137"/>
                  </a:lnTo>
                  <a:lnTo>
                    <a:pt x="115" y="133"/>
                  </a:lnTo>
                  <a:lnTo>
                    <a:pt x="115" y="127"/>
                  </a:lnTo>
                  <a:lnTo>
                    <a:pt x="113" y="121"/>
                  </a:lnTo>
                  <a:lnTo>
                    <a:pt x="112" y="116"/>
                  </a:lnTo>
                  <a:lnTo>
                    <a:pt x="110" y="108"/>
                  </a:lnTo>
                  <a:lnTo>
                    <a:pt x="107" y="103"/>
                  </a:lnTo>
                  <a:lnTo>
                    <a:pt x="104" y="96"/>
                  </a:lnTo>
                  <a:lnTo>
                    <a:pt x="101" y="89"/>
                  </a:lnTo>
                  <a:lnTo>
                    <a:pt x="96" y="80"/>
                  </a:lnTo>
                  <a:lnTo>
                    <a:pt x="92" y="73"/>
                  </a:lnTo>
                  <a:lnTo>
                    <a:pt x="87" y="66"/>
                  </a:lnTo>
                  <a:lnTo>
                    <a:pt x="82" y="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28"/>
            <p:cNvSpPr>
              <a:spLocks/>
            </p:cNvSpPr>
            <p:nvPr/>
          </p:nvSpPr>
          <p:spPr bwMode="auto">
            <a:xfrm>
              <a:off x="314325" y="3363913"/>
              <a:ext cx="227013" cy="285750"/>
            </a:xfrm>
            <a:custGeom>
              <a:avLst/>
              <a:gdLst>
                <a:gd name="T0" fmla="*/ 43 w 143"/>
                <a:gd name="T1" fmla="*/ 96 h 180"/>
                <a:gd name="T2" fmla="*/ 33 w 143"/>
                <a:gd name="T3" fmla="*/ 78 h 180"/>
                <a:gd name="T4" fmla="*/ 26 w 143"/>
                <a:gd name="T5" fmla="*/ 63 h 180"/>
                <a:gd name="T6" fmla="*/ 20 w 143"/>
                <a:gd name="T7" fmla="*/ 49 h 180"/>
                <a:gd name="T8" fmla="*/ 15 w 143"/>
                <a:gd name="T9" fmla="*/ 34 h 180"/>
                <a:gd name="T10" fmla="*/ 14 w 143"/>
                <a:gd name="T11" fmla="*/ 22 h 180"/>
                <a:gd name="T12" fmla="*/ 14 w 143"/>
                <a:gd name="T13" fmla="*/ 11 h 180"/>
                <a:gd name="T14" fmla="*/ 17 w 143"/>
                <a:gd name="T15" fmla="*/ 4 h 180"/>
                <a:gd name="T16" fmla="*/ 21 w 143"/>
                <a:gd name="T17" fmla="*/ 0 h 180"/>
                <a:gd name="T18" fmla="*/ 20 w 143"/>
                <a:gd name="T19" fmla="*/ 0 h 180"/>
                <a:gd name="T20" fmla="*/ 16 w 143"/>
                <a:gd name="T21" fmla="*/ 0 h 180"/>
                <a:gd name="T22" fmla="*/ 13 w 143"/>
                <a:gd name="T23" fmla="*/ 2 h 180"/>
                <a:gd name="T24" fmla="*/ 10 w 143"/>
                <a:gd name="T25" fmla="*/ 3 h 180"/>
                <a:gd name="T26" fmla="*/ 5 w 143"/>
                <a:gd name="T27" fmla="*/ 7 h 180"/>
                <a:gd name="T28" fmla="*/ 2 w 143"/>
                <a:gd name="T29" fmla="*/ 16 h 180"/>
                <a:gd name="T30" fmla="*/ 0 w 143"/>
                <a:gd name="T31" fmla="*/ 27 h 180"/>
                <a:gd name="T32" fmla="*/ 3 w 143"/>
                <a:gd name="T33" fmla="*/ 40 h 180"/>
                <a:gd name="T34" fmla="*/ 6 w 143"/>
                <a:gd name="T35" fmla="*/ 56 h 180"/>
                <a:gd name="T36" fmla="*/ 13 w 143"/>
                <a:gd name="T37" fmla="*/ 72 h 180"/>
                <a:gd name="T38" fmla="*/ 22 w 143"/>
                <a:gd name="T39" fmla="*/ 90 h 180"/>
                <a:gd name="T40" fmla="*/ 33 w 143"/>
                <a:gd name="T41" fmla="*/ 107 h 180"/>
                <a:gd name="T42" fmla="*/ 47 w 143"/>
                <a:gd name="T43" fmla="*/ 124 h 180"/>
                <a:gd name="T44" fmla="*/ 61 w 143"/>
                <a:gd name="T45" fmla="*/ 141 h 180"/>
                <a:gd name="T46" fmla="*/ 74 w 143"/>
                <a:gd name="T47" fmla="*/ 154 h 180"/>
                <a:gd name="T48" fmla="*/ 87 w 143"/>
                <a:gd name="T49" fmla="*/ 166 h 180"/>
                <a:gd name="T50" fmla="*/ 101 w 143"/>
                <a:gd name="T51" fmla="*/ 172 h 180"/>
                <a:gd name="T52" fmla="*/ 112 w 143"/>
                <a:gd name="T53" fmla="*/ 178 h 180"/>
                <a:gd name="T54" fmla="*/ 123 w 143"/>
                <a:gd name="T55" fmla="*/ 180 h 180"/>
                <a:gd name="T56" fmla="*/ 132 w 143"/>
                <a:gd name="T57" fmla="*/ 178 h 180"/>
                <a:gd name="T58" fmla="*/ 137 w 143"/>
                <a:gd name="T59" fmla="*/ 174 h 180"/>
                <a:gd name="T60" fmla="*/ 140 w 143"/>
                <a:gd name="T61" fmla="*/ 169 h 180"/>
                <a:gd name="T62" fmla="*/ 143 w 143"/>
                <a:gd name="T63" fmla="*/ 161 h 180"/>
                <a:gd name="T64" fmla="*/ 143 w 143"/>
                <a:gd name="T65" fmla="*/ 153 h 180"/>
                <a:gd name="T66" fmla="*/ 142 w 143"/>
                <a:gd name="T67" fmla="*/ 150 h 180"/>
                <a:gd name="T68" fmla="*/ 140 w 143"/>
                <a:gd name="T69" fmla="*/ 153 h 180"/>
                <a:gd name="T70" fmla="*/ 140 w 143"/>
                <a:gd name="T71" fmla="*/ 156 h 180"/>
                <a:gd name="T72" fmla="*/ 138 w 143"/>
                <a:gd name="T73" fmla="*/ 157 h 180"/>
                <a:gd name="T74" fmla="*/ 134 w 143"/>
                <a:gd name="T75" fmla="*/ 160 h 180"/>
                <a:gd name="T76" fmla="*/ 126 w 143"/>
                <a:gd name="T77" fmla="*/ 161 h 180"/>
                <a:gd name="T78" fmla="*/ 116 w 143"/>
                <a:gd name="T79" fmla="*/ 160 h 180"/>
                <a:gd name="T80" fmla="*/ 104 w 143"/>
                <a:gd name="T81" fmla="*/ 156 h 180"/>
                <a:gd name="T82" fmla="*/ 93 w 143"/>
                <a:gd name="T83" fmla="*/ 148 h 180"/>
                <a:gd name="T84" fmla="*/ 81 w 143"/>
                <a:gd name="T85" fmla="*/ 138 h 180"/>
                <a:gd name="T86" fmla="*/ 68 w 143"/>
                <a:gd name="T87" fmla="*/ 125 h 180"/>
                <a:gd name="T88" fmla="*/ 56 w 143"/>
                <a:gd name="T89" fmla="*/ 11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3" h="180">
                  <a:moveTo>
                    <a:pt x="49" y="104"/>
                  </a:moveTo>
                  <a:lnTo>
                    <a:pt x="43" y="96"/>
                  </a:lnTo>
                  <a:lnTo>
                    <a:pt x="39" y="87"/>
                  </a:lnTo>
                  <a:lnTo>
                    <a:pt x="33" y="78"/>
                  </a:lnTo>
                  <a:lnTo>
                    <a:pt x="29" y="72"/>
                  </a:lnTo>
                  <a:lnTo>
                    <a:pt x="26" y="63"/>
                  </a:lnTo>
                  <a:lnTo>
                    <a:pt x="22" y="56"/>
                  </a:lnTo>
                  <a:lnTo>
                    <a:pt x="20" y="49"/>
                  </a:lnTo>
                  <a:lnTo>
                    <a:pt x="17" y="41"/>
                  </a:lnTo>
                  <a:lnTo>
                    <a:pt x="15" y="34"/>
                  </a:lnTo>
                  <a:lnTo>
                    <a:pt x="14" y="28"/>
                  </a:lnTo>
                  <a:lnTo>
                    <a:pt x="14" y="22"/>
                  </a:lnTo>
                  <a:lnTo>
                    <a:pt x="14" y="17"/>
                  </a:lnTo>
                  <a:lnTo>
                    <a:pt x="14" y="11"/>
                  </a:lnTo>
                  <a:lnTo>
                    <a:pt x="16" y="7"/>
                  </a:lnTo>
                  <a:lnTo>
                    <a:pt x="17" y="4"/>
                  </a:lnTo>
                  <a:lnTo>
                    <a:pt x="21" y="2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10" y="3"/>
                  </a:lnTo>
                  <a:lnTo>
                    <a:pt x="8" y="4"/>
                  </a:lnTo>
                  <a:lnTo>
                    <a:pt x="5" y="7"/>
                  </a:lnTo>
                  <a:lnTo>
                    <a:pt x="3" y="11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0" y="33"/>
                  </a:lnTo>
                  <a:lnTo>
                    <a:pt x="3" y="40"/>
                  </a:lnTo>
                  <a:lnTo>
                    <a:pt x="4" y="47"/>
                  </a:lnTo>
                  <a:lnTo>
                    <a:pt x="6" y="56"/>
                  </a:lnTo>
                  <a:lnTo>
                    <a:pt x="10" y="64"/>
                  </a:lnTo>
                  <a:lnTo>
                    <a:pt x="13" y="72"/>
                  </a:lnTo>
                  <a:lnTo>
                    <a:pt x="17" y="81"/>
                  </a:lnTo>
                  <a:lnTo>
                    <a:pt x="22" y="90"/>
                  </a:lnTo>
                  <a:lnTo>
                    <a:pt x="27" y="99"/>
                  </a:lnTo>
                  <a:lnTo>
                    <a:pt x="33" y="107"/>
                  </a:lnTo>
                  <a:lnTo>
                    <a:pt x="40" y="116"/>
                  </a:lnTo>
                  <a:lnTo>
                    <a:pt x="47" y="124"/>
                  </a:lnTo>
                  <a:lnTo>
                    <a:pt x="54" y="133"/>
                  </a:lnTo>
                  <a:lnTo>
                    <a:pt x="61" y="141"/>
                  </a:lnTo>
                  <a:lnTo>
                    <a:pt x="67" y="147"/>
                  </a:lnTo>
                  <a:lnTo>
                    <a:pt x="74" y="154"/>
                  </a:lnTo>
                  <a:lnTo>
                    <a:pt x="81" y="160"/>
                  </a:lnTo>
                  <a:lnTo>
                    <a:pt x="87" y="166"/>
                  </a:lnTo>
                  <a:lnTo>
                    <a:pt x="94" y="170"/>
                  </a:lnTo>
                  <a:lnTo>
                    <a:pt x="101" y="172"/>
                  </a:lnTo>
                  <a:lnTo>
                    <a:pt x="107" y="175"/>
                  </a:lnTo>
                  <a:lnTo>
                    <a:pt x="112" y="178"/>
                  </a:lnTo>
                  <a:lnTo>
                    <a:pt x="118" y="180"/>
                  </a:lnTo>
                  <a:lnTo>
                    <a:pt x="123" y="180"/>
                  </a:lnTo>
                  <a:lnTo>
                    <a:pt x="128" y="180"/>
                  </a:lnTo>
                  <a:lnTo>
                    <a:pt x="132" y="178"/>
                  </a:lnTo>
                  <a:lnTo>
                    <a:pt x="135" y="175"/>
                  </a:lnTo>
                  <a:lnTo>
                    <a:pt x="137" y="174"/>
                  </a:lnTo>
                  <a:lnTo>
                    <a:pt x="140" y="171"/>
                  </a:lnTo>
                  <a:lnTo>
                    <a:pt x="140" y="169"/>
                  </a:lnTo>
                  <a:lnTo>
                    <a:pt x="142" y="166"/>
                  </a:lnTo>
                  <a:lnTo>
                    <a:pt x="143" y="161"/>
                  </a:lnTo>
                  <a:lnTo>
                    <a:pt x="143" y="157"/>
                  </a:lnTo>
                  <a:lnTo>
                    <a:pt x="143" y="153"/>
                  </a:lnTo>
                  <a:lnTo>
                    <a:pt x="143" y="148"/>
                  </a:lnTo>
                  <a:lnTo>
                    <a:pt x="142" y="150"/>
                  </a:lnTo>
                  <a:lnTo>
                    <a:pt x="142" y="151"/>
                  </a:lnTo>
                  <a:lnTo>
                    <a:pt x="140" y="153"/>
                  </a:lnTo>
                  <a:lnTo>
                    <a:pt x="140" y="154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8" y="157"/>
                  </a:lnTo>
                  <a:lnTo>
                    <a:pt x="137" y="158"/>
                  </a:lnTo>
                  <a:lnTo>
                    <a:pt x="134" y="160"/>
                  </a:lnTo>
                  <a:lnTo>
                    <a:pt x="129" y="161"/>
                  </a:lnTo>
                  <a:lnTo>
                    <a:pt x="126" y="161"/>
                  </a:lnTo>
                  <a:lnTo>
                    <a:pt x="121" y="161"/>
                  </a:lnTo>
                  <a:lnTo>
                    <a:pt x="116" y="160"/>
                  </a:lnTo>
                  <a:lnTo>
                    <a:pt x="110" y="158"/>
                  </a:lnTo>
                  <a:lnTo>
                    <a:pt x="104" y="156"/>
                  </a:lnTo>
                  <a:lnTo>
                    <a:pt x="99" y="153"/>
                  </a:lnTo>
                  <a:lnTo>
                    <a:pt x="93" y="148"/>
                  </a:lnTo>
                  <a:lnTo>
                    <a:pt x="87" y="143"/>
                  </a:lnTo>
                  <a:lnTo>
                    <a:pt x="81" y="138"/>
                  </a:lnTo>
                  <a:lnTo>
                    <a:pt x="74" y="133"/>
                  </a:lnTo>
                  <a:lnTo>
                    <a:pt x="68" y="125"/>
                  </a:lnTo>
                  <a:lnTo>
                    <a:pt x="62" y="119"/>
                  </a:lnTo>
                  <a:lnTo>
                    <a:pt x="56" y="111"/>
                  </a:lnTo>
                  <a:lnTo>
                    <a:pt x="49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29"/>
            <p:cNvSpPr>
              <a:spLocks/>
            </p:cNvSpPr>
            <p:nvPr/>
          </p:nvSpPr>
          <p:spPr bwMode="auto">
            <a:xfrm>
              <a:off x="547688" y="3355976"/>
              <a:ext cx="23813" cy="30163"/>
            </a:xfrm>
            <a:custGeom>
              <a:avLst/>
              <a:gdLst>
                <a:gd name="T0" fmla="*/ 1 w 15"/>
                <a:gd name="T1" fmla="*/ 0 h 19"/>
                <a:gd name="T2" fmla="*/ 0 w 15"/>
                <a:gd name="T3" fmla="*/ 1 h 19"/>
                <a:gd name="T4" fmla="*/ 0 w 15"/>
                <a:gd name="T5" fmla="*/ 2 h 19"/>
                <a:gd name="T6" fmla="*/ 0 w 15"/>
                <a:gd name="T7" fmla="*/ 4 h 19"/>
                <a:gd name="T8" fmla="*/ 0 w 15"/>
                <a:gd name="T9" fmla="*/ 2 h 19"/>
                <a:gd name="T10" fmla="*/ 1 w 15"/>
                <a:gd name="T11" fmla="*/ 2 h 19"/>
                <a:gd name="T12" fmla="*/ 2 w 15"/>
                <a:gd name="T13" fmla="*/ 2 h 19"/>
                <a:gd name="T14" fmla="*/ 3 w 15"/>
                <a:gd name="T15" fmla="*/ 2 h 19"/>
                <a:gd name="T16" fmla="*/ 4 w 15"/>
                <a:gd name="T17" fmla="*/ 2 h 19"/>
                <a:gd name="T18" fmla="*/ 5 w 15"/>
                <a:gd name="T19" fmla="*/ 4 h 19"/>
                <a:gd name="T20" fmla="*/ 6 w 15"/>
                <a:gd name="T21" fmla="*/ 5 h 19"/>
                <a:gd name="T22" fmla="*/ 8 w 15"/>
                <a:gd name="T23" fmla="*/ 5 h 19"/>
                <a:gd name="T24" fmla="*/ 10 w 15"/>
                <a:gd name="T25" fmla="*/ 7 h 19"/>
                <a:gd name="T26" fmla="*/ 11 w 15"/>
                <a:gd name="T27" fmla="*/ 11 h 19"/>
                <a:gd name="T28" fmla="*/ 12 w 15"/>
                <a:gd name="T29" fmla="*/ 14 h 19"/>
                <a:gd name="T30" fmla="*/ 13 w 15"/>
                <a:gd name="T31" fmla="*/ 16 h 19"/>
                <a:gd name="T32" fmla="*/ 12 w 15"/>
                <a:gd name="T33" fmla="*/ 17 h 19"/>
                <a:gd name="T34" fmla="*/ 11 w 15"/>
                <a:gd name="T35" fmla="*/ 17 h 19"/>
                <a:gd name="T36" fmla="*/ 11 w 15"/>
                <a:gd name="T37" fmla="*/ 19 h 19"/>
                <a:gd name="T38" fmla="*/ 12 w 15"/>
                <a:gd name="T39" fmla="*/ 19 h 19"/>
                <a:gd name="T40" fmla="*/ 13 w 15"/>
                <a:gd name="T41" fmla="*/ 19 h 19"/>
                <a:gd name="T42" fmla="*/ 15 w 15"/>
                <a:gd name="T43" fmla="*/ 19 h 19"/>
                <a:gd name="T44" fmla="*/ 15 w 15"/>
                <a:gd name="T45" fmla="*/ 16 h 19"/>
                <a:gd name="T46" fmla="*/ 15 w 15"/>
                <a:gd name="T47" fmla="*/ 13 h 19"/>
                <a:gd name="T48" fmla="*/ 15 w 15"/>
                <a:gd name="T49" fmla="*/ 10 h 19"/>
                <a:gd name="T50" fmla="*/ 11 w 15"/>
                <a:gd name="T51" fmla="*/ 7 h 19"/>
                <a:gd name="T52" fmla="*/ 10 w 15"/>
                <a:gd name="T53" fmla="*/ 4 h 19"/>
                <a:gd name="T54" fmla="*/ 9 w 15"/>
                <a:gd name="T55" fmla="*/ 2 h 19"/>
                <a:gd name="T56" fmla="*/ 6 w 15"/>
                <a:gd name="T57" fmla="*/ 1 h 19"/>
                <a:gd name="T58" fmla="*/ 5 w 15"/>
                <a:gd name="T59" fmla="*/ 1 h 19"/>
                <a:gd name="T60" fmla="*/ 4 w 15"/>
                <a:gd name="T61" fmla="*/ 0 h 19"/>
                <a:gd name="T62" fmla="*/ 3 w 15"/>
                <a:gd name="T63" fmla="*/ 0 h 19"/>
                <a:gd name="T64" fmla="*/ 2 w 15"/>
                <a:gd name="T65" fmla="*/ 0 h 19"/>
                <a:gd name="T66" fmla="*/ 1 w 15"/>
                <a:gd name="T6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9">
                  <a:moveTo>
                    <a:pt x="1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4" y="2"/>
                  </a:lnTo>
                  <a:lnTo>
                    <a:pt x="5" y="4"/>
                  </a:lnTo>
                  <a:lnTo>
                    <a:pt x="6" y="5"/>
                  </a:lnTo>
                  <a:lnTo>
                    <a:pt x="8" y="5"/>
                  </a:lnTo>
                  <a:lnTo>
                    <a:pt x="10" y="7"/>
                  </a:lnTo>
                  <a:lnTo>
                    <a:pt x="11" y="11"/>
                  </a:lnTo>
                  <a:lnTo>
                    <a:pt x="12" y="14"/>
                  </a:lnTo>
                  <a:lnTo>
                    <a:pt x="13" y="16"/>
                  </a:lnTo>
                  <a:lnTo>
                    <a:pt x="12" y="17"/>
                  </a:lnTo>
                  <a:lnTo>
                    <a:pt x="11" y="17"/>
                  </a:lnTo>
                  <a:lnTo>
                    <a:pt x="11" y="19"/>
                  </a:lnTo>
                  <a:lnTo>
                    <a:pt x="12" y="19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5" y="16"/>
                  </a:lnTo>
                  <a:lnTo>
                    <a:pt x="15" y="13"/>
                  </a:lnTo>
                  <a:lnTo>
                    <a:pt x="15" y="10"/>
                  </a:lnTo>
                  <a:lnTo>
                    <a:pt x="11" y="7"/>
                  </a:lnTo>
                  <a:lnTo>
                    <a:pt x="10" y="4"/>
                  </a:lnTo>
                  <a:lnTo>
                    <a:pt x="9" y="2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30"/>
            <p:cNvSpPr>
              <a:spLocks/>
            </p:cNvSpPr>
            <p:nvPr/>
          </p:nvSpPr>
          <p:spPr bwMode="auto">
            <a:xfrm>
              <a:off x="349250" y="3360738"/>
              <a:ext cx="214313" cy="239713"/>
            </a:xfrm>
            <a:custGeom>
              <a:avLst/>
              <a:gdLst>
                <a:gd name="T0" fmla="*/ 133 w 135"/>
                <a:gd name="T1" fmla="*/ 19 h 151"/>
                <a:gd name="T2" fmla="*/ 129 w 135"/>
                <a:gd name="T3" fmla="*/ 16 h 151"/>
                <a:gd name="T4" fmla="*/ 125 w 135"/>
                <a:gd name="T5" fmla="*/ 11 h 151"/>
                <a:gd name="T6" fmla="*/ 120 w 135"/>
                <a:gd name="T7" fmla="*/ 3 h 151"/>
                <a:gd name="T8" fmla="*/ 118 w 135"/>
                <a:gd name="T9" fmla="*/ 2 h 151"/>
                <a:gd name="T10" fmla="*/ 116 w 135"/>
                <a:gd name="T11" fmla="*/ 5 h 151"/>
                <a:gd name="T12" fmla="*/ 117 w 135"/>
                <a:gd name="T13" fmla="*/ 10 h 151"/>
                <a:gd name="T14" fmla="*/ 120 w 135"/>
                <a:gd name="T15" fmla="*/ 17 h 151"/>
                <a:gd name="T16" fmla="*/ 124 w 135"/>
                <a:gd name="T17" fmla="*/ 20 h 151"/>
                <a:gd name="T18" fmla="*/ 126 w 135"/>
                <a:gd name="T19" fmla="*/ 23 h 151"/>
                <a:gd name="T20" fmla="*/ 115 w 135"/>
                <a:gd name="T21" fmla="*/ 31 h 151"/>
                <a:gd name="T22" fmla="*/ 112 w 135"/>
                <a:gd name="T23" fmla="*/ 28 h 151"/>
                <a:gd name="T24" fmla="*/ 109 w 135"/>
                <a:gd name="T25" fmla="*/ 26 h 151"/>
                <a:gd name="T26" fmla="*/ 105 w 135"/>
                <a:gd name="T27" fmla="*/ 19 h 151"/>
                <a:gd name="T28" fmla="*/ 102 w 135"/>
                <a:gd name="T29" fmla="*/ 14 h 151"/>
                <a:gd name="T30" fmla="*/ 100 w 135"/>
                <a:gd name="T31" fmla="*/ 17 h 151"/>
                <a:gd name="T32" fmla="*/ 101 w 135"/>
                <a:gd name="T33" fmla="*/ 23 h 151"/>
                <a:gd name="T34" fmla="*/ 104 w 135"/>
                <a:gd name="T35" fmla="*/ 30 h 151"/>
                <a:gd name="T36" fmla="*/ 108 w 135"/>
                <a:gd name="T37" fmla="*/ 33 h 151"/>
                <a:gd name="T38" fmla="*/ 110 w 135"/>
                <a:gd name="T39" fmla="*/ 36 h 151"/>
                <a:gd name="T40" fmla="*/ 79 w 135"/>
                <a:gd name="T41" fmla="*/ 50 h 151"/>
                <a:gd name="T42" fmla="*/ 61 w 135"/>
                <a:gd name="T43" fmla="*/ 30 h 151"/>
                <a:gd name="T44" fmla="*/ 43 w 135"/>
                <a:gd name="T45" fmla="*/ 14 h 151"/>
                <a:gd name="T46" fmla="*/ 26 w 135"/>
                <a:gd name="T47" fmla="*/ 5 h 151"/>
                <a:gd name="T48" fmla="*/ 11 w 135"/>
                <a:gd name="T49" fmla="*/ 0 h 151"/>
                <a:gd name="T50" fmla="*/ 0 w 135"/>
                <a:gd name="T51" fmla="*/ 3 h 151"/>
                <a:gd name="T52" fmla="*/ 12 w 135"/>
                <a:gd name="T53" fmla="*/ 5 h 151"/>
                <a:gd name="T54" fmla="*/ 27 w 135"/>
                <a:gd name="T55" fmla="*/ 13 h 151"/>
                <a:gd name="T56" fmla="*/ 42 w 135"/>
                <a:gd name="T57" fmla="*/ 24 h 151"/>
                <a:gd name="T58" fmla="*/ 58 w 135"/>
                <a:gd name="T59" fmla="*/ 39 h 151"/>
                <a:gd name="T60" fmla="*/ 74 w 135"/>
                <a:gd name="T61" fmla="*/ 55 h 151"/>
                <a:gd name="T62" fmla="*/ 53 w 135"/>
                <a:gd name="T63" fmla="*/ 83 h 151"/>
                <a:gd name="T64" fmla="*/ 53 w 135"/>
                <a:gd name="T65" fmla="*/ 87 h 151"/>
                <a:gd name="T66" fmla="*/ 57 w 135"/>
                <a:gd name="T67" fmla="*/ 87 h 151"/>
                <a:gd name="T68" fmla="*/ 90 w 135"/>
                <a:gd name="T69" fmla="*/ 78 h 151"/>
                <a:gd name="T70" fmla="*/ 100 w 135"/>
                <a:gd name="T71" fmla="*/ 96 h 151"/>
                <a:gd name="T72" fmla="*/ 109 w 135"/>
                <a:gd name="T73" fmla="*/ 111 h 151"/>
                <a:gd name="T74" fmla="*/ 115 w 135"/>
                <a:gd name="T75" fmla="*/ 128 h 151"/>
                <a:gd name="T76" fmla="*/ 119 w 135"/>
                <a:gd name="T77" fmla="*/ 142 h 151"/>
                <a:gd name="T78" fmla="*/ 121 w 135"/>
                <a:gd name="T79" fmla="*/ 147 h 151"/>
                <a:gd name="T80" fmla="*/ 121 w 135"/>
                <a:gd name="T81" fmla="*/ 134 h 151"/>
                <a:gd name="T82" fmla="*/ 117 w 135"/>
                <a:gd name="T83" fmla="*/ 118 h 151"/>
                <a:gd name="T84" fmla="*/ 111 w 135"/>
                <a:gd name="T85" fmla="*/ 100 h 151"/>
                <a:gd name="T86" fmla="*/ 101 w 135"/>
                <a:gd name="T87" fmla="*/ 81 h 151"/>
                <a:gd name="T88" fmla="*/ 88 w 135"/>
                <a:gd name="T89" fmla="*/ 61 h 151"/>
                <a:gd name="T90" fmla="*/ 133 w 135"/>
                <a:gd name="T91" fmla="*/ 24 h 151"/>
                <a:gd name="T92" fmla="*/ 135 w 135"/>
                <a:gd name="T93" fmla="*/ 2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151">
                  <a:moveTo>
                    <a:pt x="135" y="20"/>
                  </a:moveTo>
                  <a:lnTo>
                    <a:pt x="134" y="20"/>
                  </a:lnTo>
                  <a:lnTo>
                    <a:pt x="133" y="19"/>
                  </a:lnTo>
                  <a:lnTo>
                    <a:pt x="131" y="19"/>
                  </a:lnTo>
                  <a:lnTo>
                    <a:pt x="130" y="17"/>
                  </a:lnTo>
                  <a:lnTo>
                    <a:pt x="129" y="16"/>
                  </a:lnTo>
                  <a:lnTo>
                    <a:pt x="127" y="14"/>
                  </a:lnTo>
                  <a:lnTo>
                    <a:pt x="126" y="13"/>
                  </a:lnTo>
                  <a:lnTo>
                    <a:pt x="125" y="11"/>
                  </a:lnTo>
                  <a:lnTo>
                    <a:pt x="122" y="8"/>
                  </a:lnTo>
                  <a:lnTo>
                    <a:pt x="121" y="5"/>
                  </a:lnTo>
                  <a:lnTo>
                    <a:pt x="120" y="3"/>
                  </a:lnTo>
                  <a:lnTo>
                    <a:pt x="120" y="2"/>
                  </a:lnTo>
                  <a:lnTo>
                    <a:pt x="119" y="2"/>
                  </a:lnTo>
                  <a:lnTo>
                    <a:pt x="118" y="2"/>
                  </a:lnTo>
                  <a:lnTo>
                    <a:pt x="117" y="2"/>
                  </a:lnTo>
                  <a:lnTo>
                    <a:pt x="117" y="3"/>
                  </a:lnTo>
                  <a:lnTo>
                    <a:pt x="116" y="5"/>
                  </a:lnTo>
                  <a:lnTo>
                    <a:pt x="116" y="5"/>
                  </a:lnTo>
                  <a:lnTo>
                    <a:pt x="117" y="7"/>
                  </a:lnTo>
                  <a:lnTo>
                    <a:pt x="117" y="10"/>
                  </a:lnTo>
                  <a:lnTo>
                    <a:pt x="118" y="11"/>
                  </a:lnTo>
                  <a:lnTo>
                    <a:pt x="119" y="14"/>
                  </a:lnTo>
                  <a:lnTo>
                    <a:pt x="120" y="17"/>
                  </a:lnTo>
                  <a:lnTo>
                    <a:pt x="121" y="17"/>
                  </a:lnTo>
                  <a:lnTo>
                    <a:pt x="122" y="19"/>
                  </a:lnTo>
                  <a:lnTo>
                    <a:pt x="124" y="20"/>
                  </a:lnTo>
                  <a:lnTo>
                    <a:pt x="125" y="21"/>
                  </a:lnTo>
                  <a:lnTo>
                    <a:pt x="126" y="21"/>
                  </a:lnTo>
                  <a:lnTo>
                    <a:pt x="126" y="23"/>
                  </a:lnTo>
                  <a:lnTo>
                    <a:pt x="127" y="23"/>
                  </a:lnTo>
                  <a:lnTo>
                    <a:pt x="116" y="31"/>
                  </a:lnTo>
                  <a:lnTo>
                    <a:pt x="115" y="31"/>
                  </a:lnTo>
                  <a:lnTo>
                    <a:pt x="115" y="30"/>
                  </a:lnTo>
                  <a:lnTo>
                    <a:pt x="113" y="30"/>
                  </a:lnTo>
                  <a:lnTo>
                    <a:pt x="112" y="28"/>
                  </a:lnTo>
                  <a:lnTo>
                    <a:pt x="111" y="28"/>
                  </a:lnTo>
                  <a:lnTo>
                    <a:pt x="110" y="27"/>
                  </a:lnTo>
                  <a:lnTo>
                    <a:pt x="109" y="26"/>
                  </a:lnTo>
                  <a:lnTo>
                    <a:pt x="109" y="24"/>
                  </a:lnTo>
                  <a:lnTo>
                    <a:pt x="107" y="23"/>
                  </a:lnTo>
                  <a:lnTo>
                    <a:pt x="105" y="19"/>
                  </a:lnTo>
                  <a:lnTo>
                    <a:pt x="104" y="17"/>
                  </a:lnTo>
                  <a:lnTo>
                    <a:pt x="103" y="14"/>
                  </a:lnTo>
                  <a:lnTo>
                    <a:pt x="102" y="14"/>
                  </a:lnTo>
                  <a:lnTo>
                    <a:pt x="101" y="14"/>
                  </a:lnTo>
                  <a:lnTo>
                    <a:pt x="100" y="16"/>
                  </a:lnTo>
                  <a:lnTo>
                    <a:pt x="100" y="17"/>
                  </a:lnTo>
                  <a:lnTo>
                    <a:pt x="100" y="19"/>
                  </a:lnTo>
                  <a:lnTo>
                    <a:pt x="100" y="21"/>
                  </a:lnTo>
                  <a:lnTo>
                    <a:pt x="101" y="23"/>
                  </a:lnTo>
                  <a:lnTo>
                    <a:pt x="101" y="26"/>
                  </a:lnTo>
                  <a:lnTo>
                    <a:pt x="103" y="27"/>
                  </a:lnTo>
                  <a:lnTo>
                    <a:pt x="104" y="30"/>
                  </a:lnTo>
                  <a:lnTo>
                    <a:pt x="105" y="31"/>
                  </a:lnTo>
                  <a:lnTo>
                    <a:pt x="107" y="33"/>
                  </a:lnTo>
                  <a:lnTo>
                    <a:pt x="108" y="33"/>
                  </a:lnTo>
                  <a:lnTo>
                    <a:pt x="108" y="34"/>
                  </a:lnTo>
                  <a:lnTo>
                    <a:pt x="109" y="34"/>
                  </a:lnTo>
                  <a:lnTo>
                    <a:pt x="110" y="36"/>
                  </a:lnTo>
                  <a:lnTo>
                    <a:pt x="111" y="36"/>
                  </a:lnTo>
                  <a:lnTo>
                    <a:pt x="85" y="57"/>
                  </a:lnTo>
                  <a:lnTo>
                    <a:pt x="79" y="50"/>
                  </a:lnTo>
                  <a:lnTo>
                    <a:pt x="73" y="43"/>
                  </a:lnTo>
                  <a:lnTo>
                    <a:pt x="67" y="36"/>
                  </a:lnTo>
                  <a:lnTo>
                    <a:pt x="61" y="30"/>
                  </a:lnTo>
                  <a:lnTo>
                    <a:pt x="55" y="24"/>
                  </a:lnTo>
                  <a:lnTo>
                    <a:pt x="49" y="19"/>
                  </a:lnTo>
                  <a:lnTo>
                    <a:pt x="43" y="14"/>
                  </a:lnTo>
                  <a:lnTo>
                    <a:pt x="37" y="10"/>
                  </a:lnTo>
                  <a:lnTo>
                    <a:pt x="32" y="7"/>
                  </a:lnTo>
                  <a:lnTo>
                    <a:pt x="26" y="5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1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0" y="3"/>
                  </a:lnTo>
                  <a:lnTo>
                    <a:pt x="4" y="3"/>
                  </a:lnTo>
                  <a:lnTo>
                    <a:pt x="8" y="5"/>
                  </a:lnTo>
                  <a:lnTo>
                    <a:pt x="12" y="5"/>
                  </a:lnTo>
                  <a:lnTo>
                    <a:pt x="17" y="7"/>
                  </a:lnTo>
                  <a:lnTo>
                    <a:pt x="21" y="10"/>
                  </a:lnTo>
                  <a:lnTo>
                    <a:pt x="27" y="13"/>
                  </a:lnTo>
                  <a:lnTo>
                    <a:pt x="32" y="16"/>
                  </a:lnTo>
                  <a:lnTo>
                    <a:pt x="36" y="20"/>
                  </a:lnTo>
                  <a:lnTo>
                    <a:pt x="42" y="24"/>
                  </a:lnTo>
                  <a:lnTo>
                    <a:pt x="47" y="28"/>
                  </a:lnTo>
                  <a:lnTo>
                    <a:pt x="52" y="33"/>
                  </a:lnTo>
                  <a:lnTo>
                    <a:pt x="58" y="39"/>
                  </a:lnTo>
                  <a:lnTo>
                    <a:pt x="64" y="44"/>
                  </a:lnTo>
                  <a:lnTo>
                    <a:pt x="68" y="50"/>
                  </a:lnTo>
                  <a:lnTo>
                    <a:pt x="74" y="55"/>
                  </a:lnTo>
                  <a:lnTo>
                    <a:pt x="78" y="63"/>
                  </a:lnTo>
                  <a:lnTo>
                    <a:pt x="55" y="83"/>
                  </a:lnTo>
                  <a:lnTo>
                    <a:pt x="53" y="83"/>
                  </a:lnTo>
                  <a:lnTo>
                    <a:pt x="53" y="84"/>
                  </a:lnTo>
                  <a:lnTo>
                    <a:pt x="53" y="86"/>
                  </a:lnTo>
                  <a:lnTo>
                    <a:pt x="53" y="87"/>
                  </a:lnTo>
                  <a:lnTo>
                    <a:pt x="55" y="87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82" y="67"/>
                  </a:lnTo>
                  <a:lnTo>
                    <a:pt x="86" y="73"/>
                  </a:lnTo>
                  <a:lnTo>
                    <a:pt x="90" y="78"/>
                  </a:lnTo>
                  <a:lnTo>
                    <a:pt x="93" y="84"/>
                  </a:lnTo>
                  <a:lnTo>
                    <a:pt x="98" y="90"/>
                  </a:lnTo>
                  <a:lnTo>
                    <a:pt x="100" y="96"/>
                  </a:lnTo>
                  <a:lnTo>
                    <a:pt x="103" y="102"/>
                  </a:lnTo>
                  <a:lnTo>
                    <a:pt x="105" y="107"/>
                  </a:lnTo>
                  <a:lnTo>
                    <a:pt x="109" y="111"/>
                  </a:lnTo>
                  <a:lnTo>
                    <a:pt x="111" y="117"/>
                  </a:lnTo>
                  <a:lnTo>
                    <a:pt x="113" y="123"/>
                  </a:lnTo>
                  <a:lnTo>
                    <a:pt x="115" y="128"/>
                  </a:lnTo>
                  <a:lnTo>
                    <a:pt x="117" y="133"/>
                  </a:lnTo>
                  <a:lnTo>
                    <a:pt x="118" y="138"/>
                  </a:lnTo>
                  <a:lnTo>
                    <a:pt x="119" y="142"/>
                  </a:lnTo>
                  <a:lnTo>
                    <a:pt x="120" y="147"/>
                  </a:lnTo>
                  <a:lnTo>
                    <a:pt x="120" y="151"/>
                  </a:lnTo>
                  <a:lnTo>
                    <a:pt x="121" y="147"/>
                  </a:lnTo>
                  <a:lnTo>
                    <a:pt x="121" y="144"/>
                  </a:lnTo>
                  <a:lnTo>
                    <a:pt x="121" y="138"/>
                  </a:lnTo>
                  <a:lnTo>
                    <a:pt x="121" y="134"/>
                  </a:lnTo>
                  <a:lnTo>
                    <a:pt x="120" y="128"/>
                  </a:lnTo>
                  <a:lnTo>
                    <a:pt x="119" y="124"/>
                  </a:lnTo>
                  <a:lnTo>
                    <a:pt x="117" y="118"/>
                  </a:lnTo>
                  <a:lnTo>
                    <a:pt x="116" y="113"/>
                  </a:lnTo>
                  <a:lnTo>
                    <a:pt x="113" y="107"/>
                  </a:lnTo>
                  <a:lnTo>
                    <a:pt x="111" y="100"/>
                  </a:lnTo>
                  <a:lnTo>
                    <a:pt x="108" y="94"/>
                  </a:lnTo>
                  <a:lnTo>
                    <a:pt x="104" y="87"/>
                  </a:lnTo>
                  <a:lnTo>
                    <a:pt x="101" y="81"/>
                  </a:lnTo>
                  <a:lnTo>
                    <a:pt x="96" y="74"/>
                  </a:lnTo>
                  <a:lnTo>
                    <a:pt x="93" y="68"/>
                  </a:lnTo>
                  <a:lnTo>
                    <a:pt x="88" y="61"/>
                  </a:lnTo>
                  <a:lnTo>
                    <a:pt x="117" y="37"/>
                  </a:lnTo>
                  <a:lnTo>
                    <a:pt x="118" y="37"/>
                  </a:lnTo>
                  <a:lnTo>
                    <a:pt x="133" y="24"/>
                  </a:lnTo>
                  <a:lnTo>
                    <a:pt x="134" y="24"/>
                  </a:lnTo>
                  <a:lnTo>
                    <a:pt x="134" y="23"/>
                  </a:lnTo>
                  <a:lnTo>
                    <a:pt x="135" y="23"/>
                  </a:lnTo>
                  <a:lnTo>
                    <a:pt x="135" y="21"/>
                  </a:lnTo>
                  <a:lnTo>
                    <a:pt x="135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31"/>
            <p:cNvSpPr>
              <a:spLocks/>
            </p:cNvSpPr>
            <p:nvPr/>
          </p:nvSpPr>
          <p:spPr bwMode="auto">
            <a:xfrm>
              <a:off x="327025" y="3478213"/>
              <a:ext cx="114300" cy="150813"/>
            </a:xfrm>
            <a:custGeom>
              <a:avLst/>
              <a:gdLst>
                <a:gd name="T0" fmla="*/ 0 w 72"/>
                <a:gd name="T1" fmla="*/ 0 h 95"/>
                <a:gd name="T2" fmla="*/ 0 w 72"/>
                <a:gd name="T3" fmla="*/ 5 h 95"/>
                <a:gd name="T4" fmla="*/ 0 w 72"/>
                <a:gd name="T5" fmla="*/ 12 h 95"/>
                <a:gd name="T6" fmla="*/ 2 w 72"/>
                <a:gd name="T7" fmla="*/ 20 h 95"/>
                <a:gd name="T8" fmla="*/ 5 w 72"/>
                <a:gd name="T9" fmla="*/ 28 h 95"/>
                <a:gd name="T10" fmla="*/ 8 w 72"/>
                <a:gd name="T11" fmla="*/ 36 h 95"/>
                <a:gd name="T12" fmla="*/ 12 w 72"/>
                <a:gd name="T13" fmla="*/ 44 h 95"/>
                <a:gd name="T14" fmla="*/ 17 w 72"/>
                <a:gd name="T15" fmla="*/ 52 h 95"/>
                <a:gd name="T16" fmla="*/ 23 w 72"/>
                <a:gd name="T17" fmla="*/ 59 h 95"/>
                <a:gd name="T18" fmla="*/ 25 w 72"/>
                <a:gd name="T19" fmla="*/ 64 h 95"/>
                <a:gd name="T20" fmla="*/ 29 w 72"/>
                <a:gd name="T21" fmla="*/ 68 h 95"/>
                <a:gd name="T22" fmla="*/ 32 w 72"/>
                <a:gd name="T23" fmla="*/ 71 h 95"/>
                <a:gd name="T24" fmla="*/ 35 w 72"/>
                <a:gd name="T25" fmla="*/ 74 h 95"/>
                <a:gd name="T26" fmla="*/ 39 w 72"/>
                <a:gd name="T27" fmla="*/ 77 h 95"/>
                <a:gd name="T28" fmla="*/ 41 w 72"/>
                <a:gd name="T29" fmla="*/ 80 h 95"/>
                <a:gd name="T30" fmla="*/ 44 w 72"/>
                <a:gd name="T31" fmla="*/ 83 h 95"/>
                <a:gd name="T32" fmla="*/ 48 w 72"/>
                <a:gd name="T33" fmla="*/ 85 h 95"/>
                <a:gd name="T34" fmla="*/ 51 w 72"/>
                <a:gd name="T35" fmla="*/ 86 h 95"/>
                <a:gd name="T36" fmla="*/ 55 w 72"/>
                <a:gd name="T37" fmla="*/ 89 h 95"/>
                <a:gd name="T38" fmla="*/ 57 w 72"/>
                <a:gd name="T39" fmla="*/ 91 h 95"/>
                <a:gd name="T40" fmla="*/ 60 w 72"/>
                <a:gd name="T41" fmla="*/ 92 h 95"/>
                <a:gd name="T42" fmla="*/ 64 w 72"/>
                <a:gd name="T43" fmla="*/ 94 h 95"/>
                <a:gd name="T44" fmla="*/ 66 w 72"/>
                <a:gd name="T45" fmla="*/ 94 h 95"/>
                <a:gd name="T46" fmla="*/ 69 w 72"/>
                <a:gd name="T47" fmla="*/ 95 h 95"/>
                <a:gd name="T48" fmla="*/ 72 w 72"/>
                <a:gd name="T49" fmla="*/ 95 h 95"/>
                <a:gd name="T50" fmla="*/ 69 w 72"/>
                <a:gd name="T51" fmla="*/ 94 h 95"/>
                <a:gd name="T52" fmla="*/ 67 w 72"/>
                <a:gd name="T53" fmla="*/ 92 h 95"/>
                <a:gd name="T54" fmla="*/ 64 w 72"/>
                <a:gd name="T55" fmla="*/ 91 h 95"/>
                <a:gd name="T56" fmla="*/ 61 w 72"/>
                <a:gd name="T57" fmla="*/ 89 h 95"/>
                <a:gd name="T58" fmla="*/ 58 w 72"/>
                <a:gd name="T59" fmla="*/ 86 h 95"/>
                <a:gd name="T60" fmla="*/ 56 w 72"/>
                <a:gd name="T61" fmla="*/ 85 h 95"/>
                <a:gd name="T62" fmla="*/ 53 w 72"/>
                <a:gd name="T63" fmla="*/ 83 h 95"/>
                <a:gd name="T64" fmla="*/ 50 w 72"/>
                <a:gd name="T65" fmla="*/ 80 h 95"/>
                <a:gd name="T66" fmla="*/ 48 w 72"/>
                <a:gd name="T67" fmla="*/ 78 h 95"/>
                <a:gd name="T68" fmla="*/ 44 w 72"/>
                <a:gd name="T69" fmla="*/ 75 h 95"/>
                <a:gd name="T70" fmla="*/ 42 w 72"/>
                <a:gd name="T71" fmla="*/ 72 h 95"/>
                <a:gd name="T72" fmla="*/ 39 w 72"/>
                <a:gd name="T73" fmla="*/ 70 h 95"/>
                <a:gd name="T74" fmla="*/ 36 w 72"/>
                <a:gd name="T75" fmla="*/ 67 h 95"/>
                <a:gd name="T76" fmla="*/ 33 w 72"/>
                <a:gd name="T77" fmla="*/ 62 h 95"/>
                <a:gd name="T78" fmla="*/ 31 w 72"/>
                <a:gd name="T79" fmla="*/ 59 h 95"/>
                <a:gd name="T80" fmla="*/ 29 w 72"/>
                <a:gd name="T81" fmla="*/ 57 h 95"/>
                <a:gd name="T82" fmla="*/ 23 w 72"/>
                <a:gd name="T83" fmla="*/ 48 h 95"/>
                <a:gd name="T84" fmla="*/ 18 w 72"/>
                <a:gd name="T85" fmla="*/ 41 h 95"/>
                <a:gd name="T86" fmla="*/ 14 w 72"/>
                <a:gd name="T87" fmla="*/ 34 h 95"/>
                <a:gd name="T88" fmla="*/ 10 w 72"/>
                <a:gd name="T89" fmla="*/ 27 h 95"/>
                <a:gd name="T90" fmla="*/ 7 w 72"/>
                <a:gd name="T91" fmla="*/ 20 h 95"/>
                <a:gd name="T92" fmla="*/ 4 w 72"/>
                <a:gd name="T93" fmla="*/ 12 h 95"/>
                <a:gd name="T94" fmla="*/ 2 w 72"/>
                <a:gd name="T95" fmla="*/ 5 h 95"/>
                <a:gd name="T96" fmla="*/ 0 w 72"/>
                <a:gd name="T9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2" h="95">
                  <a:moveTo>
                    <a:pt x="0" y="0"/>
                  </a:moveTo>
                  <a:lnTo>
                    <a:pt x="0" y="5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5" y="28"/>
                  </a:lnTo>
                  <a:lnTo>
                    <a:pt x="8" y="36"/>
                  </a:lnTo>
                  <a:lnTo>
                    <a:pt x="12" y="44"/>
                  </a:lnTo>
                  <a:lnTo>
                    <a:pt x="17" y="52"/>
                  </a:lnTo>
                  <a:lnTo>
                    <a:pt x="23" y="59"/>
                  </a:lnTo>
                  <a:lnTo>
                    <a:pt x="25" y="64"/>
                  </a:lnTo>
                  <a:lnTo>
                    <a:pt x="29" y="68"/>
                  </a:lnTo>
                  <a:lnTo>
                    <a:pt x="32" y="71"/>
                  </a:lnTo>
                  <a:lnTo>
                    <a:pt x="35" y="74"/>
                  </a:lnTo>
                  <a:lnTo>
                    <a:pt x="39" y="77"/>
                  </a:lnTo>
                  <a:lnTo>
                    <a:pt x="41" y="80"/>
                  </a:lnTo>
                  <a:lnTo>
                    <a:pt x="44" y="83"/>
                  </a:lnTo>
                  <a:lnTo>
                    <a:pt x="48" y="85"/>
                  </a:lnTo>
                  <a:lnTo>
                    <a:pt x="51" y="86"/>
                  </a:lnTo>
                  <a:lnTo>
                    <a:pt x="55" y="89"/>
                  </a:lnTo>
                  <a:lnTo>
                    <a:pt x="57" y="91"/>
                  </a:lnTo>
                  <a:lnTo>
                    <a:pt x="60" y="92"/>
                  </a:lnTo>
                  <a:lnTo>
                    <a:pt x="64" y="94"/>
                  </a:lnTo>
                  <a:lnTo>
                    <a:pt x="66" y="94"/>
                  </a:lnTo>
                  <a:lnTo>
                    <a:pt x="69" y="95"/>
                  </a:lnTo>
                  <a:lnTo>
                    <a:pt x="72" y="95"/>
                  </a:lnTo>
                  <a:lnTo>
                    <a:pt x="69" y="94"/>
                  </a:lnTo>
                  <a:lnTo>
                    <a:pt x="67" y="92"/>
                  </a:lnTo>
                  <a:lnTo>
                    <a:pt x="64" y="91"/>
                  </a:lnTo>
                  <a:lnTo>
                    <a:pt x="61" y="89"/>
                  </a:lnTo>
                  <a:lnTo>
                    <a:pt x="58" y="86"/>
                  </a:lnTo>
                  <a:lnTo>
                    <a:pt x="56" y="85"/>
                  </a:lnTo>
                  <a:lnTo>
                    <a:pt x="53" y="83"/>
                  </a:lnTo>
                  <a:lnTo>
                    <a:pt x="50" y="80"/>
                  </a:lnTo>
                  <a:lnTo>
                    <a:pt x="48" y="78"/>
                  </a:lnTo>
                  <a:lnTo>
                    <a:pt x="44" y="75"/>
                  </a:lnTo>
                  <a:lnTo>
                    <a:pt x="42" y="72"/>
                  </a:lnTo>
                  <a:lnTo>
                    <a:pt x="39" y="70"/>
                  </a:lnTo>
                  <a:lnTo>
                    <a:pt x="36" y="67"/>
                  </a:lnTo>
                  <a:lnTo>
                    <a:pt x="33" y="62"/>
                  </a:lnTo>
                  <a:lnTo>
                    <a:pt x="31" y="59"/>
                  </a:lnTo>
                  <a:lnTo>
                    <a:pt x="29" y="57"/>
                  </a:lnTo>
                  <a:lnTo>
                    <a:pt x="23" y="48"/>
                  </a:lnTo>
                  <a:lnTo>
                    <a:pt x="18" y="41"/>
                  </a:lnTo>
                  <a:lnTo>
                    <a:pt x="14" y="34"/>
                  </a:lnTo>
                  <a:lnTo>
                    <a:pt x="10" y="27"/>
                  </a:lnTo>
                  <a:lnTo>
                    <a:pt x="7" y="20"/>
                  </a:lnTo>
                  <a:lnTo>
                    <a:pt x="4" y="12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Freeform 32"/>
            <p:cNvSpPr>
              <a:spLocks/>
            </p:cNvSpPr>
            <p:nvPr/>
          </p:nvSpPr>
          <p:spPr bwMode="auto">
            <a:xfrm>
              <a:off x="379413" y="3578226"/>
              <a:ext cx="20638" cy="171450"/>
            </a:xfrm>
            <a:custGeom>
              <a:avLst/>
              <a:gdLst>
                <a:gd name="T0" fmla="*/ 7 w 13"/>
                <a:gd name="T1" fmla="*/ 108 h 108"/>
                <a:gd name="T2" fmla="*/ 8 w 13"/>
                <a:gd name="T3" fmla="*/ 108 h 108"/>
                <a:gd name="T4" fmla="*/ 9 w 13"/>
                <a:gd name="T5" fmla="*/ 108 h 108"/>
                <a:gd name="T6" fmla="*/ 10 w 13"/>
                <a:gd name="T7" fmla="*/ 107 h 108"/>
                <a:gd name="T8" fmla="*/ 11 w 13"/>
                <a:gd name="T9" fmla="*/ 107 h 108"/>
                <a:gd name="T10" fmla="*/ 12 w 13"/>
                <a:gd name="T11" fmla="*/ 106 h 108"/>
                <a:gd name="T12" fmla="*/ 12 w 13"/>
                <a:gd name="T13" fmla="*/ 104 h 108"/>
                <a:gd name="T14" fmla="*/ 13 w 13"/>
                <a:gd name="T15" fmla="*/ 103 h 108"/>
                <a:gd name="T16" fmla="*/ 13 w 13"/>
                <a:gd name="T17" fmla="*/ 101 h 108"/>
                <a:gd name="T18" fmla="*/ 13 w 13"/>
                <a:gd name="T19" fmla="*/ 18 h 108"/>
                <a:gd name="T20" fmla="*/ 0 w 13"/>
                <a:gd name="T21" fmla="*/ 0 h 108"/>
                <a:gd name="T22" fmla="*/ 0 w 13"/>
                <a:gd name="T23" fmla="*/ 101 h 108"/>
                <a:gd name="T24" fmla="*/ 0 w 13"/>
                <a:gd name="T25" fmla="*/ 103 h 108"/>
                <a:gd name="T26" fmla="*/ 0 w 13"/>
                <a:gd name="T27" fmla="*/ 104 h 108"/>
                <a:gd name="T28" fmla="*/ 1 w 13"/>
                <a:gd name="T29" fmla="*/ 106 h 108"/>
                <a:gd name="T30" fmla="*/ 2 w 13"/>
                <a:gd name="T31" fmla="*/ 107 h 108"/>
                <a:gd name="T32" fmla="*/ 4 w 13"/>
                <a:gd name="T33" fmla="*/ 107 h 108"/>
                <a:gd name="T34" fmla="*/ 5 w 13"/>
                <a:gd name="T35" fmla="*/ 108 h 108"/>
                <a:gd name="T36" fmla="*/ 6 w 13"/>
                <a:gd name="T37" fmla="*/ 108 h 108"/>
                <a:gd name="T38" fmla="*/ 7 w 13"/>
                <a:gd name="T3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08">
                  <a:moveTo>
                    <a:pt x="7" y="108"/>
                  </a:moveTo>
                  <a:lnTo>
                    <a:pt x="8" y="108"/>
                  </a:lnTo>
                  <a:lnTo>
                    <a:pt x="9" y="108"/>
                  </a:lnTo>
                  <a:lnTo>
                    <a:pt x="10" y="107"/>
                  </a:lnTo>
                  <a:lnTo>
                    <a:pt x="11" y="107"/>
                  </a:lnTo>
                  <a:lnTo>
                    <a:pt x="12" y="106"/>
                  </a:lnTo>
                  <a:lnTo>
                    <a:pt x="12" y="104"/>
                  </a:lnTo>
                  <a:lnTo>
                    <a:pt x="13" y="103"/>
                  </a:lnTo>
                  <a:lnTo>
                    <a:pt x="13" y="101"/>
                  </a:lnTo>
                  <a:lnTo>
                    <a:pt x="13" y="18"/>
                  </a:lnTo>
                  <a:lnTo>
                    <a:pt x="0" y="0"/>
                  </a:lnTo>
                  <a:lnTo>
                    <a:pt x="0" y="101"/>
                  </a:lnTo>
                  <a:lnTo>
                    <a:pt x="0" y="103"/>
                  </a:lnTo>
                  <a:lnTo>
                    <a:pt x="0" y="104"/>
                  </a:lnTo>
                  <a:lnTo>
                    <a:pt x="1" y="106"/>
                  </a:lnTo>
                  <a:lnTo>
                    <a:pt x="2" y="107"/>
                  </a:lnTo>
                  <a:lnTo>
                    <a:pt x="4" y="107"/>
                  </a:lnTo>
                  <a:lnTo>
                    <a:pt x="5" y="108"/>
                  </a:lnTo>
                  <a:lnTo>
                    <a:pt x="6" y="108"/>
                  </a:lnTo>
                  <a:lnTo>
                    <a:pt x="7" y="1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33"/>
            <p:cNvSpPr>
              <a:spLocks/>
            </p:cNvSpPr>
            <p:nvPr/>
          </p:nvSpPr>
          <p:spPr bwMode="auto">
            <a:xfrm>
              <a:off x="331788" y="3744913"/>
              <a:ext cx="114300" cy="36513"/>
            </a:xfrm>
            <a:custGeom>
              <a:avLst/>
              <a:gdLst>
                <a:gd name="T0" fmla="*/ 69 w 72"/>
                <a:gd name="T1" fmla="*/ 1 h 23"/>
                <a:gd name="T2" fmla="*/ 69 w 72"/>
                <a:gd name="T3" fmla="*/ 4 h 23"/>
                <a:gd name="T4" fmla="*/ 67 w 72"/>
                <a:gd name="T5" fmla="*/ 7 h 23"/>
                <a:gd name="T6" fmla="*/ 63 w 72"/>
                <a:gd name="T7" fmla="*/ 10 h 23"/>
                <a:gd name="T8" fmla="*/ 60 w 72"/>
                <a:gd name="T9" fmla="*/ 11 h 23"/>
                <a:gd name="T10" fmla="*/ 55 w 72"/>
                <a:gd name="T11" fmla="*/ 13 h 23"/>
                <a:gd name="T12" fmla="*/ 50 w 72"/>
                <a:gd name="T13" fmla="*/ 15 h 23"/>
                <a:gd name="T14" fmla="*/ 44 w 72"/>
                <a:gd name="T15" fmla="*/ 16 h 23"/>
                <a:gd name="T16" fmla="*/ 37 w 72"/>
                <a:gd name="T17" fmla="*/ 16 h 23"/>
                <a:gd name="T18" fmla="*/ 30 w 72"/>
                <a:gd name="T19" fmla="*/ 16 h 23"/>
                <a:gd name="T20" fmla="*/ 25 w 72"/>
                <a:gd name="T21" fmla="*/ 15 h 23"/>
                <a:gd name="T22" fmla="*/ 19 w 72"/>
                <a:gd name="T23" fmla="*/ 13 h 23"/>
                <a:gd name="T24" fmla="*/ 15 w 72"/>
                <a:gd name="T25" fmla="*/ 11 h 23"/>
                <a:gd name="T26" fmla="*/ 11 w 72"/>
                <a:gd name="T27" fmla="*/ 10 h 23"/>
                <a:gd name="T28" fmla="*/ 8 w 72"/>
                <a:gd name="T29" fmla="*/ 7 h 23"/>
                <a:gd name="T30" fmla="*/ 5 w 72"/>
                <a:gd name="T31" fmla="*/ 6 h 23"/>
                <a:gd name="T32" fmla="*/ 5 w 72"/>
                <a:gd name="T33" fmla="*/ 3 h 23"/>
                <a:gd name="T34" fmla="*/ 5 w 72"/>
                <a:gd name="T35" fmla="*/ 0 h 23"/>
                <a:gd name="T36" fmla="*/ 3 w 72"/>
                <a:gd name="T37" fmla="*/ 1 h 23"/>
                <a:gd name="T38" fmla="*/ 1 w 72"/>
                <a:gd name="T39" fmla="*/ 4 h 23"/>
                <a:gd name="T40" fmla="*/ 0 w 72"/>
                <a:gd name="T41" fmla="*/ 7 h 23"/>
                <a:gd name="T42" fmla="*/ 0 w 72"/>
                <a:gd name="T43" fmla="*/ 10 h 23"/>
                <a:gd name="T44" fmla="*/ 1 w 72"/>
                <a:gd name="T45" fmla="*/ 13 h 23"/>
                <a:gd name="T46" fmla="*/ 4 w 72"/>
                <a:gd name="T47" fmla="*/ 16 h 23"/>
                <a:gd name="T48" fmla="*/ 8 w 72"/>
                <a:gd name="T49" fmla="*/ 18 h 23"/>
                <a:gd name="T50" fmla="*/ 13 w 72"/>
                <a:gd name="T51" fmla="*/ 20 h 23"/>
                <a:gd name="T52" fmla="*/ 19 w 72"/>
                <a:gd name="T53" fmla="*/ 22 h 23"/>
                <a:gd name="T54" fmla="*/ 25 w 72"/>
                <a:gd name="T55" fmla="*/ 23 h 23"/>
                <a:gd name="T56" fmla="*/ 32 w 72"/>
                <a:gd name="T57" fmla="*/ 23 h 23"/>
                <a:gd name="T58" fmla="*/ 39 w 72"/>
                <a:gd name="T59" fmla="*/ 23 h 23"/>
                <a:gd name="T60" fmla="*/ 47 w 72"/>
                <a:gd name="T61" fmla="*/ 23 h 23"/>
                <a:gd name="T62" fmla="*/ 53 w 72"/>
                <a:gd name="T63" fmla="*/ 22 h 23"/>
                <a:gd name="T64" fmla="*/ 58 w 72"/>
                <a:gd name="T65" fmla="*/ 20 h 23"/>
                <a:gd name="T66" fmla="*/ 64 w 72"/>
                <a:gd name="T67" fmla="*/ 18 h 23"/>
                <a:gd name="T68" fmla="*/ 68 w 72"/>
                <a:gd name="T69" fmla="*/ 16 h 23"/>
                <a:gd name="T70" fmla="*/ 70 w 72"/>
                <a:gd name="T71" fmla="*/ 13 h 23"/>
                <a:gd name="T72" fmla="*/ 72 w 72"/>
                <a:gd name="T73" fmla="*/ 10 h 23"/>
                <a:gd name="T74" fmla="*/ 72 w 72"/>
                <a:gd name="T75" fmla="*/ 6 h 23"/>
                <a:gd name="T76" fmla="*/ 70 w 72"/>
                <a:gd name="T7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" h="23">
                  <a:moveTo>
                    <a:pt x="69" y="1"/>
                  </a:moveTo>
                  <a:lnTo>
                    <a:pt x="69" y="1"/>
                  </a:lnTo>
                  <a:lnTo>
                    <a:pt x="69" y="3"/>
                  </a:lnTo>
                  <a:lnTo>
                    <a:pt x="69" y="4"/>
                  </a:lnTo>
                  <a:lnTo>
                    <a:pt x="68" y="6"/>
                  </a:lnTo>
                  <a:lnTo>
                    <a:pt x="67" y="7"/>
                  </a:lnTo>
                  <a:lnTo>
                    <a:pt x="65" y="9"/>
                  </a:lnTo>
                  <a:lnTo>
                    <a:pt x="63" y="10"/>
                  </a:lnTo>
                  <a:lnTo>
                    <a:pt x="62" y="11"/>
                  </a:lnTo>
                  <a:lnTo>
                    <a:pt x="60" y="11"/>
                  </a:lnTo>
                  <a:lnTo>
                    <a:pt x="58" y="13"/>
                  </a:lnTo>
                  <a:lnTo>
                    <a:pt x="55" y="13"/>
                  </a:lnTo>
                  <a:lnTo>
                    <a:pt x="52" y="15"/>
                  </a:lnTo>
                  <a:lnTo>
                    <a:pt x="50" y="15"/>
                  </a:lnTo>
                  <a:lnTo>
                    <a:pt x="46" y="15"/>
                  </a:lnTo>
                  <a:lnTo>
                    <a:pt x="44" y="16"/>
                  </a:lnTo>
                  <a:lnTo>
                    <a:pt x="41" y="16"/>
                  </a:lnTo>
                  <a:lnTo>
                    <a:pt x="37" y="16"/>
                  </a:lnTo>
                  <a:lnTo>
                    <a:pt x="34" y="16"/>
                  </a:lnTo>
                  <a:lnTo>
                    <a:pt x="30" y="16"/>
                  </a:lnTo>
                  <a:lnTo>
                    <a:pt x="28" y="15"/>
                  </a:lnTo>
                  <a:lnTo>
                    <a:pt x="25" y="15"/>
                  </a:lnTo>
                  <a:lnTo>
                    <a:pt x="22" y="15"/>
                  </a:lnTo>
                  <a:lnTo>
                    <a:pt x="19" y="13"/>
                  </a:lnTo>
                  <a:lnTo>
                    <a:pt x="17" y="13"/>
                  </a:lnTo>
                  <a:lnTo>
                    <a:pt x="15" y="11"/>
                  </a:lnTo>
                  <a:lnTo>
                    <a:pt x="12" y="11"/>
                  </a:lnTo>
                  <a:lnTo>
                    <a:pt x="11" y="10"/>
                  </a:lnTo>
                  <a:lnTo>
                    <a:pt x="9" y="9"/>
                  </a:lnTo>
                  <a:lnTo>
                    <a:pt x="8" y="7"/>
                  </a:lnTo>
                  <a:lnTo>
                    <a:pt x="7" y="6"/>
                  </a:lnTo>
                  <a:lnTo>
                    <a:pt x="5" y="6"/>
                  </a:lnTo>
                  <a:lnTo>
                    <a:pt x="5" y="4"/>
                  </a:lnTo>
                  <a:lnTo>
                    <a:pt x="5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0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2" y="15"/>
                  </a:lnTo>
                  <a:lnTo>
                    <a:pt x="4" y="16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10" y="19"/>
                  </a:lnTo>
                  <a:lnTo>
                    <a:pt x="13" y="20"/>
                  </a:lnTo>
                  <a:lnTo>
                    <a:pt x="16" y="20"/>
                  </a:lnTo>
                  <a:lnTo>
                    <a:pt x="19" y="22"/>
                  </a:lnTo>
                  <a:lnTo>
                    <a:pt x="22" y="22"/>
                  </a:lnTo>
                  <a:lnTo>
                    <a:pt x="25" y="23"/>
                  </a:lnTo>
                  <a:lnTo>
                    <a:pt x="29" y="23"/>
                  </a:lnTo>
                  <a:lnTo>
                    <a:pt x="32" y="23"/>
                  </a:lnTo>
                  <a:lnTo>
                    <a:pt x="36" y="23"/>
                  </a:lnTo>
                  <a:lnTo>
                    <a:pt x="39" y="23"/>
                  </a:lnTo>
                  <a:lnTo>
                    <a:pt x="44" y="23"/>
                  </a:lnTo>
                  <a:lnTo>
                    <a:pt x="47" y="23"/>
                  </a:lnTo>
                  <a:lnTo>
                    <a:pt x="50" y="22"/>
                  </a:lnTo>
                  <a:lnTo>
                    <a:pt x="53" y="22"/>
                  </a:lnTo>
                  <a:lnTo>
                    <a:pt x="56" y="20"/>
                  </a:lnTo>
                  <a:lnTo>
                    <a:pt x="58" y="20"/>
                  </a:lnTo>
                  <a:lnTo>
                    <a:pt x="62" y="19"/>
                  </a:lnTo>
                  <a:lnTo>
                    <a:pt x="64" y="18"/>
                  </a:lnTo>
                  <a:lnTo>
                    <a:pt x="67" y="18"/>
                  </a:lnTo>
                  <a:lnTo>
                    <a:pt x="68" y="16"/>
                  </a:lnTo>
                  <a:lnTo>
                    <a:pt x="69" y="15"/>
                  </a:lnTo>
                  <a:lnTo>
                    <a:pt x="70" y="13"/>
                  </a:lnTo>
                  <a:lnTo>
                    <a:pt x="71" y="11"/>
                  </a:lnTo>
                  <a:lnTo>
                    <a:pt x="72" y="10"/>
                  </a:lnTo>
                  <a:lnTo>
                    <a:pt x="72" y="9"/>
                  </a:lnTo>
                  <a:lnTo>
                    <a:pt x="72" y="6"/>
                  </a:lnTo>
                  <a:lnTo>
                    <a:pt x="71" y="4"/>
                  </a:lnTo>
                  <a:lnTo>
                    <a:pt x="70" y="3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9" name="Groupe 318"/>
          <p:cNvGrpSpPr/>
          <p:nvPr/>
        </p:nvGrpSpPr>
        <p:grpSpPr>
          <a:xfrm>
            <a:off x="971600" y="5377333"/>
            <a:ext cx="209551" cy="503238"/>
            <a:chOff x="330200" y="2738438"/>
            <a:chExt cx="209551" cy="503238"/>
          </a:xfrm>
        </p:grpSpPr>
        <p:sp>
          <p:nvSpPr>
            <p:cNvPr id="320" name="Freeform 51"/>
            <p:cNvSpPr>
              <a:spLocks/>
            </p:cNvSpPr>
            <p:nvPr/>
          </p:nvSpPr>
          <p:spPr bwMode="auto">
            <a:xfrm>
              <a:off x="331788" y="2844801"/>
              <a:ext cx="158750" cy="395288"/>
            </a:xfrm>
            <a:custGeom>
              <a:avLst/>
              <a:gdLst>
                <a:gd name="T0" fmla="*/ 11 w 100"/>
                <a:gd name="T1" fmla="*/ 191 h 249"/>
                <a:gd name="T2" fmla="*/ 12 w 100"/>
                <a:gd name="T3" fmla="*/ 196 h 249"/>
                <a:gd name="T4" fmla="*/ 13 w 100"/>
                <a:gd name="T5" fmla="*/ 200 h 249"/>
                <a:gd name="T6" fmla="*/ 15 w 100"/>
                <a:gd name="T7" fmla="*/ 204 h 249"/>
                <a:gd name="T8" fmla="*/ 17 w 100"/>
                <a:gd name="T9" fmla="*/ 208 h 249"/>
                <a:gd name="T10" fmla="*/ 20 w 100"/>
                <a:gd name="T11" fmla="*/ 211 h 249"/>
                <a:gd name="T12" fmla="*/ 23 w 100"/>
                <a:gd name="T13" fmla="*/ 214 h 249"/>
                <a:gd name="T14" fmla="*/ 26 w 100"/>
                <a:gd name="T15" fmla="*/ 216 h 249"/>
                <a:gd name="T16" fmla="*/ 28 w 100"/>
                <a:gd name="T17" fmla="*/ 217 h 249"/>
                <a:gd name="T18" fmla="*/ 63 w 100"/>
                <a:gd name="T19" fmla="*/ 238 h 249"/>
                <a:gd name="T20" fmla="*/ 75 w 100"/>
                <a:gd name="T21" fmla="*/ 246 h 249"/>
                <a:gd name="T22" fmla="*/ 81 w 100"/>
                <a:gd name="T23" fmla="*/ 247 h 249"/>
                <a:gd name="T24" fmla="*/ 94 w 100"/>
                <a:gd name="T25" fmla="*/ 248 h 249"/>
                <a:gd name="T26" fmla="*/ 100 w 100"/>
                <a:gd name="T27" fmla="*/ 249 h 249"/>
                <a:gd name="T28" fmla="*/ 100 w 100"/>
                <a:gd name="T29" fmla="*/ 55 h 249"/>
                <a:gd name="T30" fmla="*/ 89 w 100"/>
                <a:gd name="T31" fmla="*/ 47 h 249"/>
                <a:gd name="T32" fmla="*/ 77 w 100"/>
                <a:gd name="T33" fmla="*/ 39 h 249"/>
                <a:gd name="T34" fmla="*/ 66 w 100"/>
                <a:gd name="T35" fmla="*/ 32 h 249"/>
                <a:gd name="T36" fmla="*/ 54 w 100"/>
                <a:gd name="T37" fmla="*/ 24 h 249"/>
                <a:gd name="T38" fmla="*/ 42 w 100"/>
                <a:gd name="T39" fmla="*/ 18 h 249"/>
                <a:gd name="T40" fmla="*/ 29 w 100"/>
                <a:gd name="T41" fmla="*/ 11 h 249"/>
                <a:gd name="T42" fmla="*/ 17 w 100"/>
                <a:gd name="T43" fmla="*/ 6 h 249"/>
                <a:gd name="T44" fmla="*/ 4 w 100"/>
                <a:gd name="T45" fmla="*/ 0 h 249"/>
                <a:gd name="T46" fmla="*/ 2 w 100"/>
                <a:gd name="T47" fmla="*/ 12 h 249"/>
                <a:gd name="T48" fmla="*/ 1 w 100"/>
                <a:gd name="T49" fmla="*/ 36 h 249"/>
                <a:gd name="T50" fmla="*/ 0 w 100"/>
                <a:gd name="T51" fmla="*/ 60 h 249"/>
                <a:gd name="T52" fmla="*/ 0 w 100"/>
                <a:gd name="T53" fmla="*/ 83 h 249"/>
                <a:gd name="T54" fmla="*/ 1 w 100"/>
                <a:gd name="T55" fmla="*/ 107 h 249"/>
                <a:gd name="T56" fmla="*/ 3 w 100"/>
                <a:gd name="T57" fmla="*/ 130 h 249"/>
                <a:gd name="T58" fmla="*/ 5 w 100"/>
                <a:gd name="T59" fmla="*/ 154 h 249"/>
                <a:gd name="T60" fmla="*/ 9 w 100"/>
                <a:gd name="T61" fmla="*/ 177 h 249"/>
                <a:gd name="T62" fmla="*/ 11 w 100"/>
                <a:gd name="T63" fmla="*/ 18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" h="249">
                  <a:moveTo>
                    <a:pt x="11" y="189"/>
                  </a:moveTo>
                  <a:lnTo>
                    <a:pt x="11" y="191"/>
                  </a:lnTo>
                  <a:lnTo>
                    <a:pt x="12" y="193"/>
                  </a:lnTo>
                  <a:lnTo>
                    <a:pt x="12" y="196"/>
                  </a:lnTo>
                  <a:lnTo>
                    <a:pt x="12" y="198"/>
                  </a:lnTo>
                  <a:lnTo>
                    <a:pt x="13" y="200"/>
                  </a:lnTo>
                  <a:lnTo>
                    <a:pt x="14" y="202"/>
                  </a:lnTo>
                  <a:lnTo>
                    <a:pt x="15" y="204"/>
                  </a:lnTo>
                  <a:lnTo>
                    <a:pt x="16" y="206"/>
                  </a:lnTo>
                  <a:lnTo>
                    <a:pt x="17" y="208"/>
                  </a:lnTo>
                  <a:lnTo>
                    <a:pt x="18" y="209"/>
                  </a:lnTo>
                  <a:lnTo>
                    <a:pt x="20" y="211"/>
                  </a:lnTo>
                  <a:lnTo>
                    <a:pt x="21" y="212"/>
                  </a:lnTo>
                  <a:lnTo>
                    <a:pt x="23" y="214"/>
                  </a:lnTo>
                  <a:lnTo>
                    <a:pt x="25" y="215"/>
                  </a:lnTo>
                  <a:lnTo>
                    <a:pt x="26" y="216"/>
                  </a:lnTo>
                  <a:lnTo>
                    <a:pt x="28" y="217"/>
                  </a:lnTo>
                  <a:lnTo>
                    <a:pt x="28" y="217"/>
                  </a:lnTo>
                  <a:lnTo>
                    <a:pt x="52" y="232"/>
                  </a:lnTo>
                  <a:lnTo>
                    <a:pt x="63" y="238"/>
                  </a:lnTo>
                  <a:lnTo>
                    <a:pt x="75" y="246"/>
                  </a:lnTo>
                  <a:lnTo>
                    <a:pt x="75" y="246"/>
                  </a:lnTo>
                  <a:lnTo>
                    <a:pt x="78" y="247"/>
                  </a:lnTo>
                  <a:lnTo>
                    <a:pt x="81" y="247"/>
                  </a:lnTo>
                  <a:lnTo>
                    <a:pt x="88" y="248"/>
                  </a:lnTo>
                  <a:lnTo>
                    <a:pt x="94" y="248"/>
                  </a:lnTo>
                  <a:lnTo>
                    <a:pt x="100" y="249"/>
                  </a:lnTo>
                  <a:lnTo>
                    <a:pt x="100" y="249"/>
                  </a:lnTo>
                  <a:lnTo>
                    <a:pt x="100" y="55"/>
                  </a:lnTo>
                  <a:lnTo>
                    <a:pt x="100" y="55"/>
                  </a:lnTo>
                  <a:lnTo>
                    <a:pt x="95" y="51"/>
                  </a:lnTo>
                  <a:lnTo>
                    <a:pt x="89" y="47"/>
                  </a:lnTo>
                  <a:lnTo>
                    <a:pt x="83" y="43"/>
                  </a:lnTo>
                  <a:lnTo>
                    <a:pt x="77" y="39"/>
                  </a:lnTo>
                  <a:lnTo>
                    <a:pt x="72" y="35"/>
                  </a:lnTo>
                  <a:lnTo>
                    <a:pt x="66" y="32"/>
                  </a:lnTo>
                  <a:lnTo>
                    <a:pt x="60" y="28"/>
                  </a:lnTo>
                  <a:lnTo>
                    <a:pt x="54" y="24"/>
                  </a:lnTo>
                  <a:lnTo>
                    <a:pt x="48" y="21"/>
                  </a:lnTo>
                  <a:lnTo>
                    <a:pt x="42" y="18"/>
                  </a:lnTo>
                  <a:lnTo>
                    <a:pt x="35" y="14"/>
                  </a:lnTo>
                  <a:lnTo>
                    <a:pt x="29" y="11"/>
                  </a:lnTo>
                  <a:lnTo>
                    <a:pt x="23" y="9"/>
                  </a:lnTo>
                  <a:lnTo>
                    <a:pt x="17" y="6"/>
                  </a:lnTo>
                  <a:lnTo>
                    <a:pt x="10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2"/>
                  </a:lnTo>
                  <a:lnTo>
                    <a:pt x="2" y="24"/>
                  </a:lnTo>
                  <a:lnTo>
                    <a:pt x="1" y="36"/>
                  </a:lnTo>
                  <a:lnTo>
                    <a:pt x="0" y="48"/>
                  </a:lnTo>
                  <a:lnTo>
                    <a:pt x="0" y="60"/>
                  </a:lnTo>
                  <a:lnTo>
                    <a:pt x="0" y="71"/>
                  </a:lnTo>
                  <a:lnTo>
                    <a:pt x="0" y="83"/>
                  </a:lnTo>
                  <a:lnTo>
                    <a:pt x="0" y="95"/>
                  </a:lnTo>
                  <a:lnTo>
                    <a:pt x="1" y="107"/>
                  </a:lnTo>
                  <a:lnTo>
                    <a:pt x="2" y="118"/>
                  </a:lnTo>
                  <a:lnTo>
                    <a:pt x="3" y="130"/>
                  </a:lnTo>
                  <a:lnTo>
                    <a:pt x="4" y="142"/>
                  </a:lnTo>
                  <a:lnTo>
                    <a:pt x="5" y="154"/>
                  </a:lnTo>
                  <a:lnTo>
                    <a:pt x="7" y="165"/>
                  </a:lnTo>
                  <a:lnTo>
                    <a:pt x="9" y="177"/>
                  </a:lnTo>
                  <a:lnTo>
                    <a:pt x="11" y="189"/>
                  </a:lnTo>
                  <a:lnTo>
                    <a:pt x="11" y="18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21" name="Picture 5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200" y="2844801"/>
              <a:ext cx="160338" cy="395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2" name="Freeform 53"/>
            <p:cNvSpPr>
              <a:spLocks/>
            </p:cNvSpPr>
            <p:nvPr/>
          </p:nvSpPr>
          <p:spPr bwMode="auto">
            <a:xfrm>
              <a:off x="490538" y="2909888"/>
              <a:ext cx="47625" cy="330200"/>
            </a:xfrm>
            <a:custGeom>
              <a:avLst/>
              <a:gdLst>
                <a:gd name="T0" fmla="*/ 0 w 30"/>
                <a:gd name="T1" fmla="*/ 208 h 208"/>
                <a:gd name="T2" fmla="*/ 2 w 30"/>
                <a:gd name="T3" fmla="*/ 206 h 208"/>
                <a:gd name="T4" fmla="*/ 4 w 30"/>
                <a:gd name="T5" fmla="*/ 205 h 208"/>
                <a:gd name="T6" fmla="*/ 7 w 30"/>
                <a:gd name="T7" fmla="*/ 203 h 208"/>
                <a:gd name="T8" fmla="*/ 8 w 30"/>
                <a:gd name="T9" fmla="*/ 202 h 208"/>
                <a:gd name="T10" fmla="*/ 10 w 30"/>
                <a:gd name="T11" fmla="*/ 200 h 208"/>
                <a:gd name="T12" fmla="*/ 12 w 30"/>
                <a:gd name="T13" fmla="*/ 198 h 208"/>
                <a:gd name="T14" fmla="*/ 13 w 30"/>
                <a:gd name="T15" fmla="*/ 196 h 208"/>
                <a:gd name="T16" fmla="*/ 15 w 30"/>
                <a:gd name="T17" fmla="*/ 194 h 208"/>
                <a:gd name="T18" fmla="*/ 16 w 30"/>
                <a:gd name="T19" fmla="*/ 192 h 208"/>
                <a:gd name="T20" fmla="*/ 17 w 30"/>
                <a:gd name="T21" fmla="*/ 189 h 208"/>
                <a:gd name="T22" fmla="*/ 18 w 30"/>
                <a:gd name="T23" fmla="*/ 187 h 208"/>
                <a:gd name="T24" fmla="*/ 19 w 30"/>
                <a:gd name="T25" fmla="*/ 185 h 208"/>
                <a:gd name="T26" fmla="*/ 20 w 30"/>
                <a:gd name="T27" fmla="*/ 183 h 208"/>
                <a:gd name="T28" fmla="*/ 21 w 30"/>
                <a:gd name="T29" fmla="*/ 180 h 208"/>
                <a:gd name="T30" fmla="*/ 22 w 30"/>
                <a:gd name="T31" fmla="*/ 178 h 208"/>
                <a:gd name="T32" fmla="*/ 22 w 30"/>
                <a:gd name="T33" fmla="*/ 175 h 208"/>
                <a:gd name="T34" fmla="*/ 22 w 30"/>
                <a:gd name="T35" fmla="*/ 175 h 208"/>
                <a:gd name="T36" fmla="*/ 24 w 30"/>
                <a:gd name="T37" fmla="*/ 164 h 208"/>
                <a:gd name="T38" fmla="*/ 25 w 30"/>
                <a:gd name="T39" fmla="*/ 153 h 208"/>
                <a:gd name="T40" fmla="*/ 26 w 30"/>
                <a:gd name="T41" fmla="*/ 142 h 208"/>
                <a:gd name="T42" fmla="*/ 27 w 30"/>
                <a:gd name="T43" fmla="*/ 131 h 208"/>
                <a:gd name="T44" fmla="*/ 28 w 30"/>
                <a:gd name="T45" fmla="*/ 121 h 208"/>
                <a:gd name="T46" fmla="*/ 29 w 30"/>
                <a:gd name="T47" fmla="*/ 110 h 208"/>
                <a:gd name="T48" fmla="*/ 30 w 30"/>
                <a:gd name="T49" fmla="*/ 98 h 208"/>
                <a:gd name="T50" fmla="*/ 30 w 30"/>
                <a:gd name="T51" fmla="*/ 88 h 208"/>
                <a:gd name="T52" fmla="*/ 30 w 30"/>
                <a:gd name="T53" fmla="*/ 77 h 208"/>
                <a:gd name="T54" fmla="*/ 30 w 30"/>
                <a:gd name="T55" fmla="*/ 66 h 208"/>
                <a:gd name="T56" fmla="*/ 30 w 30"/>
                <a:gd name="T57" fmla="*/ 55 h 208"/>
                <a:gd name="T58" fmla="*/ 30 w 30"/>
                <a:gd name="T59" fmla="*/ 44 h 208"/>
                <a:gd name="T60" fmla="*/ 30 w 30"/>
                <a:gd name="T61" fmla="*/ 33 h 208"/>
                <a:gd name="T62" fmla="*/ 29 w 30"/>
                <a:gd name="T63" fmla="*/ 22 h 208"/>
                <a:gd name="T64" fmla="*/ 29 w 30"/>
                <a:gd name="T65" fmla="*/ 11 h 208"/>
                <a:gd name="T66" fmla="*/ 28 w 30"/>
                <a:gd name="T67" fmla="*/ 0 h 208"/>
                <a:gd name="T68" fmla="*/ 28 w 30"/>
                <a:gd name="T69" fmla="*/ 0 h 208"/>
                <a:gd name="T70" fmla="*/ 27 w 30"/>
                <a:gd name="T71" fmla="*/ 2 h 208"/>
                <a:gd name="T72" fmla="*/ 27 w 30"/>
                <a:gd name="T73" fmla="*/ 4 h 208"/>
                <a:gd name="T74" fmla="*/ 27 w 30"/>
                <a:gd name="T75" fmla="*/ 5 h 208"/>
                <a:gd name="T76" fmla="*/ 26 w 30"/>
                <a:gd name="T77" fmla="*/ 7 h 208"/>
                <a:gd name="T78" fmla="*/ 25 w 30"/>
                <a:gd name="T79" fmla="*/ 9 h 208"/>
                <a:gd name="T80" fmla="*/ 24 w 30"/>
                <a:gd name="T81" fmla="*/ 10 h 208"/>
                <a:gd name="T82" fmla="*/ 23 w 30"/>
                <a:gd name="T83" fmla="*/ 12 h 208"/>
                <a:gd name="T84" fmla="*/ 22 w 30"/>
                <a:gd name="T85" fmla="*/ 13 h 208"/>
                <a:gd name="T86" fmla="*/ 21 w 30"/>
                <a:gd name="T87" fmla="*/ 14 h 208"/>
                <a:gd name="T88" fmla="*/ 19 w 30"/>
                <a:gd name="T89" fmla="*/ 15 h 208"/>
                <a:gd name="T90" fmla="*/ 17 w 30"/>
                <a:gd name="T91" fmla="*/ 16 h 208"/>
                <a:gd name="T92" fmla="*/ 16 w 30"/>
                <a:gd name="T93" fmla="*/ 16 h 208"/>
                <a:gd name="T94" fmla="*/ 14 w 30"/>
                <a:gd name="T95" fmla="*/ 17 h 208"/>
                <a:gd name="T96" fmla="*/ 13 w 30"/>
                <a:gd name="T97" fmla="*/ 17 h 208"/>
                <a:gd name="T98" fmla="*/ 11 w 30"/>
                <a:gd name="T99" fmla="*/ 17 h 208"/>
                <a:gd name="T100" fmla="*/ 9 w 30"/>
                <a:gd name="T101" fmla="*/ 17 h 208"/>
                <a:gd name="T102" fmla="*/ 7 w 30"/>
                <a:gd name="T103" fmla="*/ 17 h 208"/>
                <a:gd name="T104" fmla="*/ 4 w 30"/>
                <a:gd name="T105" fmla="*/ 17 h 208"/>
                <a:gd name="T106" fmla="*/ 2 w 30"/>
                <a:gd name="T107" fmla="*/ 15 h 208"/>
                <a:gd name="T108" fmla="*/ 1 w 30"/>
                <a:gd name="T109" fmla="*/ 15 h 208"/>
                <a:gd name="T110" fmla="*/ 0 w 30"/>
                <a:gd name="T111" fmla="*/ 14 h 208"/>
                <a:gd name="T112" fmla="*/ 0 w 30"/>
                <a:gd name="T113" fmla="*/ 14 h 208"/>
                <a:gd name="T114" fmla="*/ 0 w 30"/>
                <a:gd name="T115" fmla="*/ 208 h 208"/>
                <a:gd name="T116" fmla="*/ 0 w 30"/>
                <a:gd name="T117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" h="208">
                  <a:moveTo>
                    <a:pt x="0" y="208"/>
                  </a:moveTo>
                  <a:lnTo>
                    <a:pt x="2" y="206"/>
                  </a:lnTo>
                  <a:lnTo>
                    <a:pt x="4" y="205"/>
                  </a:lnTo>
                  <a:lnTo>
                    <a:pt x="7" y="203"/>
                  </a:lnTo>
                  <a:lnTo>
                    <a:pt x="8" y="202"/>
                  </a:lnTo>
                  <a:lnTo>
                    <a:pt x="10" y="200"/>
                  </a:lnTo>
                  <a:lnTo>
                    <a:pt x="12" y="198"/>
                  </a:lnTo>
                  <a:lnTo>
                    <a:pt x="13" y="196"/>
                  </a:lnTo>
                  <a:lnTo>
                    <a:pt x="15" y="194"/>
                  </a:lnTo>
                  <a:lnTo>
                    <a:pt x="16" y="192"/>
                  </a:lnTo>
                  <a:lnTo>
                    <a:pt x="17" y="189"/>
                  </a:lnTo>
                  <a:lnTo>
                    <a:pt x="18" y="187"/>
                  </a:lnTo>
                  <a:lnTo>
                    <a:pt x="19" y="185"/>
                  </a:lnTo>
                  <a:lnTo>
                    <a:pt x="20" y="183"/>
                  </a:lnTo>
                  <a:lnTo>
                    <a:pt x="21" y="180"/>
                  </a:lnTo>
                  <a:lnTo>
                    <a:pt x="22" y="178"/>
                  </a:lnTo>
                  <a:lnTo>
                    <a:pt x="22" y="175"/>
                  </a:lnTo>
                  <a:lnTo>
                    <a:pt x="22" y="175"/>
                  </a:lnTo>
                  <a:lnTo>
                    <a:pt x="24" y="164"/>
                  </a:lnTo>
                  <a:lnTo>
                    <a:pt x="25" y="153"/>
                  </a:lnTo>
                  <a:lnTo>
                    <a:pt x="26" y="142"/>
                  </a:lnTo>
                  <a:lnTo>
                    <a:pt x="27" y="131"/>
                  </a:lnTo>
                  <a:lnTo>
                    <a:pt x="28" y="121"/>
                  </a:lnTo>
                  <a:lnTo>
                    <a:pt x="29" y="110"/>
                  </a:lnTo>
                  <a:lnTo>
                    <a:pt x="30" y="98"/>
                  </a:lnTo>
                  <a:lnTo>
                    <a:pt x="30" y="88"/>
                  </a:lnTo>
                  <a:lnTo>
                    <a:pt x="30" y="77"/>
                  </a:lnTo>
                  <a:lnTo>
                    <a:pt x="30" y="66"/>
                  </a:lnTo>
                  <a:lnTo>
                    <a:pt x="30" y="55"/>
                  </a:lnTo>
                  <a:lnTo>
                    <a:pt x="30" y="44"/>
                  </a:lnTo>
                  <a:lnTo>
                    <a:pt x="30" y="33"/>
                  </a:lnTo>
                  <a:lnTo>
                    <a:pt x="29" y="22"/>
                  </a:lnTo>
                  <a:lnTo>
                    <a:pt x="29" y="11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7" y="2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6" y="7"/>
                  </a:lnTo>
                  <a:lnTo>
                    <a:pt x="25" y="9"/>
                  </a:lnTo>
                  <a:lnTo>
                    <a:pt x="24" y="10"/>
                  </a:lnTo>
                  <a:lnTo>
                    <a:pt x="23" y="12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19" y="15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4" y="17"/>
                  </a:lnTo>
                  <a:lnTo>
                    <a:pt x="13" y="17"/>
                  </a:lnTo>
                  <a:lnTo>
                    <a:pt x="11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4" y="17"/>
                  </a:lnTo>
                  <a:lnTo>
                    <a:pt x="2" y="15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8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Rectangle 54"/>
            <p:cNvSpPr>
              <a:spLocks noChangeArrowheads="1"/>
            </p:cNvSpPr>
            <p:nvPr/>
          </p:nvSpPr>
          <p:spPr bwMode="auto">
            <a:xfrm>
              <a:off x="490538" y="2908301"/>
              <a:ext cx="1588" cy="331788"/>
            </a:xfrm>
            <a:prstGeom prst="rect">
              <a:avLst/>
            </a:pr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Rectangle 55"/>
            <p:cNvSpPr>
              <a:spLocks noChangeArrowheads="1"/>
            </p:cNvSpPr>
            <p:nvPr/>
          </p:nvSpPr>
          <p:spPr bwMode="auto">
            <a:xfrm>
              <a:off x="490538" y="2908301"/>
              <a:ext cx="1588" cy="33178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Rectangle 56"/>
            <p:cNvSpPr>
              <a:spLocks noChangeArrowheads="1"/>
            </p:cNvSpPr>
            <p:nvPr/>
          </p:nvSpPr>
          <p:spPr bwMode="auto">
            <a:xfrm>
              <a:off x="490538" y="2908301"/>
              <a:ext cx="1588" cy="331788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Rectangle 57"/>
            <p:cNvSpPr>
              <a:spLocks noChangeArrowheads="1"/>
            </p:cNvSpPr>
            <p:nvPr/>
          </p:nvSpPr>
          <p:spPr bwMode="auto">
            <a:xfrm>
              <a:off x="492125" y="2908301"/>
              <a:ext cx="1588" cy="331788"/>
            </a:xfrm>
            <a:prstGeom prst="rect">
              <a:avLst/>
            </a:prstGeom>
            <a:solidFill>
              <a:srgbClr val="9B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Rectangle 58"/>
            <p:cNvSpPr>
              <a:spLocks noChangeArrowheads="1"/>
            </p:cNvSpPr>
            <p:nvPr/>
          </p:nvSpPr>
          <p:spPr bwMode="auto">
            <a:xfrm>
              <a:off x="492125" y="2908301"/>
              <a:ext cx="1588" cy="331788"/>
            </a:xfrm>
            <a:prstGeom prst="rect">
              <a:avLst/>
            </a:pr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Rectangle 59"/>
            <p:cNvSpPr>
              <a:spLocks noChangeArrowheads="1"/>
            </p:cNvSpPr>
            <p:nvPr/>
          </p:nvSpPr>
          <p:spPr bwMode="auto">
            <a:xfrm>
              <a:off x="492125" y="2908301"/>
              <a:ext cx="1588" cy="331788"/>
            </a:xfrm>
            <a:prstGeom prst="rect">
              <a:avLst/>
            </a:pr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Rectangle 60"/>
            <p:cNvSpPr>
              <a:spLocks noChangeArrowheads="1"/>
            </p:cNvSpPr>
            <p:nvPr/>
          </p:nvSpPr>
          <p:spPr bwMode="auto">
            <a:xfrm>
              <a:off x="493713" y="2908301"/>
              <a:ext cx="1588" cy="331788"/>
            </a:xfrm>
            <a:prstGeom prst="rect">
              <a:avLst/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Rectangle 61"/>
            <p:cNvSpPr>
              <a:spLocks noChangeArrowheads="1"/>
            </p:cNvSpPr>
            <p:nvPr/>
          </p:nvSpPr>
          <p:spPr bwMode="auto">
            <a:xfrm>
              <a:off x="493713" y="2908301"/>
              <a:ext cx="1588" cy="331788"/>
            </a:xfrm>
            <a:prstGeom prst="rect">
              <a:avLst/>
            </a:pr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Rectangle 62"/>
            <p:cNvSpPr>
              <a:spLocks noChangeArrowheads="1"/>
            </p:cNvSpPr>
            <p:nvPr/>
          </p:nvSpPr>
          <p:spPr bwMode="auto">
            <a:xfrm>
              <a:off x="493713" y="2908301"/>
              <a:ext cx="1588" cy="331788"/>
            </a:xfrm>
            <a:prstGeom prst="rect">
              <a:avLst/>
            </a:prstGeom>
            <a:solidFill>
              <a:srgbClr val="A7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Rectangle 63"/>
            <p:cNvSpPr>
              <a:spLocks noChangeArrowheads="1"/>
            </p:cNvSpPr>
            <p:nvPr/>
          </p:nvSpPr>
          <p:spPr bwMode="auto">
            <a:xfrm>
              <a:off x="495300" y="2908301"/>
              <a:ext cx="1588" cy="331788"/>
            </a:xfrm>
            <a:prstGeom prst="rect">
              <a:avLst/>
            </a:prstGeom>
            <a:solidFill>
              <a:srgbClr val="A9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Rectangle 64"/>
            <p:cNvSpPr>
              <a:spLocks noChangeArrowheads="1"/>
            </p:cNvSpPr>
            <p:nvPr/>
          </p:nvSpPr>
          <p:spPr bwMode="auto">
            <a:xfrm>
              <a:off x="495300" y="2908301"/>
              <a:ext cx="1588" cy="331788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Rectangle 65"/>
            <p:cNvSpPr>
              <a:spLocks noChangeArrowheads="1"/>
            </p:cNvSpPr>
            <p:nvPr/>
          </p:nvSpPr>
          <p:spPr bwMode="auto">
            <a:xfrm>
              <a:off x="495300" y="2908301"/>
              <a:ext cx="1588" cy="331788"/>
            </a:xfrm>
            <a:prstGeom prst="rect">
              <a:avLst/>
            </a:pr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Rectangle 66"/>
            <p:cNvSpPr>
              <a:spLocks noChangeArrowheads="1"/>
            </p:cNvSpPr>
            <p:nvPr/>
          </p:nvSpPr>
          <p:spPr bwMode="auto">
            <a:xfrm>
              <a:off x="496888" y="2908301"/>
              <a:ext cx="1588" cy="331788"/>
            </a:xfrm>
            <a:prstGeom prst="rect">
              <a:avLst/>
            </a:pr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Rectangle 67"/>
            <p:cNvSpPr>
              <a:spLocks noChangeArrowheads="1"/>
            </p:cNvSpPr>
            <p:nvPr/>
          </p:nvSpPr>
          <p:spPr bwMode="auto">
            <a:xfrm>
              <a:off x="496888" y="2908301"/>
              <a:ext cx="1588" cy="33178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Rectangle 68"/>
            <p:cNvSpPr>
              <a:spLocks noChangeArrowheads="1"/>
            </p:cNvSpPr>
            <p:nvPr/>
          </p:nvSpPr>
          <p:spPr bwMode="auto">
            <a:xfrm>
              <a:off x="496888" y="2908301"/>
              <a:ext cx="1588" cy="331788"/>
            </a:xfrm>
            <a:prstGeom prst="rect">
              <a:avLst/>
            </a:pr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Rectangle 69"/>
            <p:cNvSpPr>
              <a:spLocks noChangeArrowheads="1"/>
            </p:cNvSpPr>
            <p:nvPr/>
          </p:nvSpPr>
          <p:spPr bwMode="auto">
            <a:xfrm>
              <a:off x="498475" y="2908301"/>
              <a:ext cx="1588" cy="331788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Rectangle 70"/>
            <p:cNvSpPr>
              <a:spLocks noChangeArrowheads="1"/>
            </p:cNvSpPr>
            <p:nvPr/>
          </p:nvSpPr>
          <p:spPr bwMode="auto">
            <a:xfrm>
              <a:off x="498475" y="2908301"/>
              <a:ext cx="1588" cy="331788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Rectangle 71"/>
            <p:cNvSpPr>
              <a:spLocks noChangeArrowheads="1"/>
            </p:cNvSpPr>
            <p:nvPr/>
          </p:nvSpPr>
          <p:spPr bwMode="auto">
            <a:xfrm>
              <a:off x="498475" y="2908301"/>
              <a:ext cx="1588" cy="331788"/>
            </a:xfrm>
            <a:prstGeom prst="rect">
              <a:avLst/>
            </a:pr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Rectangle 72"/>
            <p:cNvSpPr>
              <a:spLocks noChangeArrowheads="1"/>
            </p:cNvSpPr>
            <p:nvPr/>
          </p:nvSpPr>
          <p:spPr bwMode="auto">
            <a:xfrm>
              <a:off x="500063" y="2908301"/>
              <a:ext cx="1588" cy="331788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Rectangle 73"/>
            <p:cNvSpPr>
              <a:spLocks noChangeArrowheads="1"/>
            </p:cNvSpPr>
            <p:nvPr/>
          </p:nvSpPr>
          <p:spPr bwMode="auto">
            <a:xfrm>
              <a:off x="500063" y="2908301"/>
              <a:ext cx="1588" cy="331788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Rectangle 74"/>
            <p:cNvSpPr>
              <a:spLocks noChangeArrowheads="1"/>
            </p:cNvSpPr>
            <p:nvPr/>
          </p:nvSpPr>
          <p:spPr bwMode="auto">
            <a:xfrm>
              <a:off x="501650" y="2908301"/>
              <a:ext cx="1588" cy="331788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Rectangle 75"/>
            <p:cNvSpPr>
              <a:spLocks noChangeArrowheads="1"/>
            </p:cNvSpPr>
            <p:nvPr/>
          </p:nvSpPr>
          <p:spPr bwMode="auto">
            <a:xfrm>
              <a:off x="501650" y="2908301"/>
              <a:ext cx="1588" cy="331788"/>
            </a:xfrm>
            <a:prstGeom prst="rect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Rectangle 76"/>
            <p:cNvSpPr>
              <a:spLocks noChangeArrowheads="1"/>
            </p:cNvSpPr>
            <p:nvPr/>
          </p:nvSpPr>
          <p:spPr bwMode="auto">
            <a:xfrm>
              <a:off x="501650" y="2908301"/>
              <a:ext cx="1588" cy="331788"/>
            </a:xfrm>
            <a:prstGeom prst="rect">
              <a:avLst/>
            </a:pr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Rectangle 77"/>
            <p:cNvSpPr>
              <a:spLocks noChangeArrowheads="1"/>
            </p:cNvSpPr>
            <p:nvPr/>
          </p:nvSpPr>
          <p:spPr bwMode="auto">
            <a:xfrm>
              <a:off x="503238" y="2908301"/>
              <a:ext cx="1588" cy="331788"/>
            </a:xfrm>
            <a:prstGeom prst="rect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Rectangle 78"/>
            <p:cNvSpPr>
              <a:spLocks noChangeArrowheads="1"/>
            </p:cNvSpPr>
            <p:nvPr/>
          </p:nvSpPr>
          <p:spPr bwMode="auto">
            <a:xfrm>
              <a:off x="503238" y="2908301"/>
              <a:ext cx="1588" cy="331788"/>
            </a:xfrm>
            <a:prstGeom prst="rect">
              <a:avLst/>
            </a:pr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Rectangle 79"/>
            <p:cNvSpPr>
              <a:spLocks noChangeArrowheads="1"/>
            </p:cNvSpPr>
            <p:nvPr/>
          </p:nvSpPr>
          <p:spPr bwMode="auto">
            <a:xfrm>
              <a:off x="503238" y="2908301"/>
              <a:ext cx="1588" cy="331788"/>
            </a:xfrm>
            <a:prstGeom prst="rect">
              <a:avLst/>
            </a:pr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Rectangle 80"/>
            <p:cNvSpPr>
              <a:spLocks noChangeArrowheads="1"/>
            </p:cNvSpPr>
            <p:nvPr/>
          </p:nvSpPr>
          <p:spPr bwMode="auto">
            <a:xfrm>
              <a:off x="504825" y="2908301"/>
              <a:ext cx="1588" cy="331788"/>
            </a:xfrm>
            <a:prstGeom prst="rect">
              <a:avLst/>
            </a:pr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Rectangle 81"/>
            <p:cNvSpPr>
              <a:spLocks noChangeArrowheads="1"/>
            </p:cNvSpPr>
            <p:nvPr/>
          </p:nvSpPr>
          <p:spPr bwMode="auto">
            <a:xfrm>
              <a:off x="504825" y="2908301"/>
              <a:ext cx="1588" cy="3317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Rectangle 82"/>
            <p:cNvSpPr>
              <a:spLocks noChangeArrowheads="1"/>
            </p:cNvSpPr>
            <p:nvPr/>
          </p:nvSpPr>
          <p:spPr bwMode="auto">
            <a:xfrm>
              <a:off x="504825" y="2908301"/>
              <a:ext cx="1588" cy="331788"/>
            </a:xfrm>
            <a:prstGeom prst="rect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Rectangle 83"/>
            <p:cNvSpPr>
              <a:spLocks noChangeArrowheads="1"/>
            </p:cNvSpPr>
            <p:nvPr/>
          </p:nvSpPr>
          <p:spPr bwMode="auto">
            <a:xfrm>
              <a:off x="506413" y="2908301"/>
              <a:ext cx="1588" cy="331788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Rectangle 84"/>
            <p:cNvSpPr>
              <a:spLocks noChangeArrowheads="1"/>
            </p:cNvSpPr>
            <p:nvPr/>
          </p:nvSpPr>
          <p:spPr bwMode="auto">
            <a:xfrm>
              <a:off x="506413" y="2908301"/>
              <a:ext cx="1588" cy="331788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Rectangle 85"/>
            <p:cNvSpPr>
              <a:spLocks noChangeArrowheads="1"/>
            </p:cNvSpPr>
            <p:nvPr/>
          </p:nvSpPr>
          <p:spPr bwMode="auto">
            <a:xfrm>
              <a:off x="506413" y="2908301"/>
              <a:ext cx="1588" cy="33178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Rectangle 86"/>
            <p:cNvSpPr>
              <a:spLocks noChangeArrowheads="1"/>
            </p:cNvSpPr>
            <p:nvPr/>
          </p:nvSpPr>
          <p:spPr bwMode="auto">
            <a:xfrm>
              <a:off x="508000" y="2908301"/>
              <a:ext cx="1588" cy="331788"/>
            </a:xfrm>
            <a:prstGeom prst="rect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Rectangle 87"/>
            <p:cNvSpPr>
              <a:spLocks noChangeArrowheads="1"/>
            </p:cNvSpPr>
            <p:nvPr/>
          </p:nvSpPr>
          <p:spPr bwMode="auto">
            <a:xfrm>
              <a:off x="508000" y="2908301"/>
              <a:ext cx="1588" cy="33178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Rectangle 88"/>
            <p:cNvSpPr>
              <a:spLocks noChangeArrowheads="1"/>
            </p:cNvSpPr>
            <p:nvPr/>
          </p:nvSpPr>
          <p:spPr bwMode="auto">
            <a:xfrm>
              <a:off x="508000" y="2908301"/>
              <a:ext cx="1588" cy="331788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Rectangle 89"/>
            <p:cNvSpPr>
              <a:spLocks noChangeArrowheads="1"/>
            </p:cNvSpPr>
            <p:nvPr/>
          </p:nvSpPr>
          <p:spPr bwMode="auto">
            <a:xfrm>
              <a:off x="509588" y="2908301"/>
              <a:ext cx="1588" cy="331788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Rectangle 90"/>
            <p:cNvSpPr>
              <a:spLocks noChangeArrowheads="1"/>
            </p:cNvSpPr>
            <p:nvPr/>
          </p:nvSpPr>
          <p:spPr bwMode="auto">
            <a:xfrm>
              <a:off x="509588" y="2908301"/>
              <a:ext cx="1588" cy="331788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Rectangle 91"/>
            <p:cNvSpPr>
              <a:spLocks noChangeArrowheads="1"/>
            </p:cNvSpPr>
            <p:nvPr/>
          </p:nvSpPr>
          <p:spPr bwMode="auto">
            <a:xfrm>
              <a:off x="509588" y="2908301"/>
              <a:ext cx="1588" cy="3317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Rectangle 92"/>
            <p:cNvSpPr>
              <a:spLocks noChangeArrowheads="1"/>
            </p:cNvSpPr>
            <p:nvPr/>
          </p:nvSpPr>
          <p:spPr bwMode="auto">
            <a:xfrm>
              <a:off x="511175" y="2908301"/>
              <a:ext cx="1588" cy="331788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Rectangle 93"/>
            <p:cNvSpPr>
              <a:spLocks noChangeArrowheads="1"/>
            </p:cNvSpPr>
            <p:nvPr/>
          </p:nvSpPr>
          <p:spPr bwMode="auto">
            <a:xfrm>
              <a:off x="511175" y="2908301"/>
              <a:ext cx="1588" cy="331788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Rectangle 94"/>
            <p:cNvSpPr>
              <a:spLocks noChangeArrowheads="1"/>
            </p:cNvSpPr>
            <p:nvPr/>
          </p:nvSpPr>
          <p:spPr bwMode="auto">
            <a:xfrm>
              <a:off x="511175" y="2908301"/>
              <a:ext cx="1588" cy="33178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Rectangle 95"/>
            <p:cNvSpPr>
              <a:spLocks noChangeArrowheads="1"/>
            </p:cNvSpPr>
            <p:nvPr/>
          </p:nvSpPr>
          <p:spPr bwMode="auto">
            <a:xfrm>
              <a:off x="512763" y="2908301"/>
              <a:ext cx="1588" cy="331788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Rectangle 96"/>
            <p:cNvSpPr>
              <a:spLocks noChangeArrowheads="1"/>
            </p:cNvSpPr>
            <p:nvPr/>
          </p:nvSpPr>
          <p:spPr bwMode="auto">
            <a:xfrm>
              <a:off x="512763" y="2908301"/>
              <a:ext cx="1588" cy="331788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Rectangle 97"/>
            <p:cNvSpPr>
              <a:spLocks noChangeArrowheads="1"/>
            </p:cNvSpPr>
            <p:nvPr/>
          </p:nvSpPr>
          <p:spPr bwMode="auto">
            <a:xfrm>
              <a:off x="512763" y="2908301"/>
              <a:ext cx="1588" cy="331788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Rectangle 98"/>
            <p:cNvSpPr>
              <a:spLocks noChangeArrowheads="1"/>
            </p:cNvSpPr>
            <p:nvPr/>
          </p:nvSpPr>
          <p:spPr bwMode="auto">
            <a:xfrm>
              <a:off x="514350" y="2908301"/>
              <a:ext cx="1588" cy="331788"/>
            </a:xfrm>
            <a:prstGeom prst="rect">
              <a:avLst/>
            </a:pr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Rectangle 99"/>
            <p:cNvSpPr>
              <a:spLocks noChangeArrowheads="1"/>
            </p:cNvSpPr>
            <p:nvPr/>
          </p:nvSpPr>
          <p:spPr bwMode="auto">
            <a:xfrm>
              <a:off x="514350" y="2908301"/>
              <a:ext cx="1588" cy="331788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Rectangle 100"/>
            <p:cNvSpPr>
              <a:spLocks noChangeArrowheads="1"/>
            </p:cNvSpPr>
            <p:nvPr/>
          </p:nvSpPr>
          <p:spPr bwMode="auto">
            <a:xfrm>
              <a:off x="514350" y="2908301"/>
              <a:ext cx="1588" cy="33178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Rectangle 101"/>
            <p:cNvSpPr>
              <a:spLocks noChangeArrowheads="1"/>
            </p:cNvSpPr>
            <p:nvPr/>
          </p:nvSpPr>
          <p:spPr bwMode="auto">
            <a:xfrm>
              <a:off x="515938" y="2908301"/>
              <a:ext cx="1588" cy="331788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Rectangle 102"/>
            <p:cNvSpPr>
              <a:spLocks noChangeArrowheads="1"/>
            </p:cNvSpPr>
            <p:nvPr/>
          </p:nvSpPr>
          <p:spPr bwMode="auto">
            <a:xfrm>
              <a:off x="515938" y="2908301"/>
              <a:ext cx="1588" cy="33178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Rectangle 103"/>
            <p:cNvSpPr>
              <a:spLocks noChangeArrowheads="1"/>
            </p:cNvSpPr>
            <p:nvPr/>
          </p:nvSpPr>
          <p:spPr bwMode="auto">
            <a:xfrm>
              <a:off x="515938" y="2908301"/>
              <a:ext cx="1588" cy="331788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Rectangle 104"/>
            <p:cNvSpPr>
              <a:spLocks noChangeArrowheads="1"/>
            </p:cNvSpPr>
            <p:nvPr/>
          </p:nvSpPr>
          <p:spPr bwMode="auto">
            <a:xfrm>
              <a:off x="517525" y="2908301"/>
              <a:ext cx="1588" cy="331788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Rectangle 105"/>
            <p:cNvSpPr>
              <a:spLocks noChangeArrowheads="1"/>
            </p:cNvSpPr>
            <p:nvPr/>
          </p:nvSpPr>
          <p:spPr bwMode="auto">
            <a:xfrm>
              <a:off x="517525" y="2908301"/>
              <a:ext cx="1588" cy="331788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Rectangle 106"/>
            <p:cNvSpPr>
              <a:spLocks noChangeArrowheads="1"/>
            </p:cNvSpPr>
            <p:nvPr/>
          </p:nvSpPr>
          <p:spPr bwMode="auto">
            <a:xfrm>
              <a:off x="517525" y="2908301"/>
              <a:ext cx="1588" cy="331788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Rectangle 107"/>
            <p:cNvSpPr>
              <a:spLocks noChangeArrowheads="1"/>
            </p:cNvSpPr>
            <p:nvPr/>
          </p:nvSpPr>
          <p:spPr bwMode="auto">
            <a:xfrm>
              <a:off x="519113" y="2908301"/>
              <a:ext cx="1588" cy="331788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Rectangle 108"/>
            <p:cNvSpPr>
              <a:spLocks noChangeArrowheads="1"/>
            </p:cNvSpPr>
            <p:nvPr/>
          </p:nvSpPr>
          <p:spPr bwMode="auto">
            <a:xfrm>
              <a:off x="519113" y="2908301"/>
              <a:ext cx="1588" cy="331788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Rectangle 109"/>
            <p:cNvSpPr>
              <a:spLocks noChangeArrowheads="1"/>
            </p:cNvSpPr>
            <p:nvPr/>
          </p:nvSpPr>
          <p:spPr bwMode="auto">
            <a:xfrm>
              <a:off x="519113" y="2908301"/>
              <a:ext cx="1588" cy="331788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Rectangle 110"/>
            <p:cNvSpPr>
              <a:spLocks noChangeArrowheads="1"/>
            </p:cNvSpPr>
            <p:nvPr/>
          </p:nvSpPr>
          <p:spPr bwMode="auto">
            <a:xfrm>
              <a:off x="520700" y="2908301"/>
              <a:ext cx="1588" cy="331788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Rectangle 111"/>
            <p:cNvSpPr>
              <a:spLocks noChangeArrowheads="1"/>
            </p:cNvSpPr>
            <p:nvPr/>
          </p:nvSpPr>
          <p:spPr bwMode="auto">
            <a:xfrm>
              <a:off x="520700" y="2908301"/>
              <a:ext cx="1588" cy="3317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Rectangle 112"/>
            <p:cNvSpPr>
              <a:spLocks noChangeArrowheads="1"/>
            </p:cNvSpPr>
            <p:nvPr/>
          </p:nvSpPr>
          <p:spPr bwMode="auto">
            <a:xfrm>
              <a:off x="522288" y="2908301"/>
              <a:ext cx="1588" cy="33178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Rectangle 113"/>
            <p:cNvSpPr>
              <a:spLocks noChangeArrowheads="1"/>
            </p:cNvSpPr>
            <p:nvPr/>
          </p:nvSpPr>
          <p:spPr bwMode="auto">
            <a:xfrm>
              <a:off x="522288" y="2908301"/>
              <a:ext cx="1588" cy="33178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Rectangle 114"/>
            <p:cNvSpPr>
              <a:spLocks noChangeArrowheads="1"/>
            </p:cNvSpPr>
            <p:nvPr/>
          </p:nvSpPr>
          <p:spPr bwMode="auto">
            <a:xfrm>
              <a:off x="522288" y="2908301"/>
              <a:ext cx="1588" cy="331788"/>
            </a:xfrm>
            <a:prstGeom prst="rect">
              <a:avLst/>
            </a:pr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Rectangle 115"/>
            <p:cNvSpPr>
              <a:spLocks noChangeArrowheads="1"/>
            </p:cNvSpPr>
            <p:nvPr/>
          </p:nvSpPr>
          <p:spPr bwMode="auto">
            <a:xfrm>
              <a:off x="523875" y="2908301"/>
              <a:ext cx="1588" cy="331788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Rectangle 116"/>
            <p:cNvSpPr>
              <a:spLocks noChangeArrowheads="1"/>
            </p:cNvSpPr>
            <p:nvPr/>
          </p:nvSpPr>
          <p:spPr bwMode="auto">
            <a:xfrm>
              <a:off x="523875" y="2908301"/>
              <a:ext cx="1588" cy="331788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Rectangle 117"/>
            <p:cNvSpPr>
              <a:spLocks noChangeArrowheads="1"/>
            </p:cNvSpPr>
            <p:nvPr/>
          </p:nvSpPr>
          <p:spPr bwMode="auto">
            <a:xfrm>
              <a:off x="523875" y="2908301"/>
              <a:ext cx="1588" cy="331788"/>
            </a:xfrm>
            <a:prstGeom prst="rect">
              <a:avLst/>
            </a:pr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Rectangle 118"/>
            <p:cNvSpPr>
              <a:spLocks noChangeArrowheads="1"/>
            </p:cNvSpPr>
            <p:nvPr/>
          </p:nvSpPr>
          <p:spPr bwMode="auto">
            <a:xfrm>
              <a:off x="525463" y="2908301"/>
              <a:ext cx="1588" cy="3317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Rectangle 119"/>
            <p:cNvSpPr>
              <a:spLocks noChangeArrowheads="1"/>
            </p:cNvSpPr>
            <p:nvPr/>
          </p:nvSpPr>
          <p:spPr bwMode="auto">
            <a:xfrm>
              <a:off x="525463" y="2908301"/>
              <a:ext cx="1588" cy="331788"/>
            </a:xfrm>
            <a:prstGeom prst="rect">
              <a:avLst/>
            </a:pr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Rectangle 120"/>
            <p:cNvSpPr>
              <a:spLocks noChangeArrowheads="1"/>
            </p:cNvSpPr>
            <p:nvPr/>
          </p:nvSpPr>
          <p:spPr bwMode="auto">
            <a:xfrm>
              <a:off x="525463" y="2908301"/>
              <a:ext cx="1588" cy="331788"/>
            </a:xfrm>
            <a:prstGeom prst="rect">
              <a:avLst/>
            </a:pr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Rectangle 121"/>
            <p:cNvSpPr>
              <a:spLocks noChangeArrowheads="1"/>
            </p:cNvSpPr>
            <p:nvPr/>
          </p:nvSpPr>
          <p:spPr bwMode="auto">
            <a:xfrm>
              <a:off x="527050" y="2908301"/>
              <a:ext cx="1588" cy="331788"/>
            </a:xfrm>
            <a:prstGeom prst="rect">
              <a:avLst/>
            </a:pr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Rectangle 122"/>
            <p:cNvSpPr>
              <a:spLocks noChangeArrowheads="1"/>
            </p:cNvSpPr>
            <p:nvPr/>
          </p:nvSpPr>
          <p:spPr bwMode="auto">
            <a:xfrm>
              <a:off x="527050" y="2908301"/>
              <a:ext cx="1588" cy="331788"/>
            </a:xfrm>
            <a:prstGeom prst="rect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Rectangle 123"/>
            <p:cNvSpPr>
              <a:spLocks noChangeArrowheads="1"/>
            </p:cNvSpPr>
            <p:nvPr/>
          </p:nvSpPr>
          <p:spPr bwMode="auto">
            <a:xfrm>
              <a:off x="527050" y="2908301"/>
              <a:ext cx="1588" cy="331788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Rectangle 124"/>
            <p:cNvSpPr>
              <a:spLocks noChangeArrowheads="1"/>
            </p:cNvSpPr>
            <p:nvPr/>
          </p:nvSpPr>
          <p:spPr bwMode="auto">
            <a:xfrm>
              <a:off x="528638" y="2908301"/>
              <a:ext cx="1588" cy="331788"/>
            </a:xfrm>
            <a:prstGeom prst="rect">
              <a:avLst/>
            </a:pr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Rectangle 125"/>
            <p:cNvSpPr>
              <a:spLocks noChangeArrowheads="1"/>
            </p:cNvSpPr>
            <p:nvPr/>
          </p:nvSpPr>
          <p:spPr bwMode="auto">
            <a:xfrm>
              <a:off x="528638" y="2908301"/>
              <a:ext cx="1588" cy="331788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Rectangle 126"/>
            <p:cNvSpPr>
              <a:spLocks noChangeArrowheads="1"/>
            </p:cNvSpPr>
            <p:nvPr/>
          </p:nvSpPr>
          <p:spPr bwMode="auto">
            <a:xfrm>
              <a:off x="528638" y="2908301"/>
              <a:ext cx="1588" cy="331788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Rectangle 127"/>
            <p:cNvSpPr>
              <a:spLocks noChangeArrowheads="1"/>
            </p:cNvSpPr>
            <p:nvPr/>
          </p:nvSpPr>
          <p:spPr bwMode="auto">
            <a:xfrm>
              <a:off x="530225" y="2908301"/>
              <a:ext cx="1588" cy="331788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Rectangle 128"/>
            <p:cNvSpPr>
              <a:spLocks noChangeArrowheads="1"/>
            </p:cNvSpPr>
            <p:nvPr/>
          </p:nvSpPr>
          <p:spPr bwMode="auto">
            <a:xfrm>
              <a:off x="530225" y="2908301"/>
              <a:ext cx="1588" cy="331788"/>
            </a:xfrm>
            <a:prstGeom prst="rect">
              <a:avLst/>
            </a:pr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Rectangle 129"/>
            <p:cNvSpPr>
              <a:spLocks noChangeArrowheads="1"/>
            </p:cNvSpPr>
            <p:nvPr/>
          </p:nvSpPr>
          <p:spPr bwMode="auto">
            <a:xfrm>
              <a:off x="530225" y="2908301"/>
              <a:ext cx="1588" cy="331788"/>
            </a:xfrm>
            <a:prstGeom prst="rect">
              <a:avLst/>
            </a:pr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Rectangle 130"/>
            <p:cNvSpPr>
              <a:spLocks noChangeArrowheads="1"/>
            </p:cNvSpPr>
            <p:nvPr/>
          </p:nvSpPr>
          <p:spPr bwMode="auto">
            <a:xfrm>
              <a:off x="531813" y="2908301"/>
              <a:ext cx="1588" cy="331788"/>
            </a:xfrm>
            <a:prstGeom prst="rect">
              <a:avLst/>
            </a:prstGeom>
            <a:solidFill>
              <a:srgbClr val="B8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Rectangle 131"/>
            <p:cNvSpPr>
              <a:spLocks noChangeArrowheads="1"/>
            </p:cNvSpPr>
            <p:nvPr/>
          </p:nvSpPr>
          <p:spPr bwMode="auto">
            <a:xfrm>
              <a:off x="531813" y="2908301"/>
              <a:ext cx="1588" cy="33178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Rectangle 132"/>
            <p:cNvSpPr>
              <a:spLocks noChangeArrowheads="1"/>
            </p:cNvSpPr>
            <p:nvPr/>
          </p:nvSpPr>
          <p:spPr bwMode="auto">
            <a:xfrm>
              <a:off x="531813" y="2908301"/>
              <a:ext cx="1588" cy="331788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Rectangle 133"/>
            <p:cNvSpPr>
              <a:spLocks noChangeArrowheads="1"/>
            </p:cNvSpPr>
            <p:nvPr/>
          </p:nvSpPr>
          <p:spPr bwMode="auto">
            <a:xfrm>
              <a:off x="533400" y="2908301"/>
              <a:ext cx="1588" cy="331788"/>
            </a:xfrm>
            <a:prstGeom prst="rect">
              <a:avLst/>
            </a:pr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Rectangle 134"/>
            <p:cNvSpPr>
              <a:spLocks noChangeArrowheads="1"/>
            </p:cNvSpPr>
            <p:nvPr/>
          </p:nvSpPr>
          <p:spPr bwMode="auto">
            <a:xfrm>
              <a:off x="533400" y="2908301"/>
              <a:ext cx="1588" cy="331788"/>
            </a:xfrm>
            <a:prstGeom prst="rect">
              <a:avLst/>
            </a:pr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Rectangle 135"/>
            <p:cNvSpPr>
              <a:spLocks noChangeArrowheads="1"/>
            </p:cNvSpPr>
            <p:nvPr/>
          </p:nvSpPr>
          <p:spPr bwMode="auto">
            <a:xfrm>
              <a:off x="533400" y="2908301"/>
              <a:ext cx="1588" cy="331788"/>
            </a:xfrm>
            <a:prstGeom prst="rect">
              <a:avLst/>
            </a:pr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Rectangle 136"/>
            <p:cNvSpPr>
              <a:spLocks noChangeArrowheads="1"/>
            </p:cNvSpPr>
            <p:nvPr/>
          </p:nvSpPr>
          <p:spPr bwMode="auto">
            <a:xfrm>
              <a:off x="534988" y="2908301"/>
              <a:ext cx="1588" cy="331788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Rectangle 137"/>
            <p:cNvSpPr>
              <a:spLocks noChangeArrowheads="1"/>
            </p:cNvSpPr>
            <p:nvPr/>
          </p:nvSpPr>
          <p:spPr bwMode="auto">
            <a:xfrm>
              <a:off x="534988" y="2908301"/>
              <a:ext cx="1588" cy="331788"/>
            </a:xfrm>
            <a:prstGeom prst="rect">
              <a:avLst/>
            </a:prstGeom>
            <a:solidFill>
              <a:srgbClr val="A7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Rectangle 138"/>
            <p:cNvSpPr>
              <a:spLocks noChangeArrowheads="1"/>
            </p:cNvSpPr>
            <p:nvPr/>
          </p:nvSpPr>
          <p:spPr bwMode="auto">
            <a:xfrm>
              <a:off x="534988" y="2908301"/>
              <a:ext cx="1588" cy="33178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Rectangle 139"/>
            <p:cNvSpPr>
              <a:spLocks noChangeArrowheads="1"/>
            </p:cNvSpPr>
            <p:nvPr/>
          </p:nvSpPr>
          <p:spPr bwMode="auto">
            <a:xfrm>
              <a:off x="536575" y="2908301"/>
              <a:ext cx="1588" cy="331788"/>
            </a:xfrm>
            <a:prstGeom prst="rect">
              <a:avLst/>
            </a:pr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Rectangle 140"/>
            <p:cNvSpPr>
              <a:spLocks noChangeArrowheads="1"/>
            </p:cNvSpPr>
            <p:nvPr/>
          </p:nvSpPr>
          <p:spPr bwMode="auto">
            <a:xfrm>
              <a:off x="536575" y="2908301"/>
              <a:ext cx="1588" cy="331788"/>
            </a:xfrm>
            <a:prstGeom prst="rect">
              <a:avLst/>
            </a:pr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Rectangle 141"/>
            <p:cNvSpPr>
              <a:spLocks noChangeArrowheads="1"/>
            </p:cNvSpPr>
            <p:nvPr/>
          </p:nvSpPr>
          <p:spPr bwMode="auto">
            <a:xfrm>
              <a:off x="536575" y="2908301"/>
              <a:ext cx="1588" cy="331788"/>
            </a:xfrm>
            <a:prstGeom prst="rect">
              <a:avLst/>
            </a:pr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Rectangle 142"/>
            <p:cNvSpPr>
              <a:spLocks noChangeArrowheads="1"/>
            </p:cNvSpPr>
            <p:nvPr/>
          </p:nvSpPr>
          <p:spPr bwMode="auto">
            <a:xfrm>
              <a:off x="538163" y="2908301"/>
              <a:ext cx="1588" cy="331788"/>
            </a:xfrm>
            <a:prstGeom prst="rect">
              <a:avLst/>
            </a:prstGeom>
            <a:solidFill>
              <a:srgbClr val="9C9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Rectangle 143"/>
            <p:cNvSpPr>
              <a:spLocks noChangeArrowheads="1"/>
            </p:cNvSpPr>
            <p:nvPr/>
          </p:nvSpPr>
          <p:spPr bwMode="auto">
            <a:xfrm>
              <a:off x="538163" y="2908301"/>
              <a:ext cx="1588" cy="331788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144"/>
            <p:cNvSpPr>
              <a:spLocks/>
            </p:cNvSpPr>
            <p:nvPr/>
          </p:nvSpPr>
          <p:spPr bwMode="auto">
            <a:xfrm>
              <a:off x="336550" y="2820988"/>
              <a:ext cx="196850" cy="115888"/>
            </a:xfrm>
            <a:custGeom>
              <a:avLst/>
              <a:gdLst>
                <a:gd name="T0" fmla="*/ 7 w 124"/>
                <a:gd name="T1" fmla="*/ 18 h 73"/>
                <a:gd name="T2" fmla="*/ 20 w 124"/>
                <a:gd name="T3" fmla="*/ 23 h 73"/>
                <a:gd name="T4" fmla="*/ 32 w 124"/>
                <a:gd name="T5" fmla="*/ 29 h 73"/>
                <a:gd name="T6" fmla="*/ 45 w 124"/>
                <a:gd name="T7" fmla="*/ 36 h 73"/>
                <a:gd name="T8" fmla="*/ 57 w 124"/>
                <a:gd name="T9" fmla="*/ 42 h 73"/>
                <a:gd name="T10" fmla="*/ 69 w 124"/>
                <a:gd name="T11" fmla="*/ 50 h 73"/>
                <a:gd name="T12" fmla="*/ 80 w 124"/>
                <a:gd name="T13" fmla="*/ 58 h 73"/>
                <a:gd name="T14" fmla="*/ 92 w 124"/>
                <a:gd name="T15" fmla="*/ 66 h 73"/>
                <a:gd name="T16" fmla="*/ 99 w 124"/>
                <a:gd name="T17" fmla="*/ 71 h 73"/>
                <a:gd name="T18" fmla="*/ 102 w 124"/>
                <a:gd name="T19" fmla="*/ 73 h 73"/>
                <a:gd name="T20" fmla="*/ 106 w 124"/>
                <a:gd name="T21" fmla="*/ 73 h 73"/>
                <a:gd name="T22" fmla="*/ 109 w 124"/>
                <a:gd name="T23" fmla="*/ 73 h 73"/>
                <a:gd name="T24" fmla="*/ 112 w 124"/>
                <a:gd name="T25" fmla="*/ 72 h 73"/>
                <a:gd name="T26" fmla="*/ 115 w 124"/>
                <a:gd name="T27" fmla="*/ 71 h 73"/>
                <a:gd name="T28" fmla="*/ 118 w 124"/>
                <a:gd name="T29" fmla="*/ 69 h 73"/>
                <a:gd name="T30" fmla="*/ 121 w 124"/>
                <a:gd name="T31" fmla="*/ 67 h 73"/>
                <a:gd name="T32" fmla="*/ 123 w 124"/>
                <a:gd name="T33" fmla="*/ 63 h 73"/>
                <a:gd name="T34" fmla="*/ 124 w 124"/>
                <a:gd name="T35" fmla="*/ 58 h 73"/>
                <a:gd name="T36" fmla="*/ 119 w 124"/>
                <a:gd name="T37" fmla="*/ 51 h 73"/>
                <a:gd name="T38" fmla="*/ 108 w 124"/>
                <a:gd name="T39" fmla="*/ 42 h 73"/>
                <a:gd name="T40" fmla="*/ 97 w 124"/>
                <a:gd name="T41" fmla="*/ 33 h 73"/>
                <a:gd name="T42" fmla="*/ 85 w 124"/>
                <a:gd name="T43" fmla="*/ 25 h 73"/>
                <a:gd name="T44" fmla="*/ 73 w 124"/>
                <a:gd name="T45" fmla="*/ 18 h 73"/>
                <a:gd name="T46" fmla="*/ 61 w 124"/>
                <a:gd name="T47" fmla="*/ 12 h 73"/>
                <a:gd name="T48" fmla="*/ 48 w 124"/>
                <a:gd name="T49" fmla="*/ 6 h 73"/>
                <a:gd name="T50" fmla="*/ 35 w 124"/>
                <a:gd name="T51" fmla="*/ 2 h 73"/>
                <a:gd name="T52" fmla="*/ 26 w 124"/>
                <a:gd name="T53" fmla="*/ 0 h 73"/>
                <a:gd name="T54" fmla="*/ 22 w 124"/>
                <a:gd name="T55" fmla="*/ 0 h 73"/>
                <a:gd name="T56" fmla="*/ 18 w 124"/>
                <a:gd name="T57" fmla="*/ 0 h 73"/>
                <a:gd name="T58" fmla="*/ 14 w 124"/>
                <a:gd name="T59" fmla="*/ 2 h 73"/>
                <a:gd name="T60" fmla="*/ 10 w 124"/>
                <a:gd name="T61" fmla="*/ 3 h 73"/>
                <a:gd name="T62" fmla="*/ 7 w 124"/>
                <a:gd name="T63" fmla="*/ 6 h 73"/>
                <a:gd name="T64" fmla="*/ 4 w 124"/>
                <a:gd name="T65" fmla="*/ 10 h 73"/>
                <a:gd name="T66" fmla="*/ 1 w 124"/>
                <a:gd name="T67" fmla="*/ 1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73">
                  <a:moveTo>
                    <a:pt x="0" y="15"/>
                  </a:moveTo>
                  <a:lnTo>
                    <a:pt x="7" y="18"/>
                  </a:lnTo>
                  <a:lnTo>
                    <a:pt x="13" y="20"/>
                  </a:lnTo>
                  <a:lnTo>
                    <a:pt x="20" y="23"/>
                  </a:lnTo>
                  <a:lnTo>
                    <a:pt x="26" y="26"/>
                  </a:lnTo>
                  <a:lnTo>
                    <a:pt x="32" y="29"/>
                  </a:lnTo>
                  <a:lnTo>
                    <a:pt x="39" y="32"/>
                  </a:lnTo>
                  <a:lnTo>
                    <a:pt x="45" y="36"/>
                  </a:lnTo>
                  <a:lnTo>
                    <a:pt x="51" y="39"/>
                  </a:lnTo>
                  <a:lnTo>
                    <a:pt x="57" y="42"/>
                  </a:lnTo>
                  <a:lnTo>
                    <a:pt x="63" y="46"/>
                  </a:lnTo>
                  <a:lnTo>
                    <a:pt x="69" y="50"/>
                  </a:lnTo>
                  <a:lnTo>
                    <a:pt x="74" y="54"/>
                  </a:lnTo>
                  <a:lnTo>
                    <a:pt x="80" y="58"/>
                  </a:lnTo>
                  <a:lnTo>
                    <a:pt x="86" y="62"/>
                  </a:lnTo>
                  <a:lnTo>
                    <a:pt x="92" y="66"/>
                  </a:lnTo>
                  <a:lnTo>
                    <a:pt x="97" y="70"/>
                  </a:lnTo>
                  <a:lnTo>
                    <a:pt x="99" y="71"/>
                  </a:lnTo>
                  <a:lnTo>
                    <a:pt x="100" y="72"/>
                  </a:lnTo>
                  <a:lnTo>
                    <a:pt x="102" y="73"/>
                  </a:lnTo>
                  <a:lnTo>
                    <a:pt x="104" y="73"/>
                  </a:lnTo>
                  <a:lnTo>
                    <a:pt x="106" y="73"/>
                  </a:lnTo>
                  <a:lnTo>
                    <a:pt x="107" y="73"/>
                  </a:lnTo>
                  <a:lnTo>
                    <a:pt x="109" y="73"/>
                  </a:lnTo>
                  <a:lnTo>
                    <a:pt x="110" y="73"/>
                  </a:lnTo>
                  <a:lnTo>
                    <a:pt x="112" y="72"/>
                  </a:lnTo>
                  <a:lnTo>
                    <a:pt x="114" y="72"/>
                  </a:lnTo>
                  <a:lnTo>
                    <a:pt x="115" y="71"/>
                  </a:lnTo>
                  <a:lnTo>
                    <a:pt x="117" y="70"/>
                  </a:lnTo>
                  <a:lnTo>
                    <a:pt x="118" y="69"/>
                  </a:lnTo>
                  <a:lnTo>
                    <a:pt x="119" y="68"/>
                  </a:lnTo>
                  <a:lnTo>
                    <a:pt x="121" y="67"/>
                  </a:lnTo>
                  <a:lnTo>
                    <a:pt x="122" y="65"/>
                  </a:lnTo>
                  <a:lnTo>
                    <a:pt x="123" y="63"/>
                  </a:lnTo>
                  <a:lnTo>
                    <a:pt x="124" y="60"/>
                  </a:lnTo>
                  <a:lnTo>
                    <a:pt x="124" y="58"/>
                  </a:lnTo>
                  <a:lnTo>
                    <a:pt x="124" y="56"/>
                  </a:lnTo>
                  <a:lnTo>
                    <a:pt x="119" y="51"/>
                  </a:lnTo>
                  <a:lnTo>
                    <a:pt x="114" y="46"/>
                  </a:lnTo>
                  <a:lnTo>
                    <a:pt x="108" y="42"/>
                  </a:lnTo>
                  <a:lnTo>
                    <a:pt x="103" y="37"/>
                  </a:lnTo>
                  <a:lnTo>
                    <a:pt x="97" y="33"/>
                  </a:lnTo>
                  <a:lnTo>
                    <a:pt x="91" y="29"/>
                  </a:lnTo>
                  <a:lnTo>
                    <a:pt x="85" y="25"/>
                  </a:lnTo>
                  <a:lnTo>
                    <a:pt x="79" y="22"/>
                  </a:lnTo>
                  <a:lnTo>
                    <a:pt x="73" y="18"/>
                  </a:lnTo>
                  <a:lnTo>
                    <a:pt x="67" y="15"/>
                  </a:lnTo>
                  <a:lnTo>
                    <a:pt x="61" y="12"/>
                  </a:lnTo>
                  <a:lnTo>
                    <a:pt x="54" y="9"/>
                  </a:lnTo>
                  <a:lnTo>
                    <a:pt x="48" y="6"/>
                  </a:lnTo>
                  <a:lnTo>
                    <a:pt x="41" y="4"/>
                  </a:lnTo>
                  <a:lnTo>
                    <a:pt x="35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1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8" y="5"/>
                  </a:lnTo>
                  <a:lnTo>
                    <a:pt x="7" y="6"/>
                  </a:lnTo>
                  <a:lnTo>
                    <a:pt x="5" y="8"/>
                  </a:lnTo>
                  <a:lnTo>
                    <a:pt x="4" y="10"/>
                  </a:lnTo>
                  <a:lnTo>
                    <a:pt x="3" y="11"/>
                  </a:lnTo>
                  <a:lnTo>
                    <a:pt x="1" y="13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145"/>
            <p:cNvSpPr>
              <a:spLocks/>
            </p:cNvSpPr>
            <p:nvPr/>
          </p:nvSpPr>
          <p:spPr bwMode="auto">
            <a:xfrm>
              <a:off x="336550" y="2820988"/>
              <a:ext cx="196850" cy="115888"/>
            </a:xfrm>
            <a:custGeom>
              <a:avLst/>
              <a:gdLst>
                <a:gd name="T0" fmla="*/ 7 w 124"/>
                <a:gd name="T1" fmla="*/ 18 h 73"/>
                <a:gd name="T2" fmla="*/ 20 w 124"/>
                <a:gd name="T3" fmla="*/ 23 h 73"/>
                <a:gd name="T4" fmla="*/ 32 w 124"/>
                <a:gd name="T5" fmla="*/ 29 h 73"/>
                <a:gd name="T6" fmla="*/ 45 w 124"/>
                <a:gd name="T7" fmla="*/ 36 h 73"/>
                <a:gd name="T8" fmla="*/ 57 w 124"/>
                <a:gd name="T9" fmla="*/ 42 h 73"/>
                <a:gd name="T10" fmla="*/ 69 w 124"/>
                <a:gd name="T11" fmla="*/ 50 h 73"/>
                <a:gd name="T12" fmla="*/ 80 w 124"/>
                <a:gd name="T13" fmla="*/ 58 h 73"/>
                <a:gd name="T14" fmla="*/ 92 w 124"/>
                <a:gd name="T15" fmla="*/ 66 h 73"/>
                <a:gd name="T16" fmla="*/ 99 w 124"/>
                <a:gd name="T17" fmla="*/ 71 h 73"/>
                <a:gd name="T18" fmla="*/ 102 w 124"/>
                <a:gd name="T19" fmla="*/ 73 h 73"/>
                <a:gd name="T20" fmla="*/ 106 w 124"/>
                <a:gd name="T21" fmla="*/ 73 h 73"/>
                <a:gd name="T22" fmla="*/ 109 w 124"/>
                <a:gd name="T23" fmla="*/ 73 h 73"/>
                <a:gd name="T24" fmla="*/ 112 w 124"/>
                <a:gd name="T25" fmla="*/ 72 h 73"/>
                <a:gd name="T26" fmla="*/ 115 w 124"/>
                <a:gd name="T27" fmla="*/ 71 h 73"/>
                <a:gd name="T28" fmla="*/ 118 w 124"/>
                <a:gd name="T29" fmla="*/ 69 h 73"/>
                <a:gd name="T30" fmla="*/ 121 w 124"/>
                <a:gd name="T31" fmla="*/ 67 h 73"/>
                <a:gd name="T32" fmla="*/ 123 w 124"/>
                <a:gd name="T33" fmla="*/ 63 h 73"/>
                <a:gd name="T34" fmla="*/ 124 w 124"/>
                <a:gd name="T35" fmla="*/ 58 h 73"/>
                <a:gd name="T36" fmla="*/ 119 w 124"/>
                <a:gd name="T37" fmla="*/ 51 h 73"/>
                <a:gd name="T38" fmla="*/ 108 w 124"/>
                <a:gd name="T39" fmla="*/ 42 h 73"/>
                <a:gd name="T40" fmla="*/ 97 w 124"/>
                <a:gd name="T41" fmla="*/ 33 h 73"/>
                <a:gd name="T42" fmla="*/ 85 w 124"/>
                <a:gd name="T43" fmla="*/ 25 h 73"/>
                <a:gd name="T44" fmla="*/ 73 w 124"/>
                <a:gd name="T45" fmla="*/ 18 h 73"/>
                <a:gd name="T46" fmla="*/ 61 w 124"/>
                <a:gd name="T47" fmla="*/ 12 h 73"/>
                <a:gd name="T48" fmla="*/ 48 w 124"/>
                <a:gd name="T49" fmla="*/ 6 h 73"/>
                <a:gd name="T50" fmla="*/ 35 w 124"/>
                <a:gd name="T51" fmla="*/ 2 h 73"/>
                <a:gd name="T52" fmla="*/ 26 w 124"/>
                <a:gd name="T53" fmla="*/ 0 h 73"/>
                <a:gd name="T54" fmla="*/ 22 w 124"/>
                <a:gd name="T55" fmla="*/ 0 h 73"/>
                <a:gd name="T56" fmla="*/ 18 w 124"/>
                <a:gd name="T57" fmla="*/ 0 h 73"/>
                <a:gd name="T58" fmla="*/ 14 w 124"/>
                <a:gd name="T59" fmla="*/ 2 h 73"/>
                <a:gd name="T60" fmla="*/ 10 w 124"/>
                <a:gd name="T61" fmla="*/ 3 h 73"/>
                <a:gd name="T62" fmla="*/ 7 w 124"/>
                <a:gd name="T63" fmla="*/ 6 h 73"/>
                <a:gd name="T64" fmla="*/ 4 w 124"/>
                <a:gd name="T65" fmla="*/ 10 h 73"/>
                <a:gd name="T66" fmla="*/ 1 w 124"/>
                <a:gd name="T67" fmla="*/ 1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73">
                  <a:moveTo>
                    <a:pt x="0" y="15"/>
                  </a:moveTo>
                  <a:lnTo>
                    <a:pt x="7" y="18"/>
                  </a:lnTo>
                  <a:lnTo>
                    <a:pt x="13" y="20"/>
                  </a:lnTo>
                  <a:lnTo>
                    <a:pt x="20" y="23"/>
                  </a:lnTo>
                  <a:lnTo>
                    <a:pt x="26" y="26"/>
                  </a:lnTo>
                  <a:lnTo>
                    <a:pt x="32" y="29"/>
                  </a:lnTo>
                  <a:lnTo>
                    <a:pt x="39" y="32"/>
                  </a:lnTo>
                  <a:lnTo>
                    <a:pt x="45" y="36"/>
                  </a:lnTo>
                  <a:lnTo>
                    <a:pt x="51" y="39"/>
                  </a:lnTo>
                  <a:lnTo>
                    <a:pt x="57" y="42"/>
                  </a:lnTo>
                  <a:lnTo>
                    <a:pt x="63" y="46"/>
                  </a:lnTo>
                  <a:lnTo>
                    <a:pt x="69" y="50"/>
                  </a:lnTo>
                  <a:lnTo>
                    <a:pt x="74" y="54"/>
                  </a:lnTo>
                  <a:lnTo>
                    <a:pt x="80" y="58"/>
                  </a:lnTo>
                  <a:lnTo>
                    <a:pt x="86" y="62"/>
                  </a:lnTo>
                  <a:lnTo>
                    <a:pt x="92" y="66"/>
                  </a:lnTo>
                  <a:lnTo>
                    <a:pt x="97" y="70"/>
                  </a:lnTo>
                  <a:lnTo>
                    <a:pt x="99" y="71"/>
                  </a:lnTo>
                  <a:lnTo>
                    <a:pt x="100" y="72"/>
                  </a:lnTo>
                  <a:lnTo>
                    <a:pt x="102" y="73"/>
                  </a:lnTo>
                  <a:lnTo>
                    <a:pt x="104" y="73"/>
                  </a:lnTo>
                  <a:lnTo>
                    <a:pt x="106" y="73"/>
                  </a:lnTo>
                  <a:lnTo>
                    <a:pt x="107" y="73"/>
                  </a:lnTo>
                  <a:lnTo>
                    <a:pt x="109" y="73"/>
                  </a:lnTo>
                  <a:lnTo>
                    <a:pt x="110" y="73"/>
                  </a:lnTo>
                  <a:lnTo>
                    <a:pt x="112" y="72"/>
                  </a:lnTo>
                  <a:lnTo>
                    <a:pt x="114" y="72"/>
                  </a:lnTo>
                  <a:lnTo>
                    <a:pt x="115" y="71"/>
                  </a:lnTo>
                  <a:lnTo>
                    <a:pt x="117" y="70"/>
                  </a:lnTo>
                  <a:lnTo>
                    <a:pt x="118" y="69"/>
                  </a:lnTo>
                  <a:lnTo>
                    <a:pt x="119" y="68"/>
                  </a:lnTo>
                  <a:lnTo>
                    <a:pt x="121" y="67"/>
                  </a:lnTo>
                  <a:lnTo>
                    <a:pt x="122" y="65"/>
                  </a:lnTo>
                  <a:lnTo>
                    <a:pt x="123" y="63"/>
                  </a:lnTo>
                  <a:lnTo>
                    <a:pt x="124" y="60"/>
                  </a:lnTo>
                  <a:lnTo>
                    <a:pt x="124" y="58"/>
                  </a:lnTo>
                  <a:lnTo>
                    <a:pt x="124" y="56"/>
                  </a:lnTo>
                  <a:lnTo>
                    <a:pt x="119" y="51"/>
                  </a:lnTo>
                  <a:lnTo>
                    <a:pt x="114" y="46"/>
                  </a:lnTo>
                  <a:lnTo>
                    <a:pt x="108" y="42"/>
                  </a:lnTo>
                  <a:lnTo>
                    <a:pt x="103" y="37"/>
                  </a:lnTo>
                  <a:lnTo>
                    <a:pt x="97" y="33"/>
                  </a:lnTo>
                  <a:lnTo>
                    <a:pt x="91" y="29"/>
                  </a:lnTo>
                  <a:lnTo>
                    <a:pt x="85" y="25"/>
                  </a:lnTo>
                  <a:lnTo>
                    <a:pt x="79" y="22"/>
                  </a:lnTo>
                  <a:lnTo>
                    <a:pt x="73" y="18"/>
                  </a:lnTo>
                  <a:lnTo>
                    <a:pt x="67" y="15"/>
                  </a:lnTo>
                  <a:lnTo>
                    <a:pt x="61" y="12"/>
                  </a:lnTo>
                  <a:lnTo>
                    <a:pt x="54" y="9"/>
                  </a:lnTo>
                  <a:lnTo>
                    <a:pt x="48" y="6"/>
                  </a:lnTo>
                  <a:lnTo>
                    <a:pt x="41" y="4"/>
                  </a:lnTo>
                  <a:lnTo>
                    <a:pt x="35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1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8" y="5"/>
                  </a:lnTo>
                  <a:lnTo>
                    <a:pt x="7" y="6"/>
                  </a:lnTo>
                  <a:lnTo>
                    <a:pt x="5" y="8"/>
                  </a:lnTo>
                  <a:lnTo>
                    <a:pt x="4" y="10"/>
                  </a:lnTo>
                  <a:lnTo>
                    <a:pt x="3" y="11"/>
                  </a:lnTo>
                  <a:lnTo>
                    <a:pt x="1" y="13"/>
                  </a:lnTo>
                  <a:lnTo>
                    <a:pt x="0" y="1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Freeform 146"/>
            <p:cNvSpPr>
              <a:spLocks/>
            </p:cNvSpPr>
            <p:nvPr/>
          </p:nvSpPr>
          <p:spPr bwMode="auto">
            <a:xfrm>
              <a:off x="360363" y="2884488"/>
              <a:ext cx="111125" cy="165100"/>
            </a:xfrm>
            <a:custGeom>
              <a:avLst/>
              <a:gdLst>
                <a:gd name="T0" fmla="*/ 6 w 70"/>
                <a:gd name="T1" fmla="*/ 61 h 104"/>
                <a:gd name="T2" fmla="*/ 70 w 70"/>
                <a:gd name="T3" fmla="*/ 100 h 104"/>
                <a:gd name="T4" fmla="*/ 70 w 70"/>
                <a:gd name="T5" fmla="*/ 104 h 104"/>
                <a:gd name="T6" fmla="*/ 70 w 70"/>
                <a:gd name="T7" fmla="*/ 44 h 104"/>
                <a:gd name="T8" fmla="*/ 0 w 70"/>
                <a:gd name="T9" fmla="*/ 0 h 104"/>
                <a:gd name="T10" fmla="*/ 6 w 70"/>
                <a:gd name="T11" fmla="*/ 4 h 104"/>
                <a:gd name="T12" fmla="*/ 6 w 70"/>
                <a:gd name="T13" fmla="*/ 61 h 104"/>
                <a:gd name="T14" fmla="*/ 6 w 70"/>
                <a:gd name="T1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04">
                  <a:moveTo>
                    <a:pt x="6" y="61"/>
                  </a:moveTo>
                  <a:lnTo>
                    <a:pt x="70" y="100"/>
                  </a:lnTo>
                  <a:lnTo>
                    <a:pt x="70" y="104"/>
                  </a:lnTo>
                  <a:lnTo>
                    <a:pt x="70" y="44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61"/>
                  </a:lnTo>
                  <a:lnTo>
                    <a:pt x="6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16" name="Picture 14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63" y="2882901"/>
              <a:ext cx="111125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7" name="Picture 14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63" y="2882901"/>
              <a:ext cx="111125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8" name="Freeform 149"/>
            <p:cNvSpPr>
              <a:spLocks/>
            </p:cNvSpPr>
            <p:nvPr/>
          </p:nvSpPr>
          <p:spPr bwMode="auto">
            <a:xfrm>
              <a:off x="360363" y="2884488"/>
              <a:ext cx="111125" cy="163513"/>
            </a:xfrm>
            <a:custGeom>
              <a:avLst/>
              <a:gdLst>
                <a:gd name="T0" fmla="*/ 6 w 70"/>
                <a:gd name="T1" fmla="*/ 60 h 103"/>
                <a:gd name="T2" fmla="*/ 70 w 70"/>
                <a:gd name="T3" fmla="*/ 100 h 103"/>
                <a:gd name="T4" fmla="*/ 70 w 70"/>
                <a:gd name="T5" fmla="*/ 103 h 103"/>
                <a:gd name="T6" fmla="*/ 70 w 70"/>
                <a:gd name="T7" fmla="*/ 44 h 103"/>
                <a:gd name="T8" fmla="*/ 0 w 70"/>
                <a:gd name="T9" fmla="*/ 0 h 103"/>
                <a:gd name="T10" fmla="*/ 6 w 70"/>
                <a:gd name="T11" fmla="*/ 4 h 103"/>
                <a:gd name="T12" fmla="*/ 6 w 70"/>
                <a:gd name="T13" fmla="*/ 6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03">
                  <a:moveTo>
                    <a:pt x="6" y="60"/>
                  </a:moveTo>
                  <a:lnTo>
                    <a:pt x="70" y="100"/>
                  </a:lnTo>
                  <a:lnTo>
                    <a:pt x="70" y="103"/>
                  </a:lnTo>
                  <a:lnTo>
                    <a:pt x="70" y="44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60"/>
                  </a:ln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Freeform 150"/>
            <p:cNvSpPr>
              <a:spLocks/>
            </p:cNvSpPr>
            <p:nvPr/>
          </p:nvSpPr>
          <p:spPr bwMode="auto">
            <a:xfrm>
              <a:off x="361950" y="2895601"/>
              <a:ext cx="103188" cy="149225"/>
            </a:xfrm>
            <a:custGeom>
              <a:avLst/>
              <a:gdLst>
                <a:gd name="T0" fmla="*/ 65 w 65"/>
                <a:gd name="T1" fmla="*/ 94 h 94"/>
                <a:gd name="T2" fmla="*/ 0 w 65"/>
                <a:gd name="T3" fmla="*/ 55 h 94"/>
                <a:gd name="T4" fmla="*/ 0 w 65"/>
                <a:gd name="T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94">
                  <a:moveTo>
                    <a:pt x="65" y="94"/>
                  </a:moveTo>
                  <a:lnTo>
                    <a:pt x="0" y="55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Freeform 151"/>
            <p:cNvSpPr>
              <a:spLocks/>
            </p:cNvSpPr>
            <p:nvPr/>
          </p:nvSpPr>
          <p:spPr bwMode="auto">
            <a:xfrm>
              <a:off x="406400" y="2894013"/>
              <a:ext cx="23813" cy="19050"/>
            </a:xfrm>
            <a:custGeom>
              <a:avLst/>
              <a:gdLst>
                <a:gd name="T0" fmla="*/ 10 w 15"/>
                <a:gd name="T1" fmla="*/ 2 h 12"/>
                <a:gd name="T2" fmla="*/ 8 w 15"/>
                <a:gd name="T3" fmla="*/ 1 h 12"/>
                <a:gd name="T4" fmla="*/ 7 w 15"/>
                <a:gd name="T5" fmla="*/ 1 h 12"/>
                <a:gd name="T6" fmla="*/ 5 w 15"/>
                <a:gd name="T7" fmla="*/ 0 h 12"/>
                <a:gd name="T8" fmla="*/ 4 w 15"/>
                <a:gd name="T9" fmla="*/ 0 h 12"/>
                <a:gd name="T10" fmla="*/ 3 w 15"/>
                <a:gd name="T11" fmla="*/ 0 h 12"/>
                <a:gd name="T12" fmla="*/ 2 w 15"/>
                <a:gd name="T13" fmla="*/ 0 h 12"/>
                <a:gd name="T14" fmla="*/ 1 w 15"/>
                <a:gd name="T15" fmla="*/ 0 h 12"/>
                <a:gd name="T16" fmla="*/ 0 w 15"/>
                <a:gd name="T17" fmla="*/ 1 h 12"/>
                <a:gd name="T18" fmla="*/ 0 w 15"/>
                <a:gd name="T19" fmla="*/ 2 h 12"/>
                <a:gd name="T20" fmla="*/ 0 w 15"/>
                <a:gd name="T21" fmla="*/ 3 h 12"/>
                <a:gd name="T22" fmla="*/ 1 w 15"/>
                <a:gd name="T23" fmla="*/ 4 h 12"/>
                <a:gd name="T24" fmla="*/ 1 w 15"/>
                <a:gd name="T25" fmla="*/ 5 h 12"/>
                <a:gd name="T26" fmla="*/ 2 w 15"/>
                <a:gd name="T27" fmla="*/ 6 h 12"/>
                <a:gd name="T28" fmla="*/ 3 w 15"/>
                <a:gd name="T29" fmla="*/ 7 h 12"/>
                <a:gd name="T30" fmla="*/ 5 w 15"/>
                <a:gd name="T31" fmla="*/ 8 h 12"/>
                <a:gd name="T32" fmla="*/ 6 w 15"/>
                <a:gd name="T33" fmla="*/ 9 h 12"/>
                <a:gd name="T34" fmla="*/ 8 w 15"/>
                <a:gd name="T35" fmla="*/ 10 h 12"/>
                <a:gd name="T36" fmla="*/ 9 w 15"/>
                <a:gd name="T37" fmla="*/ 11 h 12"/>
                <a:gd name="T38" fmla="*/ 10 w 15"/>
                <a:gd name="T39" fmla="*/ 11 h 12"/>
                <a:gd name="T40" fmla="*/ 12 w 15"/>
                <a:gd name="T41" fmla="*/ 12 h 12"/>
                <a:gd name="T42" fmla="*/ 13 w 15"/>
                <a:gd name="T43" fmla="*/ 12 h 12"/>
                <a:gd name="T44" fmla="*/ 14 w 15"/>
                <a:gd name="T45" fmla="*/ 11 h 12"/>
                <a:gd name="T46" fmla="*/ 14 w 15"/>
                <a:gd name="T47" fmla="*/ 11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9 h 12"/>
                <a:gd name="T54" fmla="*/ 15 w 15"/>
                <a:gd name="T55" fmla="*/ 8 h 12"/>
                <a:gd name="T56" fmla="*/ 14 w 15"/>
                <a:gd name="T57" fmla="*/ 6 h 12"/>
                <a:gd name="T58" fmla="*/ 13 w 15"/>
                <a:gd name="T59" fmla="*/ 5 h 12"/>
                <a:gd name="T60" fmla="*/ 12 w 15"/>
                <a:gd name="T61" fmla="*/ 4 h 12"/>
                <a:gd name="T62" fmla="*/ 11 w 15"/>
                <a:gd name="T63" fmla="*/ 3 h 12"/>
                <a:gd name="T64" fmla="*/ 10 w 15"/>
                <a:gd name="T6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10" y="2"/>
                  </a:moveTo>
                  <a:lnTo>
                    <a:pt x="8" y="1"/>
                  </a:lnTo>
                  <a:lnTo>
                    <a:pt x="7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7"/>
                  </a:lnTo>
                  <a:lnTo>
                    <a:pt x="5" y="8"/>
                  </a:lnTo>
                  <a:lnTo>
                    <a:pt x="6" y="9"/>
                  </a:lnTo>
                  <a:lnTo>
                    <a:pt x="8" y="10"/>
                  </a:lnTo>
                  <a:lnTo>
                    <a:pt x="9" y="11"/>
                  </a:lnTo>
                  <a:lnTo>
                    <a:pt x="10" y="11"/>
                  </a:lnTo>
                  <a:lnTo>
                    <a:pt x="12" y="12"/>
                  </a:lnTo>
                  <a:lnTo>
                    <a:pt x="13" y="12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4" y="6"/>
                  </a:lnTo>
                  <a:lnTo>
                    <a:pt x="13" y="5"/>
                  </a:lnTo>
                  <a:lnTo>
                    <a:pt x="12" y="4"/>
                  </a:lnTo>
                  <a:lnTo>
                    <a:pt x="11" y="3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Freeform 152"/>
            <p:cNvSpPr>
              <a:spLocks/>
            </p:cNvSpPr>
            <p:nvPr/>
          </p:nvSpPr>
          <p:spPr bwMode="auto">
            <a:xfrm>
              <a:off x="403225" y="2889251"/>
              <a:ext cx="30163" cy="26988"/>
            </a:xfrm>
            <a:custGeom>
              <a:avLst/>
              <a:gdLst>
                <a:gd name="T0" fmla="*/ 15 w 19"/>
                <a:gd name="T1" fmla="*/ 17 h 17"/>
                <a:gd name="T2" fmla="*/ 19 w 19"/>
                <a:gd name="T3" fmla="*/ 10 h 17"/>
                <a:gd name="T4" fmla="*/ 4 w 19"/>
                <a:gd name="T5" fmla="*/ 0 h 17"/>
                <a:gd name="T6" fmla="*/ 0 w 19"/>
                <a:gd name="T7" fmla="*/ 7 h 17"/>
                <a:gd name="T8" fmla="*/ 15 w 1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17"/>
                  </a:moveTo>
                  <a:lnTo>
                    <a:pt x="19" y="10"/>
                  </a:lnTo>
                  <a:lnTo>
                    <a:pt x="4" y="0"/>
                  </a:lnTo>
                  <a:lnTo>
                    <a:pt x="0" y="7"/>
                  </a:lnTo>
                  <a:lnTo>
                    <a:pt x="15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22" name="Picture 15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28876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3" name="Picture 15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28876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4" name="Freeform 155"/>
            <p:cNvSpPr>
              <a:spLocks/>
            </p:cNvSpPr>
            <p:nvPr/>
          </p:nvSpPr>
          <p:spPr bwMode="auto">
            <a:xfrm>
              <a:off x="406400" y="2892426"/>
              <a:ext cx="23813" cy="19050"/>
            </a:xfrm>
            <a:custGeom>
              <a:avLst/>
              <a:gdLst>
                <a:gd name="T0" fmla="*/ 9 w 15"/>
                <a:gd name="T1" fmla="*/ 3 h 12"/>
                <a:gd name="T2" fmla="*/ 8 w 15"/>
                <a:gd name="T3" fmla="*/ 2 h 12"/>
                <a:gd name="T4" fmla="*/ 7 w 15"/>
                <a:gd name="T5" fmla="*/ 2 h 12"/>
                <a:gd name="T6" fmla="*/ 5 w 15"/>
                <a:gd name="T7" fmla="*/ 1 h 12"/>
                <a:gd name="T8" fmla="*/ 4 w 15"/>
                <a:gd name="T9" fmla="*/ 1 h 12"/>
                <a:gd name="T10" fmla="*/ 2 w 15"/>
                <a:gd name="T11" fmla="*/ 0 h 12"/>
                <a:gd name="T12" fmla="*/ 1 w 15"/>
                <a:gd name="T13" fmla="*/ 1 h 12"/>
                <a:gd name="T14" fmla="*/ 1 w 15"/>
                <a:gd name="T15" fmla="*/ 1 h 12"/>
                <a:gd name="T16" fmla="*/ 0 w 15"/>
                <a:gd name="T17" fmla="*/ 2 h 12"/>
                <a:gd name="T18" fmla="*/ 0 w 15"/>
                <a:gd name="T19" fmla="*/ 3 h 12"/>
                <a:gd name="T20" fmla="*/ 0 w 15"/>
                <a:gd name="T21" fmla="*/ 4 h 12"/>
                <a:gd name="T22" fmla="*/ 0 w 15"/>
                <a:gd name="T23" fmla="*/ 5 h 12"/>
                <a:gd name="T24" fmla="*/ 1 w 15"/>
                <a:gd name="T25" fmla="*/ 6 h 12"/>
                <a:gd name="T26" fmla="*/ 2 w 15"/>
                <a:gd name="T27" fmla="*/ 7 h 12"/>
                <a:gd name="T28" fmla="*/ 3 w 15"/>
                <a:gd name="T29" fmla="*/ 8 h 12"/>
                <a:gd name="T30" fmla="*/ 5 w 15"/>
                <a:gd name="T31" fmla="*/ 9 h 12"/>
                <a:gd name="T32" fmla="*/ 6 w 15"/>
                <a:gd name="T33" fmla="*/ 10 h 12"/>
                <a:gd name="T34" fmla="*/ 7 w 15"/>
                <a:gd name="T35" fmla="*/ 11 h 12"/>
                <a:gd name="T36" fmla="*/ 9 w 15"/>
                <a:gd name="T37" fmla="*/ 12 h 12"/>
                <a:gd name="T38" fmla="*/ 10 w 15"/>
                <a:gd name="T39" fmla="*/ 12 h 12"/>
                <a:gd name="T40" fmla="*/ 11 w 15"/>
                <a:gd name="T41" fmla="*/ 12 h 12"/>
                <a:gd name="T42" fmla="*/ 13 w 15"/>
                <a:gd name="T43" fmla="*/ 12 h 12"/>
                <a:gd name="T44" fmla="*/ 14 w 15"/>
                <a:gd name="T45" fmla="*/ 12 h 12"/>
                <a:gd name="T46" fmla="*/ 14 w 15"/>
                <a:gd name="T47" fmla="*/ 12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10 h 12"/>
                <a:gd name="T54" fmla="*/ 15 w 15"/>
                <a:gd name="T55" fmla="*/ 9 h 12"/>
                <a:gd name="T56" fmla="*/ 14 w 15"/>
                <a:gd name="T57" fmla="*/ 7 h 12"/>
                <a:gd name="T58" fmla="*/ 13 w 15"/>
                <a:gd name="T59" fmla="*/ 6 h 12"/>
                <a:gd name="T60" fmla="*/ 12 w 15"/>
                <a:gd name="T61" fmla="*/ 5 h 12"/>
                <a:gd name="T62" fmla="*/ 11 w 15"/>
                <a:gd name="T63" fmla="*/ 4 h 12"/>
                <a:gd name="T64" fmla="*/ 9 w 15"/>
                <a:gd name="T6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9" y="3"/>
                  </a:moveTo>
                  <a:lnTo>
                    <a:pt x="8" y="2"/>
                  </a:lnTo>
                  <a:lnTo>
                    <a:pt x="7" y="2"/>
                  </a:lnTo>
                  <a:lnTo>
                    <a:pt x="5" y="1"/>
                  </a:lnTo>
                  <a:lnTo>
                    <a:pt x="4" y="1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6"/>
                  </a:lnTo>
                  <a:lnTo>
                    <a:pt x="2" y="7"/>
                  </a:lnTo>
                  <a:lnTo>
                    <a:pt x="3" y="8"/>
                  </a:lnTo>
                  <a:lnTo>
                    <a:pt x="5" y="9"/>
                  </a:lnTo>
                  <a:lnTo>
                    <a:pt x="6" y="10"/>
                  </a:lnTo>
                  <a:lnTo>
                    <a:pt x="7" y="11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3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4" y="7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1" y="4"/>
                  </a:lnTo>
                  <a:lnTo>
                    <a:pt x="9" y="3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Freeform 156"/>
            <p:cNvSpPr>
              <a:spLocks/>
            </p:cNvSpPr>
            <p:nvPr/>
          </p:nvSpPr>
          <p:spPr bwMode="auto">
            <a:xfrm>
              <a:off x="406400" y="3171826"/>
              <a:ext cx="23813" cy="19050"/>
            </a:xfrm>
            <a:custGeom>
              <a:avLst/>
              <a:gdLst>
                <a:gd name="T0" fmla="*/ 10 w 15"/>
                <a:gd name="T1" fmla="*/ 3 h 12"/>
                <a:gd name="T2" fmla="*/ 8 w 15"/>
                <a:gd name="T3" fmla="*/ 2 h 12"/>
                <a:gd name="T4" fmla="*/ 7 w 15"/>
                <a:gd name="T5" fmla="*/ 1 h 12"/>
                <a:gd name="T6" fmla="*/ 5 w 15"/>
                <a:gd name="T7" fmla="*/ 0 h 12"/>
                <a:gd name="T8" fmla="*/ 4 w 15"/>
                <a:gd name="T9" fmla="*/ 0 h 12"/>
                <a:gd name="T10" fmla="*/ 3 w 15"/>
                <a:gd name="T11" fmla="*/ 0 h 12"/>
                <a:gd name="T12" fmla="*/ 2 w 15"/>
                <a:gd name="T13" fmla="*/ 0 h 12"/>
                <a:gd name="T14" fmla="*/ 1 w 15"/>
                <a:gd name="T15" fmla="*/ 0 h 12"/>
                <a:gd name="T16" fmla="*/ 0 w 15"/>
                <a:gd name="T17" fmla="*/ 1 h 12"/>
                <a:gd name="T18" fmla="*/ 0 w 15"/>
                <a:gd name="T19" fmla="*/ 2 h 12"/>
                <a:gd name="T20" fmla="*/ 0 w 15"/>
                <a:gd name="T21" fmla="*/ 3 h 12"/>
                <a:gd name="T22" fmla="*/ 1 w 15"/>
                <a:gd name="T23" fmla="*/ 4 h 12"/>
                <a:gd name="T24" fmla="*/ 1 w 15"/>
                <a:gd name="T25" fmla="*/ 5 h 12"/>
                <a:gd name="T26" fmla="*/ 2 w 15"/>
                <a:gd name="T27" fmla="*/ 6 h 12"/>
                <a:gd name="T28" fmla="*/ 3 w 15"/>
                <a:gd name="T29" fmla="*/ 7 h 12"/>
                <a:gd name="T30" fmla="*/ 5 w 15"/>
                <a:gd name="T31" fmla="*/ 8 h 12"/>
                <a:gd name="T32" fmla="*/ 6 w 15"/>
                <a:gd name="T33" fmla="*/ 10 h 12"/>
                <a:gd name="T34" fmla="*/ 8 w 15"/>
                <a:gd name="T35" fmla="*/ 10 h 12"/>
                <a:gd name="T36" fmla="*/ 9 w 15"/>
                <a:gd name="T37" fmla="*/ 11 h 12"/>
                <a:gd name="T38" fmla="*/ 10 w 15"/>
                <a:gd name="T39" fmla="*/ 11 h 12"/>
                <a:gd name="T40" fmla="*/ 12 w 15"/>
                <a:gd name="T41" fmla="*/ 12 h 12"/>
                <a:gd name="T42" fmla="*/ 13 w 15"/>
                <a:gd name="T43" fmla="*/ 12 h 12"/>
                <a:gd name="T44" fmla="*/ 14 w 15"/>
                <a:gd name="T45" fmla="*/ 12 h 12"/>
                <a:gd name="T46" fmla="*/ 14 w 15"/>
                <a:gd name="T47" fmla="*/ 11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9 h 12"/>
                <a:gd name="T54" fmla="*/ 15 w 15"/>
                <a:gd name="T55" fmla="*/ 8 h 12"/>
                <a:gd name="T56" fmla="*/ 14 w 15"/>
                <a:gd name="T57" fmla="*/ 7 h 12"/>
                <a:gd name="T58" fmla="*/ 13 w 15"/>
                <a:gd name="T59" fmla="*/ 6 h 12"/>
                <a:gd name="T60" fmla="*/ 12 w 15"/>
                <a:gd name="T61" fmla="*/ 5 h 12"/>
                <a:gd name="T62" fmla="*/ 11 w 15"/>
                <a:gd name="T63" fmla="*/ 3 h 12"/>
                <a:gd name="T64" fmla="*/ 10 w 15"/>
                <a:gd name="T6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10" y="3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7"/>
                  </a:lnTo>
                  <a:lnTo>
                    <a:pt x="5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9" y="11"/>
                  </a:lnTo>
                  <a:lnTo>
                    <a:pt x="10" y="11"/>
                  </a:lnTo>
                  <a:lnTo>
                    <a:pt x="12" y="12"/>
                  </a:lnTo>
                  <a:lnTo>
                    <a:pt x="13" y="12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4" y="7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Freeform 157"/>
            <p:cNvSpPr>
              <a:spLocks/>
            </p:cNvSpPr>
            <p:nvPr/>
          </p:nvSpPr>
          <p:spPr bwMode="auto">
            <a:xfrm>
              <a:off x="403225" y="3167063"/>
              <a:ext cx="30163" cy="28575"/>
            </a:xfrm>
            <a:custGeom>
              <a:avLst/>
              <a:gdLst>
                <a:gd name="T0" fmla="*/ 15 w 19"/>
                <a:gd name="T1" fmla="*/ 18 h 18"/>
                <a:gd name="T2" fmla="*/ 19 w 19"/>
                <a:gd name="T3" fmla="*/ 10 h 18"/>
                <a:gd name="T4" fmla="*/ 4 w 19"/>
                <a:gd name="T5" fmla="*/ 0 h 18"/>
                <a:gd name="T6" fmla="*/ 0 w 19"/>
                <a:gd name="T7" fmla="*/ 8 h 18"/>
                <a:gd name="T8" fmla="*/ 15 w 1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5" y="18"/>
                  </a:moveTo>
                  <a:lnTo>
                    <a:pt x="19" y="10"/>
                  </a:lnTo>
                  <a:lnTo>
                    <a:pt x="4" y="0"/>
                  </a:lnTo>
                  <a:lnTo>
                    <a:pt x="0" y="8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27" name="Picture 15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31670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8" name="Picture 15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31670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9" name="Freeform 160"/>
            <p:cNvSpPr>
              <a:spLocks/>
            </p:cNvSpPr>
            <p:nvPr/>
          </p:nvSpPr>
          <p:spPr bwMode="auto">
            <a:xfrm>
              <a:off x="406400" y="3171826"/>
              <a:ext cx="23813" cy="19050"/>
            </a:xfrm>
            <a:custGeom>
              <a:avLst/>
              <a:gdLst>
                <a:gd name="T0" fmla="*/ 9 w 15"/>
                <a:gd name="T1" fmla="*/ 2 h 12"/>
                <a:gd name="T2" fmla="*/ 8 w 15"/>
                <a:gd name="T3" fmla="*/ 2 h 12"/>
                <a:gd name="T4" fmla="*/ 7 w 15"/>
                <a:gd name="T5" fmla="*/ 1 h 12"/>
                <a:gd name="T6" fmla="*/ 5 w 15"/>
                <a:gd name="T7" fmla="*/ 0 h 12"/>
                <a:gd name="T8" fmla="*/ 4 w 15"/>
                <a:gd name="T9" fmla="*/ 0 h 12"/>
                <a:gd name="T10" fmla="*/ 2 w 15"/>
                <a:gd name="T11" fmla="*/ 0 h 12"/>
                <a:gd name="T12" fmla="*/ 1 w 15"/>
                <a:gd name="T13" fmla="*/ 0 h 12"/>
                <a:gd name="T14" fmla="*/ 1 w 15"/>
                <a:gd name="T15" fmla="*/ 0 h 12"/>
                <a:gd name="T16" fmla="*/ 0 w 15"/>
                <a:gd name="T17" fmla="*/ 1 h 12"/>
                <a:gd name="T18" fmla="*/ 0 w 15"/>
                <a:gd name="T19" fmla="*/ 2 h 12"/>
                <a:gd name="T20" fmla="*/ 0 w 15"/>
                <a:gd name="T21" fmla="*/ 3 h 12"/>
                <a:gd name="T22" fmla="*/ 0 w 15"/>
                <a:gd name="T23" fmla="*/ 4 h 12"/>
                <a:gd name="T24" fmla="*/ 1 w 15"/>
                <a:gd name="T25" fmla="*/ 5 h 12"/>
                <a:gd name="T26" fmla="*/ 2 w 15"/>
                <a:gd name="T27" fmla="*/ 6 h 12"/>
                <a:gd name="T28" fmla="*/ 3 w 15"/>
                <a:gd name="T29" fmla="*/ 7 h 12"/>
                <a:gd name="T30" fmla="*/ 5 w 15"/>
                <a:gd name="T31" fmla="*/ 8 h 12"/>
                <a:gd name="T32" fmla="*/ 6 w 15"/>
                <a:gd name="T33" fmla="*/ 10 h 12"/>
                <a:gd name="T34" fmla="*/ 7 w 15"/>
                <a:gd name="T35" fmla="*/ 10 h 12"/>
                <a:gd name="T36" fmla="*/ 9 w 15"/>
                <a:gd name="T37" fmla="*/ 11 h 12"/>
                <a:gd name="T38" fmla="*/ 10 w 15"/>
                <a:gd name="T39" fmla="*/ 11 h 12"/>
                <a:gd name="T40" fmla="*/ 11 w 15"/>
                <a:gd name="T41" fmla="*/ 12 h 12"/>
                <a:gd name="T42" fmla="*/ 13 w 15"/>
                <a:gd name="T43" fmla="*/ 12 h 12"/>
                <a:gd name="T44" fmla="*/ 14 w 15"/>
                <a:gd name="T45" fmla="*/ 11 h 12"/>
                <a:gd name="T46" fmla="*/ 14 w 15"/>
                <a:gd name="T47" fmla="*/ 11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9 h 12"/>
                <a:gd name="T54" fmla="*/ 15 w 15"/>
                <a:gd name="T55" fmla="*/ 8 h 12"/>
                <a:gd name="T56" fmla="*/ 14 w 15"/>
                <a:gd name="T57" fmla="*/ 7 h 12"/>
                <a:gd name="T58" fmla="*/ 13 w 15"/>
                <a:gd name="T59" fmla="*/ 6 h 12"/>
                <a:gd name="T60" fmla="*/ 12 w 15"/>
                <a:gd name="T61" fmla="*/ 5 h 12"/>
                <a:gd name="T62" fmla="*/ 11 w 15"/>
                <a:gd name="T63" fmla="*/ 3 h 12"/>
                <a:gd name="T64" fmla="*/ 9 w 15"/>
                <a:gd name="T6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9" y="2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7"/>
                  </a:lnTo>
                  <a:lnTo>
                    <a:pt x="5" y="8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9" y="11"/>
                  </a:lnTo>
                  <a:lnTo>
                    <a:pt x="10" y="11"/>
                  </a:lnTo>
                  <a:lnTo>
                    <a:pt x="11" y="12"/>
                  </a:lnTo>
                  <a:lnTo>
                    <a:pt x="13" y="12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4" y="7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2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Freeform 161"/>
            <p:cNvSpPr>
              <a:spLocks/>
            </p:cNvSpPr>
            <p:nvPr/>
          </p:nvSpPr>
          <p:spPr bwMode="auto">
            <a:xfrm>
              <a:off x="366713" y="2740026"/>
              <a:ext cx="26988" cy="19050"/>
            </a:xfrm>
            <a:custGeom>
              <a:avLst/>
              <a:gdLst>
                <a:gd name="T0" fmla="*/ 0 w 17"/>
                <a:gd name="T1" fmla="*/ 6 h 12"/>
                <a:gd name="T2" fmla="*/ 0 w 17"/>
                <a:gd name="T3" fmla="*/ 5 h 12"/>
                <a:gd name="T4" fmla="*/ 0 w 17"/>
                <a:gd name="T5" fmla="*/ 5 h 12"/>
                <a:gd name="T6" fmla="*/ 0 w 17"/>
                <a:gd name="T7" fmla="*/ 4 h 12"/>
                <a:gd name="T8" fmla="*/ 1 w 17"/>
                <a:gd name="T9" fmla="*/ 2 h 12"/>
                <a:gd name="T10" fmla="*/ 2 w 17"/>
                <a:gd name="T11" fmla="*/ 2 h 12"/>
                <a:gd name="T12" fmla="*/ 4 w 17"/>
                <a:gd name="T13" fmla="*/ 1 h 12"/>
                <a:gd name="T14" fmla="*/ 5 w 17"/>
                <a:gd name="T15" fmla="*/ 1 h 12"/>
                <a:gd name="T16" fmla="*/ 6 w 17"/>
                <a:gd name="T17" fmla="*/ 0 h 12"/>
                <a:gd name="T18" fmla="*/ 8 w 17"/>
                <a:gd name="T19" fmla="*/ 0 h 12"/>
                <a:gd name="T20" fmla="*/ 10 w 17"/>
                <a:gd name="T21" fmla="*/ 0 h 12"/>
                <a:gd name="T22" fmla="*/ 11 w 17"/>
                <a:gd name="T23" fmla="*/ 1 h 12"/>
                <a:gd name="T24" fmla="*/ 13 w 17"/>
                <a:gd name="T25" fmla="*/ 1 h 12"/>
                <a:gd name="T26" fmla="*/ 14 w 17"/>
                <a:gd name="T27" fmla="*/ 2 h 12"/>
                <a:gd name="T28" fmla="*/ 15 w 17"/>
                <a:gd name="T29" fmla="*/ 2 h 12"/>
                <a:gd name="T30" fmla="*/ 16 w 17"/>
                <a:gd name="T31" fmla="*/ 4 h 12"/>
                <a:gd name="T32" fmla="*/ 17 w 17"/>
                <a:gd name="T33" fmla="*/ 5 h 12"/>
                <a:gd name="T34" fmla="*/ 17 w 17"/>
                <a:gd name="T35" fmla="*/ 5 h 12"/>
                <a:gd name="T36" fmla="*/ 17 w 17"/>
                <a:gd name="T37" fmla="*/ 6 h 12"/>
                <a:gd name="T38" fmla="*/ 17 w 17"/>
                <a:gd name="T39" fmla="*/ 7 h 12"/>
                <a:gd name="T40" fmla="*/ 17 w 17"/>
                <a:gd name="T41" fmla="*/ 7 h 12"/>
                <a:gd name="T42" fmla="*/ 16 w 17"/>
                <a:gd name="T43" fmla="*/ 8 h 12"/>
                <a:gd name="T44" fmla="*/ 15 w 17"/>
                <a:gd name="T45" fmla="*/ 9 h 12"/>
                <a:gd name="T46" fmla="*/ 14 w 17"/>
                <a:gd name="T47" fmla="*/ 10 h 12"/>
                <a:gd name="T48" fmla="*/ 13 w 17"/>
                <a:gd name="T49" fmla="*/ 10 h 12"/>
                <a:gd name="T50" fmla="*/ 11 w 17"/>
                <a:gd name="T51" fmla="*/ 11 h 12"/>
                <a:gd name="T52" fmla="*/ 10 w 17"/>
                <a:gd name="T53" fmla="*/ 12 h 12"/>
                <a:gd name="T54" fmla="*/ 8 w 17"/>
                <a:gd name="T55" fmla="*/ 12 h 12"/>
                <a:gd name="T56" fmla="*/ 6 w 17"/>
                <a:gd name="T57" fmla="*/ 12 h 12"/>
                <a:gd name="T58" fmla="*/ 5 w 17"/>
                <a:gd name="T59" fmla="*/ 11 h 12"/>
                <a:gd name="T60" fmla="*/ 4 w 17"/>
                <a:gd name="T61" fmla="*/ 10 h 12"/>
                <a:gd name="T62" fmla="*/ 2 w 17"/>
                <a:gd name="T63" fmla="*/ 10 h 12"/>
                <a:gd name="T64" fmla="*/ 1 w 17"/>
                <a:gd name="T65" fmla="*/ 9 h 12"/>
                <a:gd name="T66" fmla="*/ 0 w 17"/>
                <a:gd name="T67" fmla="*/ 8 h 12"/>
                <a:gd name="T68" fmla="*/ 0 w 17"/>
                <a:gd name="T69" fmla="*/ 7 h 12"/>
                <a:gd name="T70" fmla="*/ 0 w 17"/>
                <a:gd name="T71" fmla="*/ 7 h 12"/>
                <a:gd name="T72" fmla="*/ 0 w 17"/>
                <a:gd name="T7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" h="12">
                  <a:moveTo>
                    <a:pt x="0" y="6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15" y="2"/>
                  </a:lnTo>
                  <a:lnTo>
                    <a:pt x="16" y="4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6" y="8"/>
                  </a:lnTo>
                  <a:lnTo>
                    <a:pt x="15" y="9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11" y="11"/>
                  </a:lnTo>
                  <a:lnTo>
                    <a:pt x="10" y="12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5" y="11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Rectangle 162"/>
            <p:cNvSpPr>
              <a:spLocks noChangeArrowheads="1"/>
            </p:cNvSpPr>
            <p:nvPr/>
          </p:nvSpPr>
          <p:spPr bwMode="auto">
            <a:xfrm>
              <a:off x="365125" y="2738438"/>
              <a:ext cx="28575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Rectangle 163"/>
            <p:cNvSpPr>
              <a:spLocks noChangeArrowheads="1"/>
            </p:cNvSpPr>
            <p:nvPr/>
          </p:nvSpPr>
          <p:spPr bwMode="auto">
            <a:xfrm>
              <a:off x="365125" y="2740026"/>
              <a:ext cx="28575" cy="1588"/>
            </a:xfrm>
            <a:prstGeom prst="rect">
              <a:avLst/>
            </a:pr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Rectangle 164"/>
            <p:cNvSpPr>
              <a:spLocks noChangeArrowheads="1"/>
            </p:cNvSpPr>
            <p:nvPr/>
          </p:nvSpPr>
          <p:spPr bwMode="auto">
            <a:xfrm>
              <a:off x="365125" y="2740026"/>
              <a:ext cx="28575" cy="1588"/>
            </a:xfrm>
            <a:prstGeom prst="rect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Rectangle 165"/>
            <p:cNvSpPr>
              <a:spLocks noChangeArrowheads="1"/>
            </p:cNvSpPr>
            <p:nvPr/>
          </p:nvSpPr>
          <p:spPr bwMode="auto">
            <a:xfrm>
              <a:off x="365125" y="2741613"/>
              <a:ext cx="28575" cy="158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Rectangle 166"/>
            <p:cNvSpPr>
              <a:spLocks noChangeArrowheads="1"/>
            </p:cNvSpPr>
            <p:nvPr/>
          </p:nvSpPr>
          <p:spPr bwMode="auto">
            <a:xfrm>
              <a:off x="365125" y="2741613"/>
              <a:ext cx="28575" cy="1588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Rectangle 167"/>
            <p:cNvSpPr>
              <a:spLocks noChangeArrowheads="1"/>
            </p:cNvSpPr>
            <p:nvPr/>
          </p:nvSpPr>
          <p:spPr bwMode="auto">
            <a:xfrm>
              <a:off x="365125" y="2741613"/>
              <a:ext cx="28575" cy="158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Rectangle 168"/>
            <p:cNvSpPr>
              <a:spLocks noChangeArrowheads="1"/>
            </p:cNvSpPr>
            <p:nvPr/>
          </p:nvSpPr>
          <p:spPr bwMode="auto">
            <a:xfrm>
              <a:off x="365125" y="2743201"/>
              <a:ext cx="28575" cy="1588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8" name="Rectangle 169"/>
            <p:cNvSpPr>
              <a:spLocks noChangeArrowheads="1"/>
            </p:cNvSpPr>
            <p:nvPr/>
          </p:nvSpPr>
          <p:spPr bwMode="auto">
            <a:xfrm>
              <a:off x="365125" y="2743201"/>
              <a:ext cx="28575" cy="1588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Rectangle 170"/>
            <p:cNvSpPr>
              <a:spLocks noChangeArrowheads="1"/>
            </p:cNvSpPr>
            <p:nvPr/>
          </p:nvSpPr>
          <p:spPr bwMode="auto">
            <a:xfrm>
              <a:off x="365125" y="2743201"/>
              <a:ext cx="28575" cy="1588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Rectangle 171"/>
            <p:cNvSpPr>
              <a:spLocks noChangeArrowheads="1"/>
            </p:cNvSpPr>
            <p:nvPr/>
          </p:nvSpPr>
          <p:spPr bwMode="auto">
            <a:xfrm>
              <a:off x="365125" y="2744788"/>
              <a:ext cx="28575" cy="1588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Rectangle 172"/>
            <p:cNvSpPr>
              <a:spLocks noChangeArrowheads="1"/>
            </p:cNvSpPr>
            <p:nvPr/>
          </p:nvSpPr>
          <p:spPr bwMode="auto">
            <a:xfrm>
              <a:off x="365125" y="2744788"/>
              <a:ext cx="28575" cy="1588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Rectangle 173"/>
            <p:cNvSpPr>
              <a:spLocks noChangeArrowheads="1"/>
            </p:cNvSpPr>
            <p:nvPr/>
          </p:nvSpPr>
          <p:spPr bwMode="auto">
            <a:xfrm>
              <a:off x="365125" y="2746376"/>
              <a:ext cx="28575" cy="1588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Rectangle 174"/>
            <p:cNvSpPr>
              <a:spLocks noChangeArrowheads="1"/>
            </p:cNvSpPr>
            <p:nvPr/>
          </p:nvSpPr>
          <p:spPr bwMode="auto">
            <a:xfrm>
              <a:off x="365125" y="2746376"/>
              <a:ext cx="28575" cy="1588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Rectangle 175"/>
            <p:cNvSpPr>
              <a:spLocks noChangeArrowheads="1"/>
            </p:cNvSpPr>
            <p:nvPr/>
          </p:nvSpPr>
          <p:spPr bwMode="auto">
            <a:xfrm>
              <a:off x="365125" y="2746376"/>
              <a:ext cx="28575" cy="15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Rectangle 176"/>
            <p:cNvSpPr>
              <a:spLocks noChangeArrowheads="1"/>
            </p:cNvSpPr>
            <p:nvPr/>
          </p:nvSpPr>
          <p:spPr bwMode="auto">
            <a:xfrm>
              <a:off x="365125" y="2747963"/>
              <a:ext cx="28575" cy="1588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Rectangle 177"/>
            <p:cNvSpPr>
              <a:spLocks noChangeArrowheads="1"/>
            </p:cNvSpPr>
            <p:nvPr/>
          </p:nvSpPr>
          <p:spPr bwMode="auto">
            <a:xfrm>
              <a:off x="365125" y="2747963"/>
              <a:ext cx="28575" cy="1588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Rectangle 178"/>
            <p:cNvSpPr>
              <a:spLocks noChangeArrowheads="1"/>
            </p:cNvSpPr>
            <p:nvPr/>
          </p:nvSpPr>
          <p:spPr bwMode="auto">
            <a:xfrm>
              <a:off x="365125" y="2747963"/>
              <a:ext cx="28575" cy="1588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Rectangle 179"/>
            <p:cNvSpPr>
              <a:spLocks noChangeArrowheads="1"/>
            </p:cNvSpPr>
            <p:nvPr/>
          </p:nvSpPr>
          <p:spPr bwMode="auto">
            <a:xfrm>
              <a:off x="365125" y="2749551"/>
              <a:ext cx="28575" cy="1588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9" name="Rectangle 180"/>
            <p:cNvSpPr>
              <a:spLocks noChangeArrowheads="1"/>
            </p:cNvSpPr>
            <p:nvPr/>
          </p:nvSpPr>
          <p:spPr bwMode="auto">
            <a:xfrm>
              <a:off x="365125" y="2749551"/>
              <a:ext cx="28575" cy="1588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" name="Rectangle 181"/>
            <p:cNvSpPr>
              <a:spLocks noChangeArrowheads="1"/>
            </p:cNvSpPr>
            <p:nvPr/>
          </p:nvSpPr>
          <p:spPr bwMode="auto">
            <a:xfrm>
              <a:off x="365125" y="2751138"/>
              <a:ext cx="28575" cy="1588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Rectangle 182"/>
            <p:cNvSpPr>
              <a:spLocks noChangeArrowheads="1"/>
            </p:cNvSpPr>
            <p:nvPr/>
          </p:nvSpPr>
          <p:spPr bwMode="auto">
            <a:xfrm>
              <a:off x="365125" y="2751138"/>
              <a:ext cx="28575" cy="158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Rectangle 183"/>
            <p:cNvSpPr>
              <a:spLocks noChangeArrowheads="1"/>
            </p:cNvSpPr>
            <p:nvPr/>
          </p:nvSpPr>
          <p:spPr bwMode="auto">
            <a:xfrm>
              <a:off x="365125" y="2751138"/>
              <a:ext cx="28575" cy="1588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Rectangle 184"/>
            <p:cNvSpPr>
              <a:spLocks noChangeArrowheads="1"/>
            </p:cNvSpPr>
            <p:nvPr/>
          </p:nvSpPr>
          <p:spPr bwMode="auto">
            <a:xfrm>
              <a:off x="365125" y="2752726"/>
              <a:ext cx="28575" cy="1588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Rectangle 185"/>
            <p:cNvSpPr>
              <a:spLocks noChangeArrowheads="1"/>
            </p:cNvSpPr>
            <p:nvPr/>
          </p:nvSpPr>
          <p:spPr bwMode="auto">
            <a:xfrm>
              <a:off x="365125" y="2752726"/>
              <a:ext cx="28575" cy="1588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Rectangle 186"/>
            <p:cNvSpPr>
              <a:spLocks noChangeArrowheads="1"/>
            </p:cNvSpPr>
            <p:nvPr/>
          </p:nvSpPr>
          <p:spPr bwMode="auto">
            <a:xfrm>
              <a:off x="365125" y="2754313"/>
              <a:ext cx="28575" cy="1588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Rectangle 187"/>
            <p:cNvSpPr>
              <a:spLocks noChangeArrowheads="1"/>
            </p:cNvSpPr>
            <p:nvPr/>
          </p:nvSpPr>
          <p:spPr bwMode="auto">
            <a:xfrm>
              <a:off x="365125" y="2754313"/>
              <a:ext cx="28575" cy="1588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Rectangle 188"/>
            <p:cNvSpPr>
              <a:spLocks noChangeArrowheads="1"/>
            </p:cNvSpPr>
            <p:nvPr/>
          </p:nvSpPr>
          <p:spPr bwMode="auto">
            <a:xfrm>
              <a:off x="365125" y="2754313"/>
              <a:ext cx="28575" cy="1588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Rectangle 189"/>
            <p:cNvSpPr>
              <a:spLocks noChangeArrowheads="1"/>
            </p:cNvSpPr>
            <p:nvPr/>
          </p:nvSpPr>
          <p:spPr bwMode="auto">
            <a:xfrm>
              <a:off x="365125" y="2755901"/>
              <a:ext cx="28575" cy="158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Rectangle 190"/>
            <p:cNvSpPr>
              <a:spLocks noChangeArrowheads="1"/>
            </p:cNvSpPr>
            <p:nvPr/>
          </p:nvSpPr>
          <p:spPr bwMode="auto">
            <a:xfrm>
              <a:off x="365125" y="2755901"/>
              <a:ext cx="28575" cy="1588"/>
            </a:xfrm>
            <a:prstGeom prst="rect">
              <a:avLst/>
            </a:pr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Rectangle 191"/>
            <p:cNvSpPr>
              <a:spLocks noChangeArrowheads="1"/>
            </p:cNvSpPr>
            <p:nvPr/>
          </p:nvSpPr>
          <p:spPr bwMode="auto">
            <a:xfrm>
              <a:off x="365125" y="2755901"/>
              <a:ext cx="28575" cy="1588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Rectangle 192"/>
            <p:cNvSpPr>
              <a:spLocks noChangeArrowheads="1"/>
            </p:cNvSpPr>
            <p:nvPr/>
          </p:nvSpPr>
          <p:spPr bwMode="auto">
            <a:xfrm>
              <a:off x="365125" y="2757488"/>
              <a:ext cx="28575" cy="1588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Rectangle 193"/>
            <p:cNvSpPr>
              <a:spLocks noChangeArrowheads="1"/>
            </p:cNvSpPr>
            <p:nvPr/>
          </p:nvSpPr>
          <p:spPr bwMode="auto">
            <a:xfrm>
              <a:off x="365125" y="2757488"/>
              <a:ext cx="28575" cy="158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Freeform 194"/>
            <p:cNvSpPr>
              <a:spLocks/>
            </p:cNvSpPr>
            <p:nvPr/>
          </p:nvSpPr>
          <p:spPr bwMode="auto">
            <a:xfrm>
              <a:off x="365125" y="2740026"/>
              <a:ext cx="28575" cy="17463"/>
            </a:xfrm>
            <a:custGeom>
              <a:avLst/>
              <a:gdLst>
                <a:gd name="T0" fmla="*/ 0 w 18"/>
                <a:gd name="T1" fmla="*/ 5 h 11"/>
                <a:gd name="T2" fmla="*/ 0 w 18"/>
                <a:gd name="T3" fmla="*/ 5 h 11"/>
                <a:gd name="T4" fmla="*/ 1 w 18"/>
                <a:gd name="T5" fmla="*/ 4 h 11"/>
                <a:gd name="T6" fmla="*/ 1 w 18"/>
                <a:gd name="T7" fmla="*/ 3 h 11"/>
                <a:gd name="T8" fmla="*/ 2 w 18"/>
                <a:gd name="T9" fmla="*/ 2 h 11"/>
                <a:gd name="T10" fmla="*/ 3 w 18"/>
                <a:gd name="T11" fmla="*/ 2 h 11"/>
                <a:gd name="T12" fmla="*/ 4 w 18"/>
                <a:gd name="T13" fmla="*/ 1 h 11"/>
                <a:gd name="T14" fmla="*/ 6 w 18"/>
                <a:gd name="T15" fmla="*/ 0 h 11"/>
                <a:gd name="T16" fmla="*/ 7 w 18"/>
                <a:gd name="T17" fmla="*/ 0 h 11"/>
                <a:gd name="T18" fmla="*/ 9 w 18"/>
                <a:gd name="T19" fmla="*/ 0 h 11"/>
                <a:gd name="T20" fmla="*/ 11 w 18"/>
                <a:gd name="T21" fmla="*/ 0 h 11"/>
                <a:gd name="T22" fmla="*/ 12 w 18"/>
                <a:gd name="T23" fmla="*/ 0 h 11"/>
                <a:gd name="T24" fmla="*/ 14 w 18"/>
                <a:gd name="T25" fmla="*/ 1 h 11"/>
                <a:gd name="T26" fmla="*/ 15 w 18"/>
                <a:gd name="T27" fmla="*/ 2 h 11"/>
                <a:gd name="T28" fmla="*/ 16 w 18"/>
                <a:gd name="T29" fmla="*/ 2 h 11"/>
                <a:gd name="T30" fmla="*/ 17 w 18"/>
                <a:gd name="T31" fmla="*/ 3 h 11"/>
                <a:gd name="T32" fmla="*/ 17 w 18"/>
                <a:gd name="T33" fmla="*/ 4 h 11"/>
                <a:gd name="T34" fmla="*/ 17 w 18"/>
                <a:gd name="T35" fmla="*/ 5 h 11"/>
                <a:gd name="T36" fmla="*/ 18 w 18"/>
                <a:gd name="T37" fmla="*/ 5 h 11"/>
                <a:gd name="T38" fmla="*/ 17 w 18"/>
                <a:gd name="T39" fmla="*/ 6 h 11"/>
                <a:gd name="T40" fmla="*/ 17 w 18"/>
                <a:gd name="T41" fmla="*/ 7 h 11"/>
                <a:gd name="T42" fmla="*/ 17 w 18"/>
                <a:gd name="T43" fmla="*/ 8 h 11"/>
                <a:gd name="T44" fmla="*/ 16 w 18"/>
                <a:gd name="T45" fmla="*/ 9 h 11"/>
                <a:gd name="T46" fmla="*/ 15 w 18"/>
                <a:gd name="T47" fmla="*/ 10 h 11"/>
                <a:gd name="T48" fmla="*/ 14 w 18"/>
                <a:gd name="T49" fmla="*/ 10 h 11"/>
                <a:gd name="T50" fmla="*/ 12 w 18"/>
                <a:gd name="T51" fmla="*/ 11 h 11"/>
                <a:gd name="T52" fmla="*/ 11 w 18"/>
                <a:gd name="T53" fmla="*/ 11 h 11"/>
                <a:gd name="T54" fmla="*/ 9 w 18"/>
                <a:gd name="T55" fmla="*/ 11 h 11"/>
                <a:gd name="T56" fmla="*/ 7 w 18"/>
                <a:gd name="T57" fmla="*/ 11 h 11"/>
                <a:gd name="T58" fmla="*/ 6 w 18"/>
                <a:gd name="T59" fmla="*/ 11 h 11"/>
                <a:gd name="T60" fmla="*/ 4 w 18"/>
                <a:gd name="T61" fmla="*/ 10 h 11"/>
                <a:gd name="T62" fmla="*/ 3 w 18"/>
                <a:gd name="T63" fmla="*/ 10 h 11"/>
                <a:gd name="T64" fmla="*/ 2 w 18"/>
                <a:gd name="T65" fmla="*/ 9 h 11"/>
                <a:gd name="T66" fmla="*/ 1 w 18"/>
                <a:gd name="T67" fmla="*/ 8 h 11"/>
                <a:gd name="T68" fmla="*/ 1 w 18"/>
                <a:gd name="T69" fmla="*/ 7 h 11"/>
                <a:gd name="T70" fmla="*/ 0 w 18"/>
                <a:gd name="T71" fmla="*/ 6 h 11"/>
                <a:gd name="T72" fmla="*/ 0 w 18"/>
                <a:gd name="T7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" h="11">
                  <a:moveTo>
                    <a:pt x="0" y="5"/>
                  </a:moveTo>
                  <a:lnTo>
                    <a:pt x="0" y="5"/>
                  </a:lnTo>
                  <a:lnTo>
                    <a:pt x="1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5" y="2"/>
                  </a:lnTo>
                  <a:lnTo>
                    <a:pt x="16" y="2"/>
                  </a:lnTo>
                  <a:lnTo>
                    <a:pt x="17" y="3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7" y="8"/>
                  </a:lnTo>
                  <a:lnTo>
                    <a:pt x="16" y="9"/>
                  </a:lnTo>
                  <a:lnTo>
                    <a:pt x="15" y="10"/>
                  </a:lnTo>
                  <a:lnTo>
                    <a:pt x="14" y="10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9" y="11"/>
                  </a:lnTo>
                  <a:lnTo>
                    <a:pt x="7" y="11"/>
                  </a:lnTo>
                  <a:lnTo>
                    <a:pt x="6" y="11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Freeform 195"/>
            <p:cNvSpPr>
              <a:spLocks/>
            </p:cNvSpPr>
            <p:nvPr/>
          </p:nvSpPr>
          <p:spPr bwMode="auto">
            <a:xfrm>
              <a:off x="363538" y="2749551"/>
              <a:ext cx="31750" cy="103188"/>
            </a:xfrm>
            <a:custGeom>
              <a:avLst/>
              <a:gdLst>
                <a:gd name="T0" fmla="*/ 0 w 20"/>
                <a:gd name="T1" fmla="*/ 59 h 64"/>
                <a:gd name="T2" fmla="*/ 2 w 20"/>
                <a:gd name="T3" fmla="*/ 61 h 64"/>
                <a:gd name="T4" fmla="*/ 3 w 20"/>
                <a:gd name="T5" fmla="*/ 62 h 64"/>
                <a:gd name="T6" fmla="*/ 4 w 20"/>
                <a:gd name="T7" fmla="*/ 63 h 64"/>
                <a:gd name="T8" fmla="*/ 5 w 20"/>
                <a:gd name="T9" fmla="*/ 63 h 64"/>
                <a:gd name="T10" fmla="*/ 6 w 20"/>
                <a:gd name="T11" fmla="*/ 63 h 64"/>
                <a:gd name="T12" fmla="*/ 7 w 20"/>
                <a:gd name="T13" fmla="*/ 64 h 64"/>
                <a:gd name="T14" fmla="*/ 8 w 20"/>
                <a:gd name="T15" fmla="*/ 64 h 64"/>
                <a:gd name="T16" fmla="*/ 9 w 20"/>
                <a:gd name="T17" fmla="*/ 64 h 64"/>
                <a:gd name="T18" fmla="*/ 10 w 20"/>
                <a:gd name="T19" fmla="*/ 64 h 64"/>
                <a:gd name="T20" fmla="*/ 11 w 20"/>
                <a:gd name="T21" fmla="*/ 64 h 64"/>
                <a:gd name="T22" fmla="*/ 12 w 20"/>
                <a:gd name="T23" fmla="*/ 64 h 64"/>
                <a:gd name="T24" fmla="*/ 14 w 20"/>
                <a:gd name="T25" fmla="*/ 64 h 64"/>
                <a:gd name="T26" fmla="*/ 15 w 20"/>
                <a:gd name="T27" fmla="*/ 63 h 64"/>
                <a:gd name="T28" fmla="*/ 16 w 20"/>
                <a:gd name="T29" fmla="*/ 63 h 64"/>
                <a:gd name="T30" fmla="*/ 17 w 20"/>
                <a:gd name="T31" fmla="*/ 62 h 64"/>
                <a:gd name="T32" fmla="*/ 18 w 20"/>
                <a:gd name="T33" fmla="*/ 61 h 64"/>
                <a:gd name="T34" fmla="*/ 19 w 20"/>
                <a:gd name="T35" fmla="*/ 61 h 64"/>
                <a:gd name="T36" fmla="*/ 20 w 20"/>
                <a:gd name="T37" fmla="*/ 59 h 64"/>
                <a:gd name="T38" fmla="*/ 20 w 20"/>
                <a:gd name="T39" fmla="*/ 59 h 64"/>
                <a:gd name="T40" fmla="*/ 20 w 20"/>
                <a:gd name="T41" fmla="*/ 0 h 64"/>
                <a:gd name="T42" fmla="*/ 19 w 20"/>
                <a:gd name="T43" fmla="*/ 1 h 64"/>
                <a:gd name="T44" fmla="*/ 19 w 20"/>
                <a:gd name="T45" fmla="*/ 2 h 64"/>
                <a:gd name="T46" fmla="*/ 18 w 20"/>
                <a:gd name="T47" fmla="*/ 3 h 64"/>
                <a:gd name="T48" fmla="*/ 17 w 20"/>
                <a:gd name="T49" fmla="*/ 3 h 64"/>
                <a:gd name="T50" fmla="*/ 16 w 20"/>
                <a:gd name="T51" fmla="*/ 4 h 64"/>
                <a:gd name="T52" fmla="*/ 15 w 20"/>
                <a:gd name="T53" fmla="*/ 4 h 64"/>
                <a:gd name="T54" fmla="*/ 14 w 20"/>
                <a:gd name="T55" fmla="*/ 5 h 64"/>
                <a:gd name="T56" fmla="*/ 13 w 20"/>
                <a:gd name="T57" fmla="*/ 5 h 64"/>
                <a:gd name="T58" fmla="*/ 12 w 20"/>
                <a:gd name="T59" fmla="*/ 6 h 64"/>
                <a:gd name="T60" fmla="*/ 11 w 20"/>
                <a:gd name="T61" fmla="*/ 6 h 64"/>
                <a:gd name="T62" fmla="*/ 9 w 20"/>
                <a:gd name="T63" fmla="*/ 6 h 64"/>
                <a:gd name="T64" fmla="*/ 8 w 20"/>
                <a:gd name="T65" fmla="*/ 5 h 64"/>
                <a:gd name="T66" fmla="*/ 7 w 20"/>
                <a:gd name="T67" fmla="*/ 5 h 64"/>
                <a:gd name="T68" fmla="*/ 6 w 20"/>
                <a:gd name="T69" fmla="*/ 5 h 64"/>
                <a:gd name="T70" fmla="*/ 5 w 20"/>
                <a:gd name="T71" fmla="*/ 4 h 64"/>
                <a:gd name="T72" fmla="*/ 4 w 20"/>
                <a:gd name="T73" fmla="*/ 4 h 64"/>
                <a:gd name="T74" fmla="*/ 3 w 20"/>
                <a:gd name="T75" fmla="*/ 3 h 64"/>
                <a:gd name="T76" fmla="*/ 2 w 20"/>
                <a:gd name="T77" fmla="*/ 2 h 64"/>
                <a:gd name="T78" fmla="*/ 1 w 20"/>
                <a:gd name="T79" fmla="*/ 1 h 64"/>
                <a:gd name="T80" fmla="*/ 0 w 20"/>
                <a:gd name="T81" fmla="*/ 0 h 64"/>
                <a:gd name="T82" fmla="*/ 0 w 20"/>
                <a:gd name="T83" fmla="*/ 0 h 64"/>
                <a:gd name="T84" fmla="*/ 0 w 20"/>
                <a:gd name="T85" fmla="*/ 59 h 64"/>
                <a:gd name="T86" fmla="*/ 0 w 20"/>
                <a:gd name="T8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64">
                  <a:moveTo>
                    <a:pt x="0" y="59"/>
                  </a:moveTo>
                  <a:lnTo>
                    <a:pt x="2" y="61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5" y="63"/>
                  </a:lnTo>
                  <a:lnTo>
                    <a:pt x="6" y="63"/>
                  </a:lnTo>
                  <a:lnTo>
                    <a:pt x="7" y="64"/>
                  </a:lnTo>
                  <a:lnTo>
                    <a:pt x="8" y="64"/>
                  </a:lnTo>
                  <a:lnTo>
                    <a:pt x="9" y="64"/>
                  </a:lnTo>
                  <a:lnTo>
                    <a:pt x="10" y="64"/>
                  </a:lnTo>
                  <a:lnTo>
                    <a:pt x="11" y="64"/>
                  </a:lnTo>
                  <a:lnTo>
                    <a:pt x="12" y="64"/>
                  </a:lnTo>
                  <a:lnTo>
                    <a:pt x="14" y="64"/>
                  </a:lnTo>
                  <a:lnTo>
                    <a:pt x="15" y="63"/>
                  </a:lnTo>
                  <a:lnTo>
                    <a:pt x="16" y="63"/>
                  </a:lnTo>
                  <a:lnTo>
                    <a:pt x="17" y="62"/>
                  </a:lnTo>
                  <a:lnTo>
                    <a:pt x="18" y="61"/>
                  </a:lnTo>
                  <a:lnTo>
                    <a:pt x="19" y="61"/>
                  </a:lnTo>
                  <a:lnTo>
                    <a:pt x="20" y="59"/>
                  </a:lnTo>
                  <a:lnTo>
                    <a:pt x="20" y="59"/>
                  </a:lnTo>
                  <a:lnTo>
                    <a:pt x="20" y="0"/>
                  </a:lnTo>
                  <a:lnTo>
                    <a:pt x="19" y="1"/>
                  </a:lnTo>
                  <a:lnTo>
                    <a:pt x="19" y="2"/>
                  </a:lnTo>
                  <a:lnTo>
                    <a:pt x="18" y="3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5" y="4"/>
                  </a:lnTo>
                  <a:lnTo>
                    <a:pt x="14" y="5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11" y="6"/>
                  </a:lnTo>
                  <a:lnTo>
                    <a:pt x="9" y="6"/>
                  </a:lnTo>
                  <a:lnTo>
                    <a:pt x="8" y="5"/>
                  </a:lnTo>
                  <a:lnTo>
                    <a:pt x="7" y="5"/>
                  </a:lnTo>
                  <a:lnTo>
                    <a:pt x="6" y="5"/>
                  </a:lnTo>
                  <a:lnTo>
                    <a:pt x="5" y="4"/>
                  </a:lnTo>
                  <a:lnTo>
                    <a:pt x="4" y="4"/>
                  </a:lnTo>
                  <a:lnTo>
                    <a:pt x="3" y="3"/>
                  </a:lnTo>
                  <a:lnTo>
                    <a:pt x="2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Rectangle 196"/>
            <p:cNvSpPr>
              <a:spLocks noChangeArrowheads="1"/>
            </p:cNvSpPr>
            <p:nvPr/>
          </p:nvSpPr>
          <p:spPr bwMode="auto">
            <a:xfrm>
              <a:off x="363538" y="2747963"/>
              <a:ext cx="1588" cy="104775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Rectangle 197"/>
            <p:cNvSpPr>
              <a:spLocks noChangeArrowheads="1"/>
            </p:cNvSpPr>
            <p:nvPr/>
          </p:nvSpPr>
          <p:spPr bwMode="auto">
            <a:xfrm>
              <a:off x="363538" y="2747963"/>
              <a:ext cx="1588" cy="104775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Rectangle 198"/>
            <p:cNvSpPr>
              <a:spLocks noChangeArrowheads="1"/>
            </p:cNvSpPr>
            <p:nvPr/>
          </p:nvSpPr>
          <p:spPr bwMode="auto">
            <a:xfrm>
              <a:off x="365125" y="2747963"/>
              <a:ext cx="1588" cy="104775"/>
            </a:xfrm>
            <a:prstGeom prst="rect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Rectangle 199"/>
            <p:cNvSpPr>
              <a:spLocks noChangeArrowheads="1"/>
            </p:cNvSpPr>
            <p:nvPr/>
          </p:nvSpPr>
          <p:spPr bwMode="auto">
            <a:xfrm>
              <a:off x="365125" y="2747963"/>
              <a:ext cx="1588" cy="104775"/>
            </a:xfrm>
            <a:prstGeom prst="rect">
              <a:avLst/>
            </a:pr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Rectangle 200"/>
            <p:cNvSpPr>
              <a:spLocks noChangeArrowheads="1"/>
            </p:cNvSpPr>
            <p:nvPr/>
          </p:nvSpPr>
          <p:spPr bwMode="auto">
            <a:xfrm>
              <a:off x="365125" y="2747963"/>
              <a:ext cx="1588" cy="104775"/>
            </a:xfrm>
            <a:prstGeom prst="rect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Rectangle 201"/>
            <p:cNvSpPr>
              <a:spLocks noChangeArrowheads="1"/>
            </p:cNvSpPr>
            <p:nvPr/>
          </p:nvSpPr>
          <p:spPr bwMode="auto">
            <a:xfrm>
              <a:off x="366713" y="2747963"/>
              <a:ext cx="1588" cy="10477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Rectangle 202"/>
            <p:cNvSpPr>
              <a:spLocks noChangeArrowheads="1"/>
            </p:cNvSpPr>
            <p:nvPr/>
          </p:nvSpPr>
          <p:spPr bwMode="auto">
            <a:xfrm>
              <a:off x="366713" y="2747963"/>
              <a:ext cx="1588" cy="104775"/>
            </a:xfrm>
            <a:prstGeom prst="rect">
              <a:avLst/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Rectangle 203"/>
            <p:cNvSpPr>
              <a:spLocks noChangeArrowheads="1"/>
            </p:cNvSpPr>
            <p:nvPr/>
          </p:nvSpPr>
          <p:spPr bwMode="auto">
            <a:xfrm>
              <a:off x="366713" y="2747963"/>
              <a:ext cx="1588" cy="104775"/>
            </a:xfrm>
            <a:prstGeom prst="rect">
              <a:avLst/>
            </a:pr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Rectangle 204"/>
            <p:cNvSpPr>
              <a:spLocks noChangeArrowheads="1"/>
            </p:cNvSpPr>
            <p:nvPr/>
          </p:nvSpPr>
          <p:spPr bwMode="auto">
            <a:xfrm>
              <a:off x="368300" y="2747963"/>
              <a:ext cx="1588" cy="104775"/>
            </a:xfrm>
            <a:prstGeom prst="rect">
              <a:avLst/>
            </a:pr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Rectangle 206"/>
            <p:cNvSpPr>
              <a:spLocks noChangeArrowheads="1"/>
            </p:cNvSpPr>
            <p:nvPr/>
          </p:nvSpPr>
          <p:spPr bwMode="auto">
            <a:xfrm>
              <a:off x="368300" y="2747963"/>
              <a:ext cx="1588" cy="104775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Rectangle 207"/>
            <p:cNvSpPr>
              <a:spLocks noChangeArrowheads="1"/>
            </p:cNvSpPr>
            <p:nvPr/>
          </p:nvSpPr>
          <p:spPr bwMode="auto">
            <a:xfrm>
              <a:off x="369888" y="2747963"/>
              <a:ext cx="1588" cy="104775"/>
            </a:xfrm>
            <a:prstGeom prst="rect">
              <a:avLst/>
            </a:pr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Rectangle 208"/>
            <p:cNvSpPr>
              <a:spLocks noChangeArrowheads="1"/>
            </p:cNvSpPr>
            <p:nvPr/>
          </p:nvSpPr>
          <p:spPr bwMode="auto">
            <a:xfrm>
              <a:off x="369888" y="2747963"/>
              <a:ext cx="1588" cy="104775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Rectangle 209"/>
            <p:cNvSpPr>
              <a:spLocks noChangeArrowheads="1"/>
            </p:cNvSpPr>
            <p:nvPr/>
          </p:nvSpPr>
          <p:spPr bwMode="auto">
            <a:xfrm>
              <a:off x="369888" y="2747963"/>
              <a:ext cx="1588" cy="104775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Rectangle 210"/>
            <p:cNvSpPr>
              <a:spLocks noChangeArrowheads="1"/>
            </p:cNvSpPr>
            <p:nvPr/>
          </p:nvSpPr>
          <p:spPr bwMode="auto">
            <a:xfrm>
              <a:off x="371475" y="2747963"/>
              <a:ext cx="1588" cy="104775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Rectangle 211"/>
            <p:cNvSpPr>
              <a:spLocks noChangeArrowheads="1"/>
            </p:cNvSpPr>
            <p:nvPr/>
          </p:nvSpPr>
          <p:spPr bwMode="auto">
            <a:xfrm>
              <a:off x="371475" y="2747963"/>
              <a:ext cx="1588" cy="104775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0" name="Rectangle 212"/>
            <p:cNvSpPr>
              <a:spLocks noChangeArrowheads="1"/>
            </p:cNvSpPr>
            <p:nvPr/>
          </p:nvSpPr>
          <p:spPr bwMode="auto">
            <a:xfrm>
              <a:off x="371475" y="2747963"/>
              <a:ext cx="1588" cy="104775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1" name="Rectangle 213"/>
            <p:cNvSpPr>
              <a:spLocks noChangeArrowheads="1"/>
            </p:cNvSpPr>
            <p:nvPr/>
          </p:nvSpPr>
          <p:spPr bwMode="auto">
            <a:xfrm>
              <a:off x="373063" y="2747963"/>
              <a:ext cx="1588" cy="104775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Rectangle 214"/>
            <p:cNvSpPr>
              <a:spLocks noChangeArrowheads="1"/>
            </p:cNvSpPr>
            <p:nvPr/>
          </p:nvSpPr>
          <p:spPr bwMode="auto">
            <a:xfrm>
              <a:off x="373063" y="2747963"/>
              <a:ext cx="1588" cy="1047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" name="Rectangle 215"/>
            <p:cNvSpPr>
              <a:spLocks noChangeArrowheads="1"/>
            </p:cNvSpPr>
            <p:nvPr/>
          </p:nvSpPr>
          <p:spPr bwMode="auto">
            <a:xfrm>
              <a:off x="373063" y="2747963"/>
              <a:ext cx="1588" cy="104775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4" name="Rectangle 216"/>
            <p:cNvSpPr>
              <a:spLocks noChangeArrowheads="1"/>
            </p:cNvSpPr>
            <p:nvPr/>
          </p:nvSpPr>
          <p:spPr bwMode="auto">
            <a:xfrm>
              <a:off x="374650" y="2747963"/>
              <a:ext cx="1588" cy="10477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5" name="Rectangle 217"/>
            <p:cNvSpPr>
              <a:spLocks noChangeArrowheads="1"/>
            </p:cNvSpPr>
            <p:nvPr/>
          </p:nvSpPr>
          <p:spPr bwMode="auto">
            <a:xfrm>
              <a:off x="374650" y="2747963"/>
              <a:ext cx="1588" cy="104775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6" name="Rectangle 218"/>
            <p:cNvSpPr>
              <a:spLocks noChangeArrowheads="1"/>
            </p:cNvSpPr>
            <p:nvPr/>
          </p:nvSpPr>
          <p:spPr bwMode="auto">
            <a:xfrm>
              <a:off x="374650" y="2747963"/>
              <a:ext cx="1588" cy="104775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Rectangle 219"/>
            <p:cNvSpPr>
              <a:spLocks noChangeArrowheads="1"/>
            </p:cNvSpPr>
            <p:nvPr/>
          </p:nvSpPr>
          <p:spPr bwMode="auto">
            <a:xfrm>
              <a:off x="376238" y="2747963"/>
              <a:ext cx="1588" cy="104775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Rectangle 220"/>
            <p:cNvSpPr>
              <a:spLocks noChangeArrowheads="1"/>
            </p:cNvSpPr>
            <p:nvPr/>
          </p:nvSpPr>
          <p:spPr bwMode="auto">
            <a:xfrm>
              <a:off x="376238" y="2747963"/>
              <a:ext cx="1588" cy="1047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9" name="Rectangle 221"/>
            <p:cNvSpPr>
              <a:spLocks noChangeArrowheads="1"/>
            </p:cNvSpPr>
            <p:nvPr/>
          </p:nvSpPr>
          <p:spPr bwMode="auto">
            <a:xfrm>
              <a:off x="376238" y="2747963"/>
              <a:ext cx="1588" cy="10477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Rectangle 222"/>
            <p:cNvSpPr>
              <a:spLocks noChangeArrowheads="1"/>
            </p:cNvSpPr>
            <p:nvPr/>
          </p:nvSpPr>
          <p:spPr bwMode="auto">
            <a:xfrm>
              <a:off x="377825" y="2747963"/>
              <a:ext cx="1588" cy="104775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Rectangle 223"/>
            <p:cNvSpPr>
              <a:spLocks noChangeArrowheads="1"/>
            </p:cNvSpPr>
            <p:nvPr/>
          </p:nvSpPr>
          <p:spPr bwMode="auto">
            <a:xfrm>
              <a:off x="377825" y="2747963"/>
              <a:ext cx="1588" cy="10477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" name="Rectangle 224"/>
            <p:cNvSpPr>
              <a:spLocks noChangeArrowheads="1"/>
            </p:cNvSpPr>
            <p:nvPr/>
          </p:nvSpPr>
          <p:spPr bwMode="auto">
            <a:xfrm>
              <a:off x="377825" y="2747963"/>
              <a:ext cx="1588" cy="104775"/>
            </a:xfrm>
            <a:prstGeom prst="rect">
              <a:avLst/>
            </a:pr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3" name="Rectangle 225"/>
            <p:cNvSpPr>
              <a:spLocks noChangeArrowheads="1"/>
            </p:cNvSpPr>
            <p:nvPr/>
          </p:nvSpPr>
          <p:spPr bwMode="auto">
            <a:xfrm>
              <a:off x="379413" y="2747963"/>
              <a:ext cx="1588" cy="10477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4" name="Rectangle 226"/>
            <p:cNvSpPr>
              <a:spLocks noChangeArrowheads="1"/>
            </p:cNvSpPr>
            <p:nvPr/>
          </p:nvSpPr>
          <p:spPr bwMode="auto">
            <a:xfrm>
              <a:off x="379413" y="2747963"/>
              <a:ext cx="1588" cy="1047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Rectangle 227"/>
            <p:cNvSpPr>
              <a:spLocks noChangeArrowheads="1"/>
            </p:cNvSpPr>
            <p:nvPr/>
          </p:nvSpPr>
          <p:spPr bwMode="auto">
            <a:xfrm>
              <a:off x="379413" y="2747963"/>
              <a:ext cx="1588" cy="10477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Rectangle 228"/>
            <p:cNvSpPr>
              <a:spLocks noChangeArrowheads="1"/>
            </p:cNvSpPr>
            <p:nvPr/>
          </p:nvSpPr>
          <p:spPr bwMode="auto">
            <a:xfrm>
              <a:off x="381000" y="2747963"/>
              <a:ext cx="1588" cy="104775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Rectangle 229"/>
            <p:cNvSpPr>
              <a:spLocks noChangeArrowheads="1"/>
            </p:cNvSpPr>
            <p:nvPr/>
          </p:nvSpPr>
          <p:spPr bwMode="auto">
            <a:xfrm>
              <a:off x="381000" y="2747963"/>
              <a:ext cx="1588" cy="104775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8" name="Rectangle 230"/>
            <p:cNvSpPr>
              <a:spLocks noChangeArrowheads="1"/>
            </p:cNvSpPr>
            <p:nvPr/>
          </p:nvSpPr>
          <p:spPr bwMode="auto">
            <a:xfrm>
              <a:off x="381000" y="2747963"/>
              <a:ext cx="1588" cy="104775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Rectangle 231"/>
            <p:cNvSpPr>
              <a:spLocks noChangeArrowheads="1"/>
            </p:cNvSpPr>
            <p:nvPr/>
          </p:nvSpPr>
          <p:spPr bwMode="auto">
            <a:xfrm>
              <a:off x="382588" y="2747963"/>
              <a:ext cx="1588" cy="10477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Rectangle 232"/>
            <p:cNvSpPr>
              <a:spLocks noChangeArrowheads="1"/>
            </p:cNvSpPr>
            <p:nvPr/>
          </p:nvSpPr>
          <p:spPr bwMode="auto">
            <a:xfrm>
              <a:off x="382588" y="2747963"/>
              <a:ext cx="1588" cy="1047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Rectangle 233"/>
            <p:cNvSpPr>
              <a:spLocks noChangeArrowheads="1"/>
            </p:cNvSpPr>
            <p:nvPr/>
          </p:nvSpPr>
          <p:spPr bwMode="auto">
            <a:xfrm>
              <a:off x="382588" y="2747963"/>
              <a:ext cx="1588" cy="104775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Rectangle 234"/>
            <p:cNvSpPr>
              <a:spLocks noChangeArrowheads="1"/>
            </p:cNvSpPr>
            <p:nvPr/>
          </p:nvSpPr>
          <p:spPr bwMode="auto">
            <a:xfrm>
              <a:off x="384175" y="2747963"/>
              <a:ext cx="1588" cy="1047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3" name="Rectangle 235"/>
            <p:cNvSpPr>
              <a:spLocks noChangeArrowheads="1"/>
            </p:cNvSpPr>
            <p:nvPr/>
          </p:nvSpPr>
          <p:spPr bwMode="auto">
            <a:xfrm>
              <a:off x="384175" y="2747963"/>
              <a:ext cx="1588" cy="104775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4" name="Rectangle 236"/>
            <p:cNvSpPr>
              <a:spLocks noChangeArrowheads="1"/>
            </p:cNvSpPr>
            <p:nvPr/>
          </p:nvSpPr>
          <p:spPr bwMode="auto">
            <a:xfrm>
              <a:off x="384175" y="2747963"/>
              <a:ext cx="1588" cy="10477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5" name="Rectangle 237"/>
            <p:cNvSpPr>
              <a:spLocks noChangeArrowheads="1"/>
            </p:cNvSpPr>
            <p:nvPr/>
          </p:nvSpPr>
          <p:spPr bwMode="auto">
            <a:xfrm>
              <a:off x="385763" y="2747963"/>
              <a:ext cx="1588" cy="104775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6" name="Rectangle 238"/>
            <p:cNvSpPr>
              <a:spLocks noChangeArrowheads="1"/>
            </p:cNvSpPr>
            <p:nvPr/>
          </p:nvSpPr>
          <p:spPr bwMode="auto">
            <a:xfrm>
              <a:off x="385763" y="2747963"/>
              <a:ext cx="1588" cy="1047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Rectangle 239"/>
            <p:cNvSpPr>
              <a:spLocks noChangeArrowheads="1"/>
            </p:cNvSpPr>
            <p:nvPr/>
          </p:nvSpPr>
          <p:spPr bwMode="auto">
            <a:xfrm>
              <a:off x="385763" y="2747963"/>
              <a:ext cx="1588" cy="104775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Rectangle 240"/>
            <p:cNvSpPr>
              <a:spLocks noChangeArrowheads="1"/>
            </p:cNvSpPr>
            <p:nvPr/>
          </p:nvSpPr>
          <p:spPr bwMode="auto">
            <a:xfrm>
              <a:off x="387350" y="2747963"/>
              <a:ext cx="1588" cy="104775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Rectangle 241"/>
            <p:cNvSpPr>
              <a:spLocks noChangeArrowheads="1"/>
            </p:cNvSpPr>
            <p:nvPr/>
          </p:nvSpPr>
          <p:spPr bwMode="auto">
            <a:xfrm>
              <a:off x="387350" y="2747963"/>
              <a:ext cx="1588" cy="104775"/>
            </a:xfrm>
            <a:prstGeom prst="rect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Rectangle 242"/>
            <p:cNvSpPr>
              <a:spLocks noChangeArrowheads="1"/>
            </p:cNvSpPr>
            <p:nvPr/>
          </p:nvSpPr>
          <p:spPr bwMode="auto">
            <a:xfrm>
              <a:off x="387350" y="2747963"/>
              <a:ext cx="1588" cy="104775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Rectangle 243"/>
            <p:cNvSpPr>
              <a:spLocks noChangeArrowheads="1"/>
            </p:cNvSpPr>
            <p:nvPr/>
          </p:nvSpPr>
          <p:spPr bwMode="auto">
            <a:xfrm>
              <a:off x="388938" y="2747963"/>
              <a:ext cx="1588" cy="104775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Rectangle 244"/>
            <p:cNvSpPr>
              <a:spLocks noChangeArrowheads="1"/>
            </p:cNvSpPr>
            <p:nvPr/>
          </p:nvSpPr>
          <p:spPr bwMode="auto">
            <a:xfrm>
              <a:off x="388938" y="2747963"/>
              <a:ext cx="1588" cy="104775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" name="Rectangle 245"/>
            <p:cNvSpPr>
              <a:spLocks noChangeArrowheads="1"/>
            </p:cNvSpPr>
            <p:nvPr/>
          </p:nvSpPr>
          <p:spPr bwMode="auto">
            <a:xfrm>
              <a:off x="388938" y="2747963"/>
              <a:ext cx="1588" cy="104775"/>
            </a:xfrm>
            <a:prstGeom prst="rect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" name="Rectangle 246"/>
            <p:cNvSpPr>
              <a:spLocks noChangeArrowheads="1"/>
            </p:cNvSpPr>
            <p:nvPr/>
          </p:nvSpPr>
          <p:spPr bwMode="auto">
            <a:xfrm>
              <a:off x="390525" y="2747963"/>
              <a:ext cx="1588" cy="10477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Rectangle 247"/>
            <p:cNvSpPr>
              <a:spLocks noChangeArrowheads="1"/>
            </p:cNvSpPr>
            <p:nvPr/>
          </p:nvSpPr>
          <p:spPr bwMode="auto">
            <a:xfrm>
              <a:off x="390525" y="2747963"/>
              <a:ext cx="1588" cy="104775"/>
            </a:xfrm>
            <a:prstGeom prst="rect">
              <a:avLst/>
            </a:pr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Rectangle 248"/>
            <p:cNvSpPr>
              <a:spLocks noChangeArrowheads="1"/>
            </p:cNvSpPr>
            <p:nvPr/>
          </p:nvSpPr>
          <p:spPr bwMode="auto">
            <a:xfrm>
              <a:off x="392113" y="2747963"/>
              <a:ext cx="1588" cy="104775"/>
            </a:xfrm>
            <a:prstGeom prst="rect">
              <a:avLst/>
            </a:pr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Rectangle 249"/>
            <p:cNvSpPr>
              <a:spLocks noChangeArrowheads="1"/>
            </p:cNvSpPr>
            <p:nvPr/>
          </p:nvSpPr>
          <p:spPr bwMode="auto">
            <a:xfrm>
              <a:off x="392113" y="2747963"/>
              <a:ext cx="1588" cy="104775"/>
            </a:xfrm>
            <a:prstGeom prst="rect">
              <a:avLst/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Rectangle 250"/>
            <p:cNvSpPr>
              <a:spLocks noChangeArrowheads="1"/>
            </p:cNvSpPr>
            <p:nvPr/>
          </p:nvSpPr>
          <p:spPr bwMode="auto">
            <a:xfrm>
              <a:off x="392113" y="2747963"/>
              <a:ext cx="1588" cy="104775"/>
            </a:xfrm>
            <a:prstGeom prst="rect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" name="Rectangle 251"/>
            <p:cNvSpPr>
              <a:spLocks noChangeArrowheads="1"/>
            </p:cNvSpPr>
            <p:nvPr/>
          </p:nvSpPr>
          <p:spPr bwMode="auto">
            <a:xfrm>
              <a:off x="393700" y="2747963"/>
              <a:ext cx="1588" cy="104775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" name="Rectangle 252"/>
            <p:cNvSpPr>
              <a:spLocks noChangeArrowheads="1"/>
            </p:cNvSpPr>
            <p:nvPr/>
          </p:nvSpPr>
          <p:spPr bwMode="auto">
            <a:xfrm>
              <a:off x="393700" y="2747963"/>
              <a:ext cx="1588" cy="104775"/>
            </a:xfrm>
            <a:prstGeom prst="rect">
              <a:avLst/>
            </a:pr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" name="Rectangle 253"/>
            <p:cNvSpPr>
              <a:spLocks noChangeArrowheads="1"/>
            </p:cNvSpPr>
            <p:nvPr/>
          </p:nvSpPr>
          <p:spPr bwMode="auto">
            <a:xfrm>
              <a:off x="393700" y="2747963"/>
              <a:ext cx="1588" cy="104775"/>
            </a:xfrm>
            <a:prstGeom prst="rect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" name="Rectangle 254"/>
            <p:cNvSpPr>
              <a:spLocks noChangeArrowheads="1"/>
            </p:cNvSpPr>
            <p:nvPr/>
          </p:nvSpPr>
          <p:spPr bwMode="auto">
            <a:xfrm>
              <a:off x="395288" y="2747963"/>
              <a:ext cx="1588" cy="104775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" name="Freeform 255"/>
            <p:cNvSpPr>
              <a:spLocks/>
            </p:cNvSpPr>
            <p:nvPr/>
          </p:nvSpPr>
          <p:spPr bwMode="auto">
            <a:xfrm>
              <a:off x="363538" y="2747963"/>
              <a:ext cx="31750" cy="103188"/>
            </a:xfrm>
            <a:custGeom>
              <a:avLst/>
              <a:gdLst>
                <a:gd name="T0" fmla="*/ 0 w 20"/>
                <a:gd name="T1" fmla="*/ 60 h 65"/>
                <a:gd name="T2" fmla="*/ 1 w 20"/>
                <a:gd name="T3" fmla="*/ 61 h 65"/>
                <a:gd name="T4" fmla="*/ 2 w 20"/>
                <a:gd name="T5" fmla="*/ 62 h 65"/>
                <a:gd name="T6" fmla="*/ 3 w 20"/>
                <a:gd name="T7" fmla="*/ 62 h 65"/>
                <a:gd name="T8" fmla="*/ 4 w 20"/>
                <a:gd name="T9" fmla="*/ 63 h 65"/>
                <a:gd name="T10" fmla="*/ 5 w 20"/>
                <a:gd name="T11" fmla="*/ 64 h 65"/>
                <a:gd name="T12" fmla="*/ 6 w 20"/>
                <a:gd name="T13" fmla="*/ 64 h 65"/>
                <a:gd name="T14" fmla="*/ 7 w 20"/>
                <a:gd name="T15" fmla="*/ 65 h 65"/>
                <a:gd name="T16" fmla="*/ 8 w 20"/>
                <a:gd name="T17" fmla="*/ 65 h 65"/>
                <a:gd name="T18" fmla="*/ 9 w 20"/>
                <a:gd name="T19" fmla="*/ 65 h 65"/>
                <a:gd name="T20" fmla="*/ 10 w 20"/>
                <a:gd name="T21" fmla="*/ 65 h 65"/>
                <a:gd name="T22" fmla="*/ 11 w 20"/>
                <a:gd name="T23" fmla="*/ 65 h 65"/>
                <a:gd name="T24" fmla="*/ 12 w 20"/>
                <a:gd name="T25" fmla="*/ 65 h 65"/>
                <a:gd name="T26" fmla="*/ 13 w 20"/>
                <a:gd name="T27" fmla="*/ 65 h 65"/>
                <a:gd name="T28" fmla="*/ 14 w 20"/>
                <a:gd name="T29" fmla="*/ 64 h 65"/>
                <a:gd name="T30" fmla="*/ 15 w 20"/>
                <a:gd name="T31" fmla="*/ 64 h 65"/>
                <a:gd name="T32" fmla="*/ 16 w 20"/>
                <a:gd name="T33" fmla="*/ 63 h 65"/>
                <a:gd name="T34" fmla="*/ 18 w 20"/>
                <a:gd name="T35" fmla="*/ 62 h 65"/>
                <a:gd name="T36" fmla="*/ 20 w 20"/>
                <a:gd name="T37" fmla="*/ 60 h 65"/>
                <a:gd name="T38" fmla="*/ 20 w 20"/>
                <a:gd name="T39" fmla="*/ 60 h 65"/>
                <a:gd name="T40" fmla="*/ 20 w 20"/>
                <a:gd name="T41" fmla="*/ 0 h 65"/>
                <a:gd name="T42" fmla="*/ 19 w 20"/>
                <a:gd name="T43" fmla="*/ 2 h 65"/>
                <a:gd name="T44" fmla="*/ 18 w 20"/>
                <a:gd name="T45" fmla="*/ 2 h 65"/>
                <a:gd name="T46" fmla="*/ 18 w 20"/>
                <a:gd name="T47" fmla="*/ 3 h 65"/>
                <a:gd name="T48" fmla="*/ 16 w 20"/>
                <a:gd name="T49" fmla="*/ 4 h 65"/>
                <a:gd name="T50" fmla="*/ 15 w 20"/>
                <a:gd name="T51" fmla="*/ 5 h 65"/>
                <a:gd name="T52" fmla="*/ 15 w 20"/>
                <a:gd name="T53" fmla="*/ 5 h 65"/>
                <a:gd name="T54" fmla="*/ 14 w 20"/>
                <a:gd name="T55" fmla="*/ 6 h 65"/>
                <a:gd name="T56" fmla="*/ 12 w 20"/>
                <a:gd name="T57" fmla="*/ 6 h 65"/>
                <a:gd name="T58" fmla="*/ 11 w 20"/>
                <a:gd name="T59" fmla="*/ 6 h 65"/>
                <a:gd name="T60" fmla="*/ 10 w 20"/>
                <a:gd name="T61" fmla="*/ 6 h 65"/>
                <a:gd name="T62" fmla="*/ 9 w 20"/>
                <a:gd name="T63" fmla="*/ 6 h 65"/>
                <a:gd name="T64" fmla="*/ 8 w 20"/>
                <a:gd name="T65" fmla="*/ 6 h 65"/>
                <a:gd name="T66" fmla="*/ 7 w 20"/>
                <a:gd name="T67" fmla="*/ 6 h 65"/>
                <a:gd name="T68" fmla="*/ 6 w 20"/>
                <a:gd name="T69" fmla="*/ 5 h 65"/>
                <a:gd name="T70" fmla="*/ 5 w 20"/>
                <a:gd name="T71" fmla="*/ 5 h 65"/>
                <a:gd name="T72" fmla="*/ 4 w 20"/>
                <a:gd name="T73" fmla="*/ 5 h 65"/>
                <a:gd name="T74" fmla="*/ 3 w 20"/>
                <a:gd name="T75" fmla="*/ 4 h 65"/>
                <a:gd name="T76" fmla="*/ 2 w 20"/>
                <a:gd name="T77" fmla="*/ 3 h 65"/>
                <a:gd name="T78" fmla="*/ 1 w 20"/>
                <a:gd name="T79" fmla="*/ 2 h 65"/>
                <a:gd name="T80" fmla="*/ 0 w 20"/>
                <a:gd name="T81" fmla="*/ 0 h 65"/>
                <a:gd name="T82" fmla="*/ 0 w 20"/>
                <a:gd name="T83" fmla="*/ 0 h 65"/>
                <a:gd name="T84" fmla="*/ 0 w 20"/>
                <a:gd name="T85" fmla="*/ 60 h 65"/>
                <a:gd name="T86" fmla="*/ 0 w 20"/>
                <a:gd name="T87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65">
                  <a:moveTo>
                    <a:pt x="0" y="60"/>
                  </a:moveTo>
                  <a:lnTo>
                    <a:pt x="1" y="61"/>
                  </a:lnTo>
                  <a:lnTo>
                    <a:pt x="2" y="62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5" y="64"/>
                  </a:lnTo>
                  <a:lnTo>
                    <a:pt x="6" y="64"/>
                  </a:lnTo>
                  <a:lnTo>
                    <a:pt x="7" y="65"/>
                  </a:lnTo>
                  <a:lnTo>
                    <a:pt x="8" y="65"/>
                  </a:lnTo>
                  <a:lnTo>
                    <a:pt x="9" y="65"/>
                  </a:lnTo>
                  <a:lnTo>
                    <a:pt x="10" y="65"/>
                  </a:lnTo>
                  <a:lnTo>
                    <a:pt x="11" y="65"/>
                  </a:lnTo>
                  <a:lnTo>
                    <a:pt x="12" y="65"/>
                  </a:lnTo>
                  <a:lnTo>
                    <a:pt x="13" y="65"/>
                  </a:lnTo>
                  <a:lnTo>
                    <a:pt x="14" y="64"/>
                  </a:lnTo>
                  <a:lnTo>
                    <a:pt x="15" y="64"/>
                  </a:lnTo>
                  <a:lnTo>
                    <a:pt x="16" y="63"/>
                  </a:lnTo>
                  <a:lnTo>
                    <a:pt x="18" y="62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8" y="2"/>
                  </a:lnTo>
                  <a:lnTo>
                    <a:pt x="18" y="3"/>
                  </a:lnTo>
                  <a:lnTo>
                    <a:pt x="16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1" y="6"/>
                  </a:lnTo>
                  <a:lnTo>
                    <a:pt x="10" y="6"/>
                  </a:lnTo>
                  <a:lnTo>
                    <a:pt x="9" y="6"/>
                  </a:lnTo>
                  <a:lnTo>
                    <a:pt x="8" y="6"/>
                  </a:lnTo>
                  <a:lnTo>
                    <a:pt x="7" y="6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3" y="4"/>
                  </a:lnTo>
                  <a:lnTo>
                    <a:pt x="2" y="3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0"/>
                  </a:lnTo>
                  <a:lnTo>
                    <a:pt x="0" y="6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" name="Freeform 256"/>
            <p:cNvSpPr>
              <a:spLocks/>
            </p:cNvSpPr>
            <p:nvPr/>
          </p:nvSpPr>
          <p:spPr bwMode="auto">
            <a:xfrm>
              <a:off x="333375" y="2740026"/>
              <a:ext cx="206375" cy="501650"/>
            </a:xfrm>
            <a:custGeom>
              <a:avLst/>
              <a:gdLst>
                <a:gd name="T0" fmla="*/ 13 w 130"/>
                <a:gd name="T1" fmla="*/ 268 h 316"/>
                <a:gd name="T2" fmla="*/ 15 w 130"/>
                <a:gd name="T3" fmla="*/ 272 h 316"/>
                <a:gd name="T4" fmla="*/ 17 w 130"/>
                <a:gd name="T5" fmla="*/ 276 h 316"/>
                <a:gd name="T6" fmla="*/ 21 w 130"/>
                <a:gd name="T7" fmla="*/ 280 h 316"/>
                <a:gd name="T8" fmla="*/ 23 w 130"/>
                <a:gd name="T9" fmla="*/ 281 h 316"/>
                <a:gd name="T10" fmla="*/ 76 w 130"/>
                <a:gd name="T11" fmla="*/ 313 h 316"/>
                <a:gd name="T12" fmla="*/ 79 w 130"/>
                <a:gd name="T13" fmla="*/ 314 h 316"/>
                <a:gd name="T14" fmla="*/ 85 w 130"/>
                <a:gd name="T15" fmla="*/ 316 h 316"/>
                <a:gd name="T16" fmla="*/ 92 w 130"/>
                <a:gd name="T17" fmla="*/ 316 h 316"/>
                <a:gd name="T18" fmla="*/ 98 w 130"/>
                <a:gd name="T19" fmla="*/ 314 h 316"/>
                <a:gd name="T20" fmla="*/ 104 w 130"/>
                <a:gd name="T21" fmla="*/ 312 h 316"/>
                <a:gd name="T22" fmla="*/ 109 w 130"/>
                <a:gd name="T23" fmla="*/ 309 h 316"/>
                <a:gd name="T24" fmla="*/ 114 w 130"/>
                <a:gd name="T25" fmla="*/ 304 h 316"/>
                <a:gd name="T26" fmla="*/ 117 w 130"/>
                <a:gd name="T27" fmla="*/ 299 h 316"/>
                <a:gd name="T28" fmla="*/ 119 w 130"/>
                <a:gd name="T29" fmla="*/ 295 h 316"/>
                <a:gd name="T30" fmla="*/ 123 w 130"/>
                <a:gd name="T31" fmla="*/ 272 h 316"/>
                <a:gd name="T32" fmla="*/ 125 w 130"/>
                <a:gd name="T33" fmla="*/ 249 h 316"/>
                <a:gd name="T34" fmla="*/ 127 w 130"/>
                <a:gd name="T35" fmla="*/ 225 h 316"/>
                <a:gd name="T36" fmla="*/ 129 w 130"/>
                <a:gd name="T37" fmla="*/ 202 h 316"/>
                <a:gd name="T38" fmla="*/ 130 w 130"/>
                <a:gd name="T39" fmla="*/ 178 h 316"/>
                <a:gd name="T40" fmla="*/ 130 w 130"/>
                <a:gd name="T41" fmla="*/ 154 h 316"/>
                <a:gd name="T42" fmla="*/ 129 w 130"/>
                <a:gd name="T43" fmla="*/ 131 h 316"/>
                <a:gd name="T44" fmla="*/ 128 w 130"/>
                <a:gd name="T45" fmla="*/ 107 h 316"/>
                <a:gd name="T46" fmla="*/ 119 w 130"/>
                <a:gd name="T47" fmla="*/ 98 h 316"/>
                <a:gd name="T48" fmla="*/ 109 w 130"/>
                <a:gd name="T49" fmla="*/ 90 h 316"/>
                <a:gd name="T50" fmla="*/ 98 w 130"/>
                <a:gd name="T51" fmla="*/ 82 h 316"/>
                <a:gd name="T52" fmla="*/ 87 w 130"/>
                <a:gd name="T53" fmla="*/ 75 h 316"/>
                <a:gd name="T54" fmla="*/ 76 w 130"/>
                <a:gd name="T55" fmla="*/ 69 h 316"/>
                <a:gd name="T56" fmla="*/ 65 w 130"/>
                <a:gd name="T57" fmla="*/ 64 h 316"/>
                <a:gd name="T58" fmla="*/ 53 w 130"/>
                <a:gd name="T59" fmla="*/ 59 h 316"/>
                <a:gd name="T60" fmla="*/ 41 w 130"/>
                <a:gd name="T61" fmla="*/ 54 h 316"/>
                <a:gd name="T62" fmla="*/ 41 w 130"/>
                <a:gd name="T63" fmla="*/ 44 h 316"/>
                <a:gd name="T64" fmla="*/ 41 w 130"/>
                <a:gd name="T65" fmla="*/ 22 h 316"/>
                <a:gd name="T66" fmla="*/ 41 w 130"/>
                <a:gd name="T67" fmla="*/ 12 h 316"/>
                <a:gd name="T68" fmla="*/ 41 w 130"/>
                <a:gd name="T69" fmla="*/ 9 h 316"/>
                <a:gd name="T70" fmla="*/ 40 w 130"/>
                <a:gd name="T71" fmla="*/ 7 h 316"/>
                <a:gd name="T72" fmla="*/ 38 w 130"/>
                <a:gd name="T73" fmla="*/ 4 h 316"/>
                <a:gd name="T74" fmla="*/ 37 w 130"/>
                <a:gd name="T75" fmla="*/ 3 h 316"/>
                <a:gd name="T76" fmla="*/ 34 w 130"/>
                <a:gd name="T77" fmla="*/ 1 h 316"/>
                <a:gd name="T78" fmla="*/ 32 w 130"/>
                <a:gd name="T79" fmla="*/ 0 h 316"/>
                <a:gd name="T80" fmla="*/ 30 w 130"/>
                <a:gd name="T81" fmla="*/ 0 h 316"/>
                <a:gd name="T82" fmla="*/ 27 w 130"/>
                <a:gd name="T83" fmla="*/ 0 h 316"/>
                <a:gd name="T84" fmla="*/ 24 w 130"/>
                <a:gd name="T85" fmla="*/ 1 h 316"/>
                <a:gd name="T86" fmla="*/ 20 w 130"/>
                <a:gd name="T87" fmla="*/ 3 h 316"/>
                <a:gd name="T88" fmla="*/ 18 w 130"/>
                <a:gd name="T89" fmla="*/ 6 h 316"/>
                <a:gd name="T90" fmla="*/ 16 w 130"/>
                <a:gd name="T91" fmla="*/ 10 h 316"/>
                <a:gd name="T92" fmla="*/ 16 w 130"/>
                <a:gd name="T93" fmla="*/ 31 h 316"/>
                <a:gd name="T94" fmla="*/ 16 w 130"/>
                <a:gd name="T95" fmla="*/ 53 h 316"/>
                <a:gd name="T96" fmla="*/ 14 w 130"/>
                <a:gd name="T97" fmla="*/ 54 h 316"/>
                <a:gd name="T98" fmla="*/ 10 w 130"/>
                <a:gd name="T99" fmla="*/ 56 h 316"/>
                <a:gd name="T100" fmla="*/ 6 w 130"/>
                <a:gd name="T101" fmla="*/ 60 h 316"/>
                <a:gd name="T102" fmla="*/ 3 w 130"/>
                <a:gd name="T103" fmla="*/ 64 h 316"/>
                <a:gd name="T104" fmla="*/ 2 w 130"/>
                <a:gd name="T105" fmla="*/ 79 h 316"/>
                <a:gd name="T106" fmla="*/ 0 w 130"/>
                <a:gd name="T107" fmla="*/ 104 h 316"/>
                <a:gd name="T108" fmla="*/ 0 w 130"/>
                <a:gd name="T109" fmla="*/ 129 h 316"/>
                <a:gd name="T110" fmla="*/ 0 w 130"/>
                <a:gd name="T111" fmla="*/ 154 h 316"/>
                <a:gd name="T112" fmla="*/ 2 w 130"/>
                <a:gd name="T113" fmla="*/ 179 h 316"/>
                <a:gd name="T114" fmla="*/ 3 w 130"/>
                <a:gd name="T115" fmla="*/ 204 h 316"/>
                <a:gd name="T116" fmla="*/ 6 w 130"/>
                <a:gd name="T117" fmla="*/ 229 h 316"/>
                <a:gd name="T118" fmla="*/ 10 w 130"/>
                <a:gd name="T119" fmla="*/ 254 h 316"/>
                <a:gd name="T120" fmla="*/ 12 w 130"/>
                <a:gd name="T121" fmla="*/ 26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" h="316">
                  <a:moveTo>
                    <a:pt x="12" y="266"/>
                  </a:moveTo>
                  <a:lnTo>
                    <a:pt x="13" y="268"/>
                  </a:lnTo>
                  <a:lnTo>
                    <a:pt x="14" y="270"/>
                  </a:lnTo>
                  <a:lnTo>
                    <a:pt x="15" y="272"/>
                  </a:lnTo>
                  <a:lnTo>
                    <a:pt x="16" y="274"/>
                  </a:lnTo>
                  <a:lnTo>
                    <a:pt x="17" y="276"/>
                  </a:lnTo>
                  <a:lnTo>
                    <a:pt x="19" y="278"/>
                  </a:lnTo>
                  <a:lnTo>
                    <a:pt x="21" y="280"/>
                  </a:lnTo>
                  <a:lnTo>
                    <a:pt x="23" y="281"/>
                  </a:lnTo>
                  <a:lnTo>
                    <a:pt x="23" y="281"/>
                  </a:lnTo>
                  <a:lnTo>
                    <a:pt x="49" y="297"/>
                  </a:lnTo>
                  <a:lnTo>
                    <a:pt x="76" y="313"/>
                  </a:lnTo>
                  <a:lnTo>
                    <a:pt x="76" y="313"/>
                  </a:lnTo>
                  <a:lnTo>
                    <a:pt x="79" y="314"/>
                  </a:lnTo>
                  <a:lnTo>
                    <a:pt x="82" y="315"/>
                  </a:lnTo>
                  <a:lnTo>
                    <a:pt x="85" y="316"/>
                  </a:lnTo>
                  <a:lnTo>
                    <a:pt x="89" y="316"/>
                  </a:lnTo>
                  <a:lnTo>
                    <a:pt x="92" y="316"/>
                  </a:lnTo>
                  <a:lnTo>
                    <a:pt x="95" y="315"/>
                  </a:lnTo>
                  <a:lnTo>
                    <a:pt x="98" y="314"/>
                  </a:lnTo>
                  <a:lnTo>
                    <a:pt x="101" y="314"/>
                  </a:lnTo>
                  <a:lnTo>
                    <a:pt x="104" y="312"/>
                  </a:lnTo>
                  <a:lnTo>
                    <a:pt x="107" y="311"/>
                  </a:lnTo>
                  <a:lnTo>
                    <a:pt x="109" y="309"/>
                  </a:lnTo>
                  <a:lnTo>
                    <a:pt x="112" y="306"/>
                  </a:lnTo>
                  <a:lnTo>
                    <a:pt x="114" y="304"/>
                  </a:lnTo>
                  <a:lnTo>
                    <a:pt x="116" y="301"/>
                  </a:lnTo>
                  <a:lnTo>
                    <a:pt x="117" y="299"/>
                  </a:lnTo>
                  <a:lnTo>
                    <a:pt x="119" y="295"/>
                  </a:lnTo>
                  <a:lnTo>
                    <a:pt x="119" y="295"/>
                  </a:lnTo>
                  <a:lnTo>
                    <a:pt x="121" y="284"/>
                  </a:lnTo>
                  <a:lnTo>
                    <a:pt x="123" y="272"/>
                  </a:lnTo>
                  <a:lnTo>
                    <a:pt x="124" y="261"/>
                  </a:lnTo>
                  <a:lnTo>
                    <a:pt x="125" y="249"/>
                  </a:lnTo>
                  <a:lnTo>
                    <a:pt x="126" y="237"/>
                  </a:lnTo>
                  <a:lnTo>
                    <a:pt x="127" y="225"/>
                  </a:lnTo>
                  <a:lnTo>
                    <a:pt x="128" y="213"/>
                  </a:lnTo>
                  <a:lnTo>
                    <a:pt x="129" y="202"/>
                  </a:lnTo>
                  <a:lnTo>
                    <a:pt x="129" y="190"/>
                  </a:lnTo>
                  <a:lnTo>
                    <a:pt x="130" y="178"/>
                  </a:lnTo>
                  <a:lnTo>
                    <a:pt x="130" y="166"/>
                  </a:lnTo>
                  <a:lnTo>
                    <a:pt x="130" y="154"/>
                  </a:lnTo>
                  <a:lnTo>
                    <a:pt x="130" y="143"/>
                  </a:lnTo>
                  <a:lnTo>
                    <a:pt x="129" y="131"/>
                  </a:lnTo>
                  <a:lnTo>
                    <a:pt x="129" y="119"/>
                  </a:lnTo>
                  <a:lnTo>
                    <a:pt x="128" y="107"/>
                  </a:lnTo>
                  <a:lnTo>
                    <a:pt x="124" y="103"/>
                  </a:lnTo>
                  <a:lnTo>
                    <a:pt x="119" y="98"/>
                  </a:lnTo>
                  <a:lnTo>
                    <a:pt x="114" y="94"/>
                  </a:lnTo>
                  <a:lnTo>
                    <a:pt x="109" y="90"/>
                  </a:lnTo>
                  <a:lnTo>
                    <a:pt x="104" y="86"/>
                  </a:lnTo>
                  <a:lnTo>
                    <a:pt x="98" y="82"/>
                  </a:lnTo>
                  <a:lnTo>
                    <a:pt x="93" y="79"/>
                  </a:lnTo>
                  <a:lnTo>
                    <a:pt x="87" y="75"/>
                  </a:lnTo>
                  <a:lnTo>
                    <a:pt x="82" y="72"/>
                  </a:lnTo>
                  <a:lnTo>
                    <a:pt x="76" y="69"/>
                  </a:lnTo>
                  <a:lnTo>
                    <a:pt x="71" y="66"/>
                  </a:lnTo>
                  <a:lnTo>
                    <a:pt x="65" y="64"/>
                  </a:lnTo>
                  <a:lnTo>
                    <a:pt x="59" y="61"/>
                  </a:lnTo>
                  <a:lnTo>
                    <a:pt x="53" y="59"/>
                  </a:lnTo>
                  <a:lnTo>
                    <a:pt x="47" y="56"/>
                  </a:lnTo>
                  <a:lnTo>
                    <a:pt x="41" y="54"/>
                  </a:lnTo>
                  <a:lnTo>
                    <a:pt x="41" y="54"/>
                  </a:lnTo>
                  <a:lnTo>
                    <a:pt x="41" y="44"/>
                  </a:lnTo>
                  <a:lnTo>
                    <a:pt x="41" y="33"/>
                  </a:lnTo>
                  <a:lnTo>
                    <a:pt x="41" y="22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41" y="10"/>
                  </a:lnTo>
                  <a:lnTo>
                    <a:pt x="41" y="9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39" y="5"/>
                  </a:lnTo>
                  <a:lnTo>
                    <a:pt x="38" y="4"/>
                  </a:lnTo>
                  <a:lnTo>
                    <a:pt x="37" y="4"/>
                  </a:lnTo>
                  <a:lnTo>
                    <a:pt x="37" y="3"/>
                  </a:lnTo>
                  <a:lnTo>
                    <a:pt x="35" y="2"/>
                  </a:lnTo>
                  <a:lnTo>
                    <a:pt x="34" y="1"/>
                  </a:lnTo>
                  <a:lnTo>
                    <a:pt x="33" y="1"/>
                  </a:lnTo>
                  <a:lnTo>
                    <a:pt x="32" y="0"/>
                  </a:lnTo>
                  <a:lnTo>
                    <a:pt x="31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5" y="0"/>
                  </a:lnTo>
                  <a:lnTo>
                    <a:pt x="24" y="1"/>
                  </a:lnTo>
                  <a:lnTo>
                    <a:pt x="22" y="2"/>
                  </a:lnTo>
                  <a:lnTo>
                    <a:pt x="20" y="3"/>
                  </a:lnTo>
                  <a:lnTo>
                    <a:pt x="19" y="4"/>
                  </a:lnTo>
                  <a:lnTo>
                    <a:pt x="18" y="6"/>
                  </a:lnTo>
                  <a:lnTo>
                    <a:pt x="17" y="8"/>
                  </a:lnTo>
                  <a:lnTo>
                    <a:pt x="16" y="10"/>
                  </a:lnTo>
                  <a:lnTo>
                    <a:pt x="16" y="20"/>
                  </a:lnTo>
                  <a:lnTo>
                    <a:pt x="16" y="31"/>
                  </a:lnTo>
                  <a:lnTo>
                    <a:pt x="16" y="42"/>
                  </a:lnTo>
                  <a:lnTo>
                    <a:pt x="16" y="53"/>
                  </a:lnTo>
                  <a:lnTo>
                    <a:pt x="16" y="53"/>
                  </a:lnTo>
                  <a:lnTo>
                    <a:pt x="14" y="54"/>
                  </a:lnTo>
                  <a:lnTo>
                    <a:pt x="12" y="55"/>
                  </a:lnTo>
                  <a:lnTo>
                    <a:pt x="10" y="56"/>
                  </a:lnTo>
                  <a:lnTo>
                    <a:pt x="8" y="58"/>
                  </a:lnTo>
                  <a:lnTo>
                    <a:pt x="6" y="60"/>
                  </a:lnTo>
                  <a:lnTo>
                    <a:pt x="5" y="62"/>
                  </a:lnTo>
                  <a:lnTo>
                    <a:pt x="3" y="64"/>
                  </a:lnTo>
                  <a:lnTo>
                    <a:pt x="2" y="66"/>
                  </a:lnTo>
                  <a:lnTo>
                    <a:pt x="2" y="79"/>
                  </a:lnTo>
                  <a:lnTo>
                    <a:pt x="1" y="91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29"/>
                  </a:lnTo>
                  <a:lnTo>
                    <a:pt x="0" y="141"/>
                  </a:lnTo>
                  <a:lnTo>
                    <a:pt x="0" y="154"/>
                  </a:lnTo>
                  <a:lnTo>
                    <a:pt x="1" y="166"/>
                  </a:lnTo>
                  <a:lnTo>
                    <a:pt x="2" y="179"/>
                  </a:lnTo>
                  <a:lnTo>
                    <a:pt x="2" y="191"/>
                  </a:lnTo>
                  <a:lnTo>
                    <a:pt x="3" y="204"/>
                  </a:lnTo>
                  <a:lnTo>
                    <a:pt x="5" y="216"/>
                  </a:lnTo>
                  <a:lnTo>
                    <a:pt x="6" y="229"/>
                  </a:lnTo>
                  <a:lnTo>
                    <a:pt x="8" y="241"/>
                  </a:lnTo>
                  <a:lnTo>
                    <a:pt x="10" y="254"/>
                  </a:lnTo>
                  <a:lnTo>
                    <a:pt x="12" y="266"/>
                  </a:lnTo>
                  <a:lnTo>
                    <a:pt x="12" y="26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5" name="Freeform 257"/>
            <p:cNvSpPr>
              <a:spLocks/>
            </p:cNvSpPr>
            <p:nvPr/>
          </p:nvSpPr>
          <p:spPr bwMode="auto">
            <a:xfrm>
              <a:off x="373063" y="3021013"/>
              <a:ext cx="22225" cy="28575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2 h 18"/>
                <a:gd name="T6" fmla="*/ 9 w 14"/>
                <a:gd name="T7" fmla="*/ 1 h 18"/>
                <a:gd name="T8" fmla="*/ 8 w 14"/>
                <a:gd name="T9" fmla="*/ 1 h 18"/>
                <a:gd name="T10" fmla="*/ 6 w 14"/>
                <a:gd name="T11" fmla="*/ 0 h 18"/>
                <a:gd name="T12" fmla="*/ 5 w 14"/>
                <a:gd name="T13" fmla="*/ 0 h 18"/>
                <a:gd name="T14" fmla="*/ 4 w 14"/>
                <a:gd name="T15" fmla="*/ 1 h 18"/>
                <a:gd name="T16" fmla="*/ 2 w 14"/>
                <a:gd name="T17" fmla="*/ 1 h 18"/>
                <a:gd name="T18" fmla="*/ 1 w 14"/>
                <a:gd name="T19" fmla="*/ 2 h 18"/>
                <a:gd name="T20" fmla="*/ 1 w 14"/>
                <a:gd name="T21" fmla="*/ 3 h 18"/>
                <a:gd name="T22" fmla="*/ 0 w 14"/>
                <a:gd name="T23" fmla="*/ 4 h 18"/>
                <a:gd name="T24" fmla="*/ 0 w 14"/>
                <a:gd name="T25" fmla="*/ 6 h 18"/>
                <a:gd name="T26" fmla="*/ 0 w 14"/>
                <a:gd name="T27" fmla="*/ 7 h 18"/>
                <a:gd name="T28" fmla="*/ 0 w 14"/>
                <a:gd name="T29" fmla="*/ 9 h 18"/>
                <a:gd name="T30" fmla="*/ 0 w 14"/>
                <a:gd name="T31" fmla="*/ 11 h 18"/>
                <a:gd name="T32" fmla="*/ 1 w 14"/>
                <a:gd name="T33" fmla="*/ 12 h 18"/>
                <a:gd name="T34" fmla="*/ 2 w 14"/>
                <a:gd name="T35" fmla="*/ 14 h 18"/>
                <a:gd name="T36" fmla="*/ 3 w 14"/>
                <a:gd name="T37" fmla="*/ 15 h 18"/>
                <a:gd name="T38" fmla="*/ 4 w 14"/>
                <a:gd name="T39" fmla="*/ 16 h 18"/>
                <a:gd name="T40" fmla="*/ 5 w 14"/>
                <a:gd name="T41" fmla="*/ 17 h 18"/>
                <a:gd name="T42" fmla="*/ 7 w 14"/>
                <a:gd name="T43" fmla="*/ 17 h 18"/>
                <a:gd name="T44" fmla="*/ 8 w 14"/>
                <a:gd name="T45" fmla="*/ 18 h 18"/>
                <a:gd name="T46" fmla="*/ 9 w 14"/>
                <a:gd name="T47" fmla="*/ 17 h 18"/>
                <a:gd name="T48" fmla="*/ 10 w 14"/>
                <a:gd name="T49" fmla="*/ 17 h 18"/>
                <a:gd name="T50" fmla="*/ 10 w 14"/>
                <a:gd name="T51" fmla="*/ 17 h 18"/>
                <a:gd name="T52" fmla="*/ 12 w 14"/>
                <a:gd name="T53" fmla="*/ 16 h 18"/>
                <a:gd name="T54" fmla="*/ 13 w 14"/>
                <a:gd name="T55" fmla="*/ 15 h 18"/>
                <a:gd name="T56" fmla="*/ 13 w 14"/>
                <a:gd name="T57" fmla="*/ 13 h 18"/>
                <a:gd name="T58" fmla="*/ 14 w 14"/>
                <a:gd name="T59" fmla="*/ 12 h 18"/>
                <a:gd name="T60" fmla="*/ 14 w 14"/>
                <a:gd name="T61" fmla="*/ 10 h 18"/>
                <a:gd name="T62" fmla="*/ 13 w 14"/>
                <a:gd name="T63" fmla="*/ 9 h 18"/>
                <a:gd name="T64" fmla="*/ 13 w 14"/>
                <a:gd name="T65" fmla="*/ 7 h 18"/>
                <a:gd name="T66" fmla="*/ 12 w 14"/>
                <a:gd name="T6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2"/>
                  </a:lnTo>
                  <a:lnTo>
                    <a:pt x="9" y="1"/>
                  </a:lnTo>
                  <a:lnTo>
                    <a:pt x="8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2" y="14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8" y="18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Freeform 258"/>
            <p:cNvSpPr>
              <a:spLocks/>
            </p:cNvSpPr>
            <p:nvPr/>
          </p:nvSpPr>
          <p:spPr bwMode="auto">
            <a:xfrm>
              <a:off x="366713" y="3014663"/>
              <a:ext cx="33338" cy="39688"/>
            </a:xfrm>
            <a:custGeom>
              <a:avLst/>
              <a:gdLst>
                <a:gd name="T0" fmla="*/ 9 w 21"/>
                <a:gd name="T1" fmla="*/ 25 h 25"/>
                <a:gd name="T2" fmla="*/ 21 w 21"/>
                <a:gd name="T3" fmla="*/ 17 h 25"/>
                <a:gd name="T4" fmla="*/ 12 w 21"/>
                <a:gd name="T5" fmla="*/ 0 h 25"/>
                <a:gd name="T6" fmla="*/ 0 w 21"/>
                <a:gd name="T7" fmla="*/ 8 h 25"/>
                <a:gd name="T8" fmla="*/ 9 w 21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5">
                  <a:moveTo>
                    <a:pt x="9" y="25"/>
                  </a:moveTo>
                  <a:lnTo>
                    <a:pt x="21" y="17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27" name="Picture 25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14663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8" name="Picture 260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14663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9" name="Freeform 261"/>
            <p:cNvSpPr>
              <a:spLocks/>
            </p:cNvSpPr>
            <p:nvPr/>
          </p:nvSpPr>
          <p:spPr bwMode="auto">
            <a:xfrm>
              <a:off x="371475" y="3021013"/>
              <a:ext cx="22225" cy="26988"/>
            </a:xfrm>
            <a:custGeom>
              <a:avLst/>
              <a:gdLst>
                <a:gd name="T0" fmla="*/ 13 w 14"/>
                <a:gd name="T1" fmla="*/ 5 h 17"/>
                <a:gd name="T2" fmla="*/ 12 w 14"/>
                <a:gd name="T3" fmla="*/ 3 h 17"/>
                <a:gd name="T4" fmla="*/ 11 w 14"/>
                <a:gd name="T5" fmla="*/ 2 h 17"/>
                <a:gd name="T6" fmla="*/ 10 w 14"/>
                <a:gd name="T7" fmla="*/ 1 h 17"/>
                <a:gd name="T8" fmla="*/ 8 w 14"/>
                <a:gd name="T9" fmla="*/ 1 h 17"/>
                <a:gd name="T10" fmla="*/ 7 w 14"/>
                <a:gd name="T11" fmla="*/ 0 h 17"/>
                <a:gd name="T12" fmla="*/ 6 w 14"/>
                <a:gd name="T13" fmla="*/ 0 h 17"/>
                <a:gd name="T14" fmla="*/ 5 w 14"/>
                <a:gd name="T15" fmla="*/ 0 h 17"/>
                <a:gd name="T16" fmla="*/ 3 w 14"/>
                <a:gd name="T17" fmla="*/ 1 h 17"/>
                <a:gd name="T18" fmla="*/ 2 w 14"/>
                <a:gd name="T19" fmla="*/ 2 h 17"/>
                <a:gd name="T20" fmla="*/ 1 w 14"/>
                <a:gd name="T21" fmla="*/ 3 h 17"/>
                <a:gd name="T22" fmla="*/ 1 w 14"/>
                <a:gd name="T23" fmla="*/ 4 h 17"/>
                <a:gd name="T24" fmla="*/ 1 w 14"/>
                <a:gd name="T25" fmla="*/ 6 h 17"/>
                <a:gd name="T26" fmla="*/ 0 w 14"/>
                <a:gd name="T27" fmla="*/ 7 h 17"/>
                <a:gd name="T28" fmla="*/ 1 w 14"/>
                <a:gd name="T29" fmla="*/ 9 h 17"/>
                <a:gd name="T30" fmla="*/ 1 w 14"/>
                <a:gd name="T31" fmla="*/ 10 h 17"/>
                <a:gd name="T32" fmla="*/ 2 w 14"/>
                <a:gd name="T33" fmla="*/ 12 h 17"/>
                <a:gd name="T34" fmla="*/ 3 w 14"/>
                <a:gd name="T35" fmla="*/ 14 h 17"/>
                <a:gd name="T36" fmla="*/ 4 w 14"/>
                <a:gd name="T37" fmla="*/ 15 h 17"/>
                <a:gd name="T38" fmla="*/ 5 w 14"/>
                <a:gd name="T39" fmla="*/ 16 h 17"/>
                <a:gd name="T40" fmla="*/ 6 w 14"/>
                <a:gd name="T41" fmla="*/ 17 h 17"/>
                <a:gd name="T42" fmla="*/ 7 w 14"/>
                <a:gd name="T43" fmla="*/ 17 h 17"/>
                <a:gd name="T44" fmla="*/ 9 w 14"/>
                <a:gd name="T45" fmla="*/ 17 h 17"/>
                <a:gd name="T46" fmla="*/ 10 w 14"/>
                <a:gd name="T47" fmla="*/ 17 h 17"/>
                <a:gd name="T48" fmla="*/ 11 w 14"/>
                <a:gd name="T49" fmla="*/ 17 h 17"/>
                <a:gd name="T50" fmla="*/ 13 w 14"/>
                <a:gd name="T51" fmla="*/ 15 h 17"/>
                <a:gd name="T52" fmla="*/ 13 w 14"/>
                <a:gd name="T53" fmla="*/ 14 h 17"/>
                <a:gd name="T54" fmla="*/ 14 w 14"/>
                <a:gd name="T55" fmla="*/ 13 h 17"/>
                <a:gd name="T56" fmla="*/ 14 w 14"/>
                <a:gd name="T57" fmla="*/ 12 h 17"/>
                <a:gd name="T58" fmla="*/ 14 w 14"/>
                <a:gd name="T59" fmla="*/ 10 h 17"/>
                <a:gd name="T60" fmla="*/ 14 w 14"/>
                <a:gd name="T61" fmla="*/ 8 h 17"/>
                <a:gd name="T62" fmla="*/ 14 w 14"/>
                <a:gd name="T63" fmla="*/ 7 h 17"/>
                <a:gd name="T64" fmla="*/ 13 w 14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1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262"/>
            <p:cNvSpPr>
              <a:spLocks/>
            </p:cNvSpPr>
            <p:nvPr/>
          </p:nvSpPr>
          <p:spPr bwMode="auto">
            <a:xfrm>
              <a:off x="403225" y="3040063"/>
              <a:ext cx="22225" cy="28575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2 h 18"/>
                <a:gd name="T6" fmla="*/ 9 w 14"/>
                <a:gd name="T7" fmla="*/ 2 h 18"/>
                <a:gd name="T8" fmla="*/ 8 w 14"/>
                <a:gd name="T9" fmla="*/ 1 h 18"/>
                <a:gd name="T10" fmla="*/ 7 w 14"/>
                <a:gd name="T11" fmla="*/ 0 h 18"/>
                <a:gd name="T12" fmla="*/ 5 w 14"/>
                <a:gd name="T13" fmla="*/ 0 h 18"/>
                <a:gd name="T14" fmla="*/ 4 w 14"/>
                <a:gd name="T15" fmla="*/ 0 h 18"/>
                <a:gd name="T16" fmla="*/ 3 w 14"/>
                <a:gd name="T17" fmla="*/ 1 h 18"/>
                <a:gd name="T18" fmla="*/ 2 w 14"/>
                <a:gd name="T19" fmla="*/ 1 h 18"/>
                <a:gd name="T20" fmla="*/ 1 w 14"/>
                <a:gd name="T21" fmla="*/ 2 h 18"/>
                <a:gd name="T22" fmla="*/ 1 w 14"/>
                <a:gd name="T23" fmla="*/ 3 h 18"/>
                <a:gd name="T24" fmla="*/ 0 w 14"/>
                <a:gd name="T25" fmla="*/ 5 h 18"/>
                <a:gd name="T26" fmla="*/ 0 w 14"/>
                <a:gd name="T27" fmla="*/ 6 h 18"/>
                <a:gd name="T28" fmla="*/ 0 w 14"/>
                <a:gd name="T29" fmla="*/ 8 h 18"/>
                <a:gd name="T30" fmla="*/ 0 w 14"/>
                <a:gd name="T31" fmla="*/ 9 h 18"/>
                <a:gd name="T32" fmla="*/ 0 w 14"/>
                <a:gd name="T33" fmla="*/ 11 h 18"/>
                <a:gd name="T34" fmla="*/ 1 w 14"/>
                <a:gd name="T35" fmla="*/ 13 h 18"/>
                <a:gd name="T36" fmla="*/ 2 w 14"/>
                <a:gd name="T37" fmla="*/ 14 h 18"/>
                <a:gd name="T38" fmla="*/ 3 w 14"/>
                <a:gd name="T39" fmla="*/ 15 h 18"/>
                <a:gd name="T40" fmla="*/ 4 w 14"/>
                <a:gd name="T41" fmla="*/ 16 h 18"/>
                <a:gd name="T42" fmla="*/ 5 w 14"/>
                <a:gd name="T43" fmla="*/ 17 h 18"/>
                <a:gd name="T44" fmla="*/ 7 w 14"/>
                <a:gd name="T45" fmla="*/ 18 h 18"/>
                <a:gd name="T46" fmla="*/ 8 w 14"/>
                <a:gd name="T47" fmla="*/ 18 h 18"/>
                <a:gd name="T48" fmla="*/ 9 w 14"/>
                <a:gd name="T49" fmla="*/ 17 h 18"/>
                <a:gd name="T50" fmla="*/ 11 w 14"/>
                <a:gd name="T51" fmla="*/ 17 h 18"/>
                <a:gd name="T52" fmla="*/ 12 w 14"/>
                <a:gd name="T53" fmla="*/ 16 h 18"/>
                <a:gd name="T54" fmla="*/ 13 w 14"/>
                <a:gd name="T55" fmla="*/ 15 h 18"/>
                <a:gd name="T56" fmla="*/ 13 w 14"/>
                <a:gd name="T57" fmla="*/ 13 h 18"/>
                <a:gd name="T58" fmla="*/ 14 w 14"/>
                <a:gd name="T59" fmla="*/ 12 h 18"/>
                <a:gd name="T60" fmla="*/ 14 w 14"/>
                <a:gd name="T61" fmla="*/ 10 h 18"/>
                <a:gd name="T62" fmla="*/ 13 w 14"/>
                <a:gd name="T63" fmla="*/ 9 h 18"/>
                <a:gd name="T64" fmla="*/ 13 w 14"/>
                <a:gd name="T65" fmla="*/ 7 h 18"/>
                <a:gd name="T66" fmla="*/ 12 w 14"/>
                <a:gd name="T6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2"/>
                  </a:lnTo>
                  <a:lnTo>
                    <a:pt x="9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9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Freeform 263"/>
            <p:cNvSpPr>
              <a:spLocks/>
            </p:cNvSpPr>
            <p:nvPr/>
          </p:nvSpPr>
          <p:spPr bwMode="auto">
            <a:xfrm>
              <a:off x="396875" y="303530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32" name="Picture 26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35301"/>
              <a:ext cx="33338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3" name="Picture 265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35301"/>
              <a:ext cx="33338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4" name="Freeform 266"/>
            <p:cNvSpPr>
              <a:spLocks/>
            </p:cNvSpPr>
            <p:nvPr/>
          </p:nvSpPr>
          <p:spPr bwMode="auto">
            <a:xfrm>
              <a:off x="401638" y="3040063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3 h 18"/>
                <a:gd name="T4" fmla="*/ 11 w 14"/>
                <a:gd name="T5" fmla="*/ 2 h 18"/>
                <a:gd name="T6" fmla="*/ 10 w 14"/>
                <a:gd name="T7" fmla="*/ 1 h 18"/>
                <a:gd name="T8" fmla="*/ 9 w 14"/>
                <a:gd name="T9" fmla="*/ 0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0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4 h 18"/>
                <a:gd name="T24" fmla="*/ 0 w 14"/>
                <a:gd name="T25" fmla="*/ 6 h 18"/>
                <a:gd name="T26" fmla="*/ 0 w 14"/>
                <a:gd name="T27" fmla="*/ 7 h 18"/>
                <a:gd name="T28" fmla="*/ 1 w 14"/>
                <a:gd name="T29" fmla="*/ 9 h 18"/>
                <a:gd name="T30" fmla="*/ 1 w 14"/>
                <a:gd name="T31" fmla="*/ 11 h 18"/>
                <a:gd name="T32" fmla="*/ 2 w 14"/>
                <a:gd name="T33" fmla="*/ 13 h 18"/>
                <a:gd name="T34" fmla="*/ 3 w 14"/>
                <a:gd name="T35" fmla="*/ 14 h 18"/>
                <a:gd name="T36" fmla="*/ 4 w 14"/>
                <a:gd name="T37" fmla="*/ 15 h 18"/>
                <a:gd name="T38" fmla="*/ 5 w 14"/>
                <a:gd name="T39" fmla="*/ 16 h 18"/>
                <a:gd name="T40" fmla="*/ 6 w 14"/>
                <a:gd name="T41" fmla="*/ 17 h 18"/>
                <a:gd name="T42" fmla="*/ 8 w 14"/>
                <a:gd name="T43" fmla="*/ 18 h 18"/>
                <a:gd name="T44" fmla="*/ 9 w 14"/>
                <a:gd name="T45" fmla="*/ 18 h 18"/>
                <a:gd name="T46" fmla="*/ 10 w 14"/>
                <a:gd name="T47" fmla="*/ 17 h 18"/>
                <a:gd name="T48" fmla="*/ 12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3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8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1" y="11"/>
                  </a:lnTo>
                  <a:lnTo>
                    <a:pt x="2" y="13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2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5" name="Freeform 267"/>
            <p:cNvSpPr>
              <a:spLocks/>
            </p:cNvSpPr>
            <p:nvPr/>
          </p:nvSpPr>
          <p:spPr bwMode="auto">
            <a:xfrm>
              <a:off x="434975" y="3060701"/>
              <a:ext cx="22225" cy="26988"/>
            </a:xfrm>
            <a:custGeom>
              <a:avLst/>
              <a:gdLst>
                <a:gd name="T0" fmla="*/ 13 w 15"/>
                <a:gd name="T1" fmla="*/ 4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0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4 w 15"/>
                <a:gd name="T17" fmla="*/ 0 h 17"/>
                <a:gd name="T18" fmla="*/ 4 w 15"/>
                <a:gd name="T19" fmla="*/ 0 h 17"/>
                <a:gd name="T20" fmla="*/ 3 w 15"/>
                <a:gd name="T21" fmla="*/ 1 h 17"/>
                <a:gd name="T22" fmla="*/ 2 w 15"/>
                <a:gd name="T23" fmla="*/ 2 h 17"/>
                <a:gd name="T24" fmla="*/ 1 w 15"/>
                <a:gd name="T25" fmla="*/ 4 h 17"/>
                <a:gd name="T26" fmla="*/ 0 w 15"/>
                <a:gd name="T27" fmla="*/ 5 h 17"/>
                <a:gd name="T28" fmla="*/ 0 w 15"/>
                <a:gd name="T29" fmla="*/ 7 h 17"/>
                <a:gd name="T30" fmla="*/ 0 w 15"/>
                <a:gd name="T31" fmla="*/ 8 h 17"/>
                <a:gd name="T32" fmla="*/ 1 w 15"/>
                <a:gd name="T33" fmla="*/ 10 h 17"/>
                <a:gd name="T34" fmla="*/ 2 w 15"/>
                <a:gd name="T35" fmla="*/ 12 h 17"/>
                <a:gd name="T36" fmla="*/ 3 w 15"/>
                <a:gd name="T37" fmla="*/ 13 h 17"/>
                <a:gd name="T38" fmla="*/ 4 w 15"/>
                <a:gd name="T39" fmla="*/ 15 h 17"/>
                <a:gd name="T40" fmla="*/ 5 w 15"/>
                <a:gd name="T41" fmla="*/ 16 h 17"/>
                <a:gd name="T42" fmla="*/ 6 w 15"/>
                <a:gd name="T43" fmla="*/ 16 h 17"/>
                <a:gd name="T44" fmla="*/ 8 w 15"/>
                <a:gd name="T45" fmla="*/ 17 h 17"/>
                <a:gd name="T46" fmla="*/ 9 w 15"/>
                <a:gd name="T47" fmla="*/ 17 h 17"/>
                <a:gd name="T48" fmla="*/ 10 w 15"/>
                <a:gd name="T49" fmla="*/ 16 h 17"/>
                <a:gd name="T50" fmla="*/ 12 w 15"/>
                <a:gd name="T51" fmla="*/ 16 h 17"/>
                <a:gd name="T52" fmla="*/ 13 w 15"/>
                <a:gd name="T53" fmla="*/ 15 h 17"/>
                <a:gd name="T54" fmla="*/ 13 w 15"/>
                <a:gd name="T55" fmla="*/ 14 h 17"/>
                <a:gd name="T56" fmla="*/ 14 w 15"/>
                <a:gd name="T57" fmla="*/ 13 h 17"/>
                <a:gd name="T58" fmla="*/ 15 w 15"/>
                <a:gd name="T59" fmla="*/ 11 h 17"/>
                <a:gd name="T60" fmla="*/ 15 w 15"/>
                <a:gd name="T61" fmla="*/ 10 h 17"/>
                <a:gd name="T62" fmla="*/ 15 w 15"/>
                <a:gd name="T63" fmla="*/ 8 h 17"/>
                <a:gd name="T64" fmla="*/ 14 w 15"/>
                <a:gd name="T65" fmla="*/ 6 h 17"/>
                <a:gd name="T66" fmla="*/ 13 w 15"/>
                <a:gd name="T6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7">
                  <a:moveTo>
                    <a:pt x="13" y="4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6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8"/>
                  </a:lnTo>
                  <a:lnTo>
                    <a:pt x="14" y="6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6" name="Freeform 268"/>
            <p:cNvSpPr>
              <a:spLocks/>
            </p:cNvSpPr>
            <p:nvPr/>
          </p:nvSpPr>
          <p:spPr bwMode="auto">
            <a:xfrm>
              <a:off x="428625" y="305435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7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7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37" name="Picture 269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8" name="Picture 270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9" name="Freeform 271"/>
            <p:cNvSpPr>
              <a:spLocks/>
            </p:cNvSpPr>
            <p:nvPr/>
          </p:nvSpPr>
          <p:spPr bwMode="auto">
            <a:xfrm>
              <a:off x="433388" y="3059113"/>
              <a:ext cx="23813" cy="28575"/>
            </a:xfrm>
            <a:custGeom>
              <a:avLst/>
              <a:gdLst>
                <a:gd name="T0" fmla="*/ 13 w 15"/>
                <a:gd name="T1" fmla="*/ 5 h 18"/>
                <a:gd name="T2" fmla="*/ 12 w 15"/>
                <a:gd name="T3" fmla="*/ 4 h 18"/>
                <a:gd name="T4" fmla="*/ 11 w 15"/>
                <a:gd name="T5" fmla="*/ 3 h 18"/>
                <a:gd name="T6" fmla="*/ 10 w 15"/>
                <a:gd name="T7" fmla="*/ 1 h 18"/>
                <a:gd name="T8" fmla="*/ 9 w 15"/>
                <a:gd name="T9" fmla="*/ 1 h 18"/>
                <a:gd name="T10" fmla="*/ 7 w 15"/>
                <a:gd name="T11" fmla="*/ 0 h 18"/>
                <a:gd name="T12" fmla="*/ 6 w 15"/>
                <a:gd name="T13" fmla="*/ 0 h 18"/>
                <a:gd name="T14" fmla="*/ 5 w 15"/>
                <a:gd name="T15" fmla="*/ 1 h 18"/>
                <a:gd name="T16" fmla="*/ 3 w 15"/>
                <a:gd name="T17" fmla="*/ 1 h 18"/>
                <a:gd name="T18" fmla="*/ 2 w 15"/>
                <a:gd name="T19" fmla="*/ 2 h 18"/>
                <a:gd name="T20" fmla="*/ 2 w 15"/>
                <a:gd name="T21" fmla="*/ 3 h 18"/>
                <a:gd name="T22" fmla="*/ 1 w 15"/>
                <a:gd name="T23" fmla="*/ 4 h 18"/>
                <a:gd name="T24" fmla="*/ 0 w 15"/>
                <a:gd name="T25" fmla="*/ 6 h 18"/>
                <a:gd name="T26" fmla="*/ 0 w 15"/>
                <a:gd name="T27" fmla="*/ 8 h 18"/>
                <a:gd name="T28" fmla="*/ 0 w 15"/>
                <a:gd name="T29" fmla="*/ 9 h 18"/>
                <a:gd name="T30" fmla="*/ 1 w 15"/>
                <a:gd name="T31" fmla="*/ 11 h 18"/>
                <a:gd name="T32" fmla="*/ 2 w 15"/>
                <a:gd name="T33" fmla="*/ 12 h 18"/>
                <a:gd name="T34" fmla="*/ 3 w 15"/>
                <a:gd name="T35" fmla="*/ 14 h 18"/>
                <a:gd name="T36" fmla="*/ 4 w 15"/>
                <a:gd name="T37" fmla="*/ 16 h 18"/>
                <a:gd name="T38" fmla="*/ 5 w 15"/>
                <a:gd name="T39" fmla="*/ 16 h 18"/>
                <a:gd name="T40" fmla="*/ 6 w 15"/>
                <a:gd name="T41" fmla="*/ 17 h 18"/>
                <a:gd name="T42" fmla="*/ 8 w 15"/>
                <a:gd name="T43" fmla="*/ 17 h 18"/>
                <a:gd name="T44" fmla="*/ 9 w 15"/>
                <a:gd name="T45" fmla="*/ 18 h 18"/>
                <a:gd name="T46" fmla="*/ 10 w 15"/>
                <a:gd name="T47" fmla="*/ 17 h 18"/>
                <a:gd name="T48" fmla="*/ 11 w 15"/>
                <a:gd name="T49" fmla="*/ 17 h 18"/>
                <a:gd name="T50" fmla="*/ 12 w 15"/>
                <a:gd name="T51" fmla="*/ 16 h 18"/>
                <a:gd name="T52" fmla="*/ 13 w 15"/>
                <a:gd name="T53" fmla="*/ 15 h 18"/>
                <a:gd name="T54" fmla="*/ 14 w 15"/>
                <a:gd name="T55" fmla="*/ 14 h 18"/>
                <a:gd name="T56" fmla="*/ 15 w 15"/>
                <a:gd name="T57" fmla="*/ 12 h 18"/>
                <a:gd name="T58" fmla="*/ 15 w 15"/>
                <a:gd name="T59" fmla="*/ 10 h 18"/>
                <a:gd name="T60" fmla="*/ 14 w 15"/>
                <a:gd name="T61" fmla="*/ 9 h 18"/>
                <a:gd name="T62" fmla="*/ 14 w 15"/>
                <a:gd name="T63" fmla="*/ 7 h 18"/>
                <a:gd name="T64" fmla="*/ 13 w 15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4" y="14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Freeform 272"/>
            <p:cNvSpPr>
              <a:spLocks/>
            </p:cNvSpPr>
            <p:nvPr/>
          </p:nvSpPr>
          <p:spPr bwMode="auto">
            <a:xfrm>
              <a:off x="373063" y="3060701"/>
              <a:ext cx="22225" cy="26988"/>
            </a:xfrm>
            <a:custGeom>
              <a:avLst/>
              <a:gdLst>
                <a:gd name="T0" fmla="*/ 12 w 14"/>
                <a:gd name="T1" fmla="*/ 4 h 17"/>
                <a:gd name="T2" fmla="*/ 11 w 14"/>
                <a:gd name="T3" fmla="*/ 3 h 17"/>
                <a:gd name="T4" fmla="*/ 10 w 14"/>
                <a:gd name="T5" fmla="*/ 2 h 17"/>
                <a:gd name="T6" fmla="*/ 9 w 14"/>
                <a:gd name="T7" fmla="*/ 0 h 17"/>
                <a:gd name="T8" fmla="*/ 8 w 14"/>
                <a:gd name="T9" fmla="*/ 0 h 17"/>
                <a:gd name="T10" fmla="*/ 6 w 14"/>
                <a:gd name="T11" fmla="*/ 0 h 17"/>
                <a:gd name="T12" fmla="*/ 5 w 14"/>
                <a:gd name="T13" fmla="*/ 0 h 17"/>
                <a:gd name="T14" fmla="*/ 4 w 14"/>
                <a:gd name="T15" fmla="*/ 0 h 17"/>
                <a:gd name="T16" fmla="*/ 3 w 14"/>
                <a:gd name="T17" fmla="*/ 0 h 17"/>
                <a:gd name="T18" fmla="*/ 2 w 14"/>
                <a:gd name="T19" fmla="*/ 0 h 17"/>
                <a:gd name="T20" fmla="*/ 1 w 14"/>
                <a:gd name="T21" fmla="*/ 1 h 17"/>
                <a:gd name="T22" fmla="*/ 1 w 14"/>
                <a:gd name="T23" fmla="*/ 2 h 17"/>
                <a:gd name="T24" fmla="*/ 0 w 14"/>
                <a:gd name="T25" fmla="*/ 4 h 17"/>
                <a:gd name="T26" fmla="*/ 0 w 14"/>
                <a:gd name="T27" fmla="*/ 5 h 17"/>
                <a:gd name="T28" fmla="*/ 0 w 14"/>
                <a:gd name="T29" fmla="*/ 7 h 17"/>
                <a:gd name="T30" fmla="*/ 0 w 14"/>
                <a:gd name="T31" fmla="*/ 8 h 17"/>
                <a:gd name="T32" fmla="*/ 0 w 14"/>
                <a:gd name="T33" fmla="*/ 10 h 17"/>
                <a:gd name="T34" fmla="*/ 1 w 14"/>
                <a:gd name="T35" fmla="*/ 12 h 17"/>
                <a:gd name="T36" fmla="*/ 2 w 14"/>
                <a:gd name="T37" fmla="*/ 13 h 17"/>
                <a:gd name="T38" fmla="*/ 3 w 14"/>
                <a:gd name="T39" fmla="*/ 15 h 17"/>
                <a:gd name="T40" fmla="*/ 4 w 14"/>
                <a:gd name="T41" fmla="*/ 16 h 17"/>
                <a:gd name="T42" fmla="*/ 5 w 14"/>
                <a:gd name="T43" fmla="*/ 16 h 17"/>
                <a:gd name="T44" fmla="*/ 7 w 14"/>
                <a:gd name="T45" fmla="*/ 17 h 17"/>
                <a:gd name="T46" fmla="*/ 8 w 14"/>
                <a:gd name="T47" fmla="*/ 17 h 17"/>
                <a:gd name="T48" fmla="*/ 9 w 14"/>
                <a:gd name="T49" fmla="*/ 16 h 17"/>
                <a:gd name="T50" fmla="*/ 10 w 14"/>
                <a:gd name="T51" fmla="*/ 16 h 17"/>
                <a:gd name="T52" fmla="*/ 12 w 14"/>
                <a:gd name="T53" fmla="*/ 15 h 17"/>
                <a:gd name="T54" fmla="*/ 13 w 14"/>
                <a:gd name="T55" fmla="*/ 14 h 17"/>
                <a:gd name="T56" fmla="*/ 13 w 14"/>
                <a:gd name="T57" fmla="*/ 13 h 17"/>
                <a:gd name="T58" fmla="*/ 14 w 14"/>
                <a:gd name="T59" fmla="*/ 11 h 17"/>
                <a:gd name="T60" fmla="*/ 14 w 14"/>
                <a:gd name="T61" fmla="*/ 10 h 17"/>
                <a:gd name="T62" fmla="*/ 13 w 14"/>
                <a:gd name="T63" fmla="*/ 8 h 17"/>
                <a:gd name="T64" fmla="*/ 13 w 14"/>
                <a:gd name="T65" fmla="*/ 6 h 17"/>
                <a:gd name="T66" fmla="*/ 12 w 14"/>
                <a:gd name="T6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7">
                  <a:moveTo>
                    <a:pt x="12" y="4"/>
                  </a:moveTo>
                  <a:lnTo>
                    <a:pt x="11" y="3"/>
                  </a:lnTo>
                  <a:lnTo>
                    <a:pt x="10" y="2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2" y="13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7" y="17"/>
                  </a:lnTo>
                  <a:lnTo>
                    <a:pt x="8" y="17"/>
                  </a:lnTo>
                  <a:lnTo>
                    <a:pt x="9" y="16"/>
                  </a:lnTo>
                  <a:lnTo>
                    <a:pt x="10" y="16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3" y="13"/>
                  </a:lnTo>
                  <a:lnTo>
                    <a:pt x="14" y="11"/>
                  </a:lnTo>
                  <a:lnTo>
                    <a:pt x="14" y="10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1" name="Freeform 273"/>
            <p:cNvSpPr>
              <a:spLocks/>
            </p:cNvSpPr>
            <p:nvPr/>
          </p:nvSpPr>
          <p:spPr bwMode="auto">
            <a:xfrm>
              <a:off x="366713" y="305435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7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7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42" name="Picture 274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3" name="Picture 275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4" name="Freeform 276"/>
            <p:cNvSpPr>
              <a:spLocks/>
            </p:cNvSpPr>
            <p:nvPr/>
          </p:nvSpPr>
          <p:spPr bwMode="auto">
            <a:xfrm>
              <a:off x="371475" y="3059113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4 h 18"/>
                <a:gd name="T4" fmla="*/ 11 w 14"/>
                <a:gd name="T5" fmla="*/ 3 h 18"/>
                <a:gd name="T6" fmla="*/ 10 w 14"/>
                <a:gd name="T7" fmla="*/ 1 h 18"/>
                <a:gd name="T8" fmla="*/ 8 w 14"/>
                <a:gd name="T9" fmla="*/ 1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1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4 h 18"/>
                <a:gd name="T24" fmla="*/ 1 w 14"/>
                <a:gd name="T25" fmla="*/ 6 h 18"/>
                <a:gd name="T26" fmla="*/ 0 w 14"/>
                <a:gd name="T27" fmla="*/ 8 h 18"/>
                <a:gd name="T28" fmla="*/ 1 w 14"/>
                <a:gd name="T29" fmla="*/ 9 h 18"/>
                <a:gd name="T30" fmla="*/ 1 w 14"/>
                <a:gd name="T31" fmla="*/ 11 h 18"/>
                <a:gd name="T32" fmla="*/ 2 w 14"/>
                <a:gd name="T33" fmla="*/ 12 h 18"/>
                <a:gd name="T34" fmla="*/ 3 w 14"/>
                <a:gd name="T35" fmla="*/ 14 h 18"/>
                <a:gd name="T36" fmla="*/ 4 w 14"/>
                <a:gd name="T37" fmla="*/ 16 h 18"/>
                <a:gd name="T38" fmla="*/ 5 w 14"/>
                <a:gd name="T39" fmla="*/ 16 h 18"/>
                <a:gd name="T40" fmla="*/ 6 w 14"/>
                <a:gd name="T41" fmla="*/ 17 h 18"/>
                <a:gd name="T42" fmla="*/ 7 w 14"/>
                <a:gd name="T43" fmla="*/ 17 h 18"/>
                <a:gd name="T44" fmla="*/ 9 w 14"/>
                <a:gd name="T45" fmla="*/ 18 h 18"/>
                <a:gd name="T46" fmla="*/ 10 w 14"/>
                <a:gd name="T47" fmla="*/ 17 h 18"/>
                <a:gd name="T48" fmla="*/ 11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4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9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Freeform 277"/>
            <p:cNvSpPr>
              <a:spLocks/>
            </p:cNvSpPr>
            <p:nvPr/>
          </p:nvSpPr>
          <p:spPr bwMode="auto">
            <a:xfrm>
              <a:off x="403225" y="3079751"/>
              <a:ext cx="22225" cy="26988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3 h 18"/>
                <a:gd name="T6" fmla="*/ 9 w 14"/>
                <a:gd name="T7" fmla="*/ 2 h 18"/>
                <a:gd name="T8" fmla="*/ 8 w 14"/>
                <a:gd name="T9" fmla="*/ 1 h 18"/>
                <a:gd name="T10" fmla="*/ 7 w 14"/>
                <a:gd name="T11" fmla="*/ 0 h 18"/>
                <a:gd name="T12" fmla="*/ 5 w 14"/>
                <a:gd name="T13" fmla="*/ 0 h 18"/>
                <a:gd name="T14" fmla="*/ 4 w 14"/>
                <a:gd name="T15" fmla="*/ 1 h 18"/>
                <a:gd name="T16" fmla="*/ 2 w 14"/>
                <a:gd name="T17" fmla="*/ 1 h 18"/>
                <a:gd name="T18" fmla="*/ 1 w 14"/>
                <a:gd name="T19" fmla="*/ 2 h 18"/>
                <a:gd name="T20" fmla="*/ 1 w 14"/>
                <a:gd name="T21" fmla="*/ 4 h 18"/>
                <a:gd name="T22" fmla="*/ 0 w 14"/>
                <a:gd name="T23" fmla="*/ 5 h 18"/>
                <a:gd name="T24" fmla="*/ 0 w 14"/>
                <a:gd name="T25" fmla="*/ 6 h 18"/>
                <a:gd name="T26" fmla="*/ 0 w 14"/>
                <a:gd name="T27" fmla="*/ 8 h 18"/>
                <a:gd name="T28" fmla="*/ 0 w 14"/>
                <a:gd name="T29" fmla="*/ 10 h 18"/>
                <a:gd name="T30" fmla="*/ 0 w 14"/>
                <a:gd name="T31" fmla="*/ 11 h 18"/>
                <a:gd name="T32" fmla="*/ 1 w 14"/>
                <a:gd name="T33" fmla="*/ 13 h 18"/>
                <a:gd name="T34" fmla="*/ 2 w 14"/>
                <a:gd name="T35" fmla="*/ 15 h 18"/>
                <a:gd name="T36" fmla="*/ 3 w 14"/>
                <a:gd name="T37" fmla="*/ 16 h 18"/>
                <a:gd name="T38" fmla="*/ 4 w 14"/>
                <a:gd name="T39" fmla="*/ 17 h 18"/>
                <a:gd name="T40" fmla="*/ 5 w 14"/>
                <a:gd name="T41" fmla="*/ 18 h 18"/>
                <a:gd name="T42" fmla="*/ 7 w 14"/>
                <a:gd name="T43" fmla="*/ 18 h 18"/>
                <a:gd name="T44" fmla="*/ 8 w 14"/>
                <a:gd name="T45" fmla="*/ 18 h 18"/>
                <a:gd name="T46" fmla="*/ 9 w 14"/>
                <a:gd name="T47" fmla="*/ 18 h 18"/>
                <a:gd name="T48" fmla="*/ 11 w 14"/>
                <a:gd name="T49" fmla="*/ 17 h 18"/>
                <a:gd name="T50" fmla="*/ 12 w 14"/>
                <a:gd name="T51" fmla="*/ 16 h 18"/>
                <a:gd name="T52" fmla="*/ 13 w 14"/>
                <a:gd name="T53" fmla="*/ 15 h 18"/>
                <a:gd name="T54" fmla="*/ 13 w 14"/>
                <a:gd name="T55" fmla="*/ 14 h 18"/>
                <a:gd name="T56" fmla="*/ 14 w 14"/>
                <a:gd name="T57" fmla="*/ 12 h 18"/>
                <a:gd name="T58" fmla="*/ 14 w 14"/>
                <a:gd name="T59" fmla="*/ 11 h 18"/>
                <a:gd name="T60" fmla="*/ 13 w 14"/>
                <a:gd name="T61" fmla="*/ 9 h 18"/>
                <a:gd name="T62" fmla="*/ 13 w 14"/>
                <a:gd name="T63" fmla="*/ 7 h 18"/>
                <a:gd name="T64" fmla="*/ 12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3"/>
                  </a:lnTo>
                  <a:lnTo>
                    <a:pt x="9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5"/>
                  </a:lnTo>
                  <a:lnTo>
                    <a:pt x="3" y="16"/>
                  </a:lnTo>
                  <a:lnTo>
                    <a:pt x="4" y="17"/>
                  </a:lnTo>
                  <a:lnTo>
                    <a:pt x="5" y="18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Freeform 278"/>
            <p:cNvSpPr>
              <a:spLocks/>
            </p:cNvSpPr>
            <p:nvPr/>
          </p:nvSpPr>
          <p:spPr bwMode="auto">
            <a:xfrm>
              <a:off x="396875" y="307340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47" name="Picture 279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7340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8" name="Picture 280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7340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9" name="Freeform 281"/>
            <p:cNvSpPr>
              <a:spLocks/>
            </p:cNvSpPr>
            <p:nvPr/>
          </p:nvSpPr>
          <p:spPr bwMode="auto">
            <a:xfrm>
              <a:off x="401638" y="3078163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4 h 18"/>
                <a:gd name="T4" fmla="*/ 11 w 14"/>
                <a:gd name="T5" fmla="*/ 3 h 18"/>
                <a:gd name="T6" fmla="*/ 10 w 14"/>
                <a:gd name="T7" fmla="*/ 2 h 18"/>
                <a:gd name="T8" fmla="*/ 9 w 14"/>
                <a:gd name="T9" fmla="*/ 1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0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5 h 18"/>
                <a:gd name="T24" fmla="*/ 0 w 14"/>
                <a:gd name="T25" fmla="*/ 6 h 18"/>
                <a:gd name="T26" fmla="*/ 0 w 14"/>
                <a:gd name="T27" fmla="*/ 8 h 18"/>
                <a:gd name="T28" fmla="*/ 1 w 14"/>
                <a:gd name="T29" fmla="*/ 9 h 18"/>
                <a:gd name="T30" fmla="*/ 1 w 14"/>
                <a:gd name="T31" fmla="*/ 11 h 18"/>
                <a:gd name="T32" fmla="*/ 2 w 14"/>
                <a:gd name="T33" fmla="*/ 13 h 18"/>
                <a:gd name="T34" fmla="*/ 3 w 14"/>
                <a:gd name="T35" fmla="*/ 14 h 18"/>
                <a:gd name="T36" fmla="*/ 4 w 14"/>
                <a:gd name="T37" fmla="*/ 16 h 18"/>
                <a:gd name="T38" fmla="*/ 5 w 14"/>
                <a:gd name="T39" fmla="*/ 17 h 18"/>
                <a:gd name="T40" fmla="*/ 6 w 14"/>
                <a:gd name="T41" fmla="*/ 17 h 18"/>
                <a:gd name="T42" fmla="*/ 8 w 14"/>
                <a:gd name="T43" fmla="*/ 18 h 18"/>
                <a:gd name="T44" fmla="*/ 9 w 14"/>
                <a:gd name="T45" fmla="*/ 18 h 18"/>
                <a:gd name="T46" fmla="*/ 10 w 14"/>
                <a:gd name="T47" fmla="*/ 18 h 18"/>
                <a:gd name="T48" fmla="*/ 12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3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9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1" y="11"/>
                  </a:lnTo>
                  <a:lnTo>
                    <a:pt x="2" y="13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2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Freeform 282"/>
            <p:cNvSpPr>
              <a:spLocks/>
            </p:cNvSpPr>
            <p:nvPr/>
          </p:nvSpPr>
          <p:spPr bwMode="auto">
            <a:xfrm>
              <a:off x="434975" y="3098801"/>
              <a:ext cx="22225" cy="26988"/>
            </a:xfrm>
            <a:custGeom>
              <a:avLst/>
              <a:gdLst>
                <a:gd name="T0" fmla="*/ 13 w 15"/>
                <a:gd name="T1" fmla="*/ 5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1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4 w 15"/>
                <a:gd name="T17" fmla="*/ 0 h 17"/>
                <a:gd name="T18" fmla="*/ 3 w 15"/>
                <a:gd name="T19" fmla="*/ 1 h 17"/>
                <a:gd name="T20" fmla="*/ 2 w 15"/>
                <a:gd name="T21" fmla="*/ 2 h 17"/>
                <a:gd name="T22" fmla="*/ 1 w 15"/>
                <a:gd name="T23" fmla="*/ 4 h 17"/>
                <a:gd name="T24" fmla="*/ 0 w 15"/>
                <a:gd name="T25" fmla="*/ 5 h 17"/>
                <a:gd name="T26" fmla="*/ 0 w 15"/>
                <a:gd name="T27" fmla="*/ 7 h 17"/>
                <a:gd name="T28" fmla="*/ 0 w 15"/>
                <a:gd name="T29" fmla="*/ 9 h 17"/>
                <a:gd name="T30" fmla="*/ 1 w 15"/>
                <a:gd name="T31" fmla="*/ 10 h 17"/>
                <a:gd name="T32" fmla="*/ 2 w 15"/>
                <a:gd name="T33" fmla="*/ 12 h 17"/>
                <a:gd name="T34" fmla="*/ 3 w 15"/>
                <a:gd name="T35" fmla="*/ 13 h 17"/>
                <a:gd name="T36" fmla="*/ 4 w 15"/>
                <a:gd name="T37" fmla="*/ 15 h 17"/>
                <a:gd name="T38" fmla="*/ 5 w 15"/>
                <a:gd name="T39" fmla="*/ 16 h 17"/>
                <a:gd name="T40" fmla="*/ 6 w 15"/>
                <a:gd name="T41" fmla="*/ 17 h 17"/>
                <a:gd name="T42" fmla="*/ 8 w 15"/>
                <a:gd name="T43" fmla="*/ 17 h 17"/>
                <a:gd name="T44" fmla="*/ 9 w 15"/>
                <a:gd name="T45" fmla="*/ 17 h 17"/>
                <a:gd name="T46" fmla="*/ 10 w 15"/>
                <a:gd name="T47" fmla="*/ 17 h 17"/>
                <a:gd name="T48" fmla="*/ 11 w 15"/>
                <a:gd name="T49" fmla="*/ 17 h 17"/>
                <a:gd name="T50" fmla="*/ 12 w 15"/>
                <a:gd name="T51" fmla="*/ 16 h 17"/>
                <a:gd name="T52" fmla="*/ 13 w 15"/>
                <a:gd name="T53" fmla="*/ 15 h 17"/>
                <a:gd name="T54" fmla="*/ 13 w 15"/>
                <a:gd name="T55" fmla="*/ 14 h 17"/>
                <a:gd name="T56" fmla="*/ 14 w 15"/>
                <a:gd name="T57" fmla="*/ 13 h 17"/>
                <a:gd name="T58" fmla="*/ 15 w 15"/>
                <a:gd name="T59" fmla="*/ 12 h 17"/>
                <a:gd name="T60" fmla="*/ 15 w 15"/>
                <a:gd name="T61" fmla="*/ 10 h 17"/>
                <a:gd name="T62" fmla="*/ 15 w 15"/>
                <a:gd name="T63" fmla="*/ 8 h 17"/>
                <a:gd name="T64" fmla="*/ 14 w 15"/>
                <a:gd name="T65" fmla="*/ 7 h 17"/>
                <a:gd name="T66" fmla="*/ 13 w 15"/>
                <a:gd name="T6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5" y="8"/>
                  </a:lnTo>
                  <a:lnTo>
                    <a:pt x="14" y="7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1" name="Freeform 283"/>
            <p:cNvSpPr>
              <a:spLocks/>
            </p:cNvSpPr>
            <p:nvPr/>
          </p:nvSpPr>
          <p:spPr bwMode="auto">
            <a:xfrm>
              <a:off x="428625" y="309245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7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7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52" name="Picture 284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924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3" name="Picture 285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924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4" name="Freeform 286"/>
            <p:cNvSpPr>
              <a:spLocks/>
            </p:cNvSpPr>
            <p:nvPr/>
          </p:nvSpPr>
          <p:spPr bwMode="auto">
            <a:xfrm>
              <a:off x="433388" y="3098801"/>
              <a:ext cx="23813" cy="26988"/>
            </a:xfrm>
            <a:custGeom>
              <a:avLst/>
              <a:gdLst>
                <a:gd name="T0" fmla="*/ 13 w 15"/>
                <a:gd name="T1" fmla="*/ 5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1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3 w 15"/>
                <a:gd name="T17" fmla="*/ 0 h 17"/>
                <a:gd name="T18" fmla="*/ 2 w 15"/>
                <a:gd name="T19" fmla="*/ 1 h 17"/>
                <a:gd name="T20" fmla="*/ 2 w 15"/>
                <a:gd name="T21" fmla="*/ 2 h 17"/>
                <a:gd name="T22" fmla="*/ 1 w 15"/>
                <a:gd name="T23" fmla="*/ 4 h 17"/>
                <a:gd name="T24" fmla="*/ 0 w 15"/>
                <a:gd name="T25" fmla="*/ 5 h 17"/>
                <a:gd name="T26" fmla="*/ 0 w 15"/>
                <a:gd name="T27" fmla="*/ 7 h 17"/>
                <a:gd name="T28" fmla="*/ 0 w 15"/>
                <a:gd name="T29" fmla="*/ 9 h 17"/>
                <a:gd name="T30" fmla="*/ 1 w 15"/>
                <a:gd name="T31" fmla="*/ 10 h 17"/>
                <a:gd name="T32" fmla="*/ 2 w 15"/>
                <a:gd name="T33" fmla="*/ 12 h 17"/>
                <a:gd name="T34" fmla="*/ 3 w 15"/>
                <a:gd name="T35" fmla="*/ 13 h 17"/>
                <a:gd name="T36" fmla="*/ 4 w 15"/>
                <a:gd name="T37" fmla="*/ 15 h 17"/>
                <a:gd name="T38" fmla="*/ 5 w 15"/>
                <a:gd name="T39" fmla="*/ 16 h 17"/>
                <a:gd name="T40" fmla="*/ 6 w 15"/>
                <a:gd name="T41" fmla="*/ 17 h 17"/>
                <a:gd name="T42" fmla="*/ 8 w 15"/>
                <a:gd name="T43" fmla="*/ 17 h 17"/>
                <a:gd name="T44" fmla="*/ 9 w 15"/>
                <a:gd name="T45" fmla="*/ 17 h 17"/>
                <a:gd name="T46" fmla="*/ 10 w 15"/>
                <a:gd name="T47" fmla="*/ 17 h 17"/>
                <a:gd name="T48" fmla="*/ 11 w 15"/>
                <a:gd name="T49" fmla="*/ 16 h 17"/>
                <a:gd name="T50" fmla="*/ 12 w 15"/>
                <a:gd name="T51" fmla="*/ 15 h 17"/>
                <a:gd name="T52" fmla="*/ 13 w 15"/>
                <a:gd name="T53" fmla="*/ 14 h 17"/>
                <a:gd name="T54" fmla="*/ 14 w 15"/>
                <a:gd name="T55" fmla="*/ 13 h 17"/>
                <a:gd name="T56" fmla="*/ 15 w 15"/>
                <a:gd name="T57" fmla="*/ 11 h 17"/>
                <a:gd name="T58" fmla="*/ 15 w 15"/>
                <a:gd name="T59" fmla="*/ 10 h 17"/>
                <a:gd name="T60" fmla="*/ 14 w 15"/>
                <a:gd name="T61" fmla="*/ 8 h 17"/>
                <a:gd name="T62" fmla="*/ 14 w 15"/>
                <a:gd name="T63" fmla="*/ 6 h 17"/>
                <a:gd name="T64" fmla="*/ 13 w 15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6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5" name="Freeform 287"/>
            <p:cNvSpPr>
              <a:spLocks/>
            </p:cNvSpPr>
            <p:nvPr/>
          </p:nvSpPr>
          <p:spPr bwMode="auto">
            <a:xfrm>
              <a:off x="373063" y="3100388"/>
              <a:ext cx="22225" cy="26988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3 h 18"/>
                <a:gd name="T6" fmla="*/ 9 w 14"/>
                <a:gd name="T7" fmla="*/ 2 h 18"/>
                <a:gd name="T8" fmla="*/ 8 w 14"/>
                <a:gd name="T9" fmla="*/ 1 h 18"/>
                <a:gd name="T10" fmla="*/ 6 w 14"/>
                <a:gd name="T11" fmla="*/ 0 h 18"/>
                <a:gd name="T12" fmla="*/ 5 w 14"/>
                <a:gd name="T13" fmla="*/ 0 h 18"/>
                <a:gd name="T14" fmla="*/ 4 w 14"/>
                <a:gd name="T15" fmla="*/ 1 h 18"/>
                <a:gd name="T16" fmla="*/ 2 w 14"/>
                <a:gd name="T17" fmla="*/ 1 h 18"/>
                <a:gd name="T18" fmla="*/ 1 w 14"/>
                <a:gd name="T19" fmla="*/ 2 h 18"/>
                <a:gd name="T20" fmla="*/ 1 w 14"/>
                <a:gd name="T21" fmla="*/ 4 h 18"/>
                <a:gd name="T22" fmla="*/ 0 w 14"/>
                <a:gd name="T23" fmla="*/ 5 h 18"/>
                <a:gd name="T24" fmla="*/ 0 w 14"/>
                <a:gd name="T25" fmla="*/ 6 h 18"/>
                <a:gd name="T26" fmla="*/ 0 w 14"/>
                <a:gd name="T27" fmla="*/ 8 h 18"/>
                <a:gd name="T28" fmla="*/ 0 w 14"/>
                <a:gd name="T29" fmla="*/ 10 h 18"/>
                <a:gd name="T30" fmla="*/ 0 w 14"/>
                <a:gd name="T31" fmla="*/ 11 h 18"/>
                <a:gd name="T32" fmla="*/ 1 w 14"/>
                <a:gd name="T33" fmla="*/ 13 h 18"/>
                <a:gd name="T34" fmla="*/ 2 w 14"/>
                <a:gd name="T35" fmla="*/ 15 h 18"/>
                <a:gd name="T36" fmla="*/ 3 w 14"/>
                <a:gd name="T37" fmla="*/ 16 h 18"/>
                <a:gd name="T38" fmla="*/ 4 w 14"/>
                <a:gd name="T39" fmla="*/ 17 h 18"/>
                <a:gd name="T40" fmla="*/ 5 w 14"/>
                <a:gd name="T41" fmla="*/ 18 h 18"/>
                <a:gd name="T42" fmla="*/ 7 w 14"/>
                <a:gd name="T43" fmla="*/ 18 h 18"/>
                <a:gd name="T44" fmla="*/ 8 w 14"/>
                <a:gd name="T45" fmla="*/ 18 h 18"/>
                <a:gd name="T46" fmla="*/ 9 w 14"/>
                <a:gd name="T47" fmla="*/ 18 h 18"/>
                <a:gd name="T48" fmla="*/ 10 w 14"/>
                <a:gd name="T49" fmla="*/ 17 h 18"/>
                <a:gd name="T50" fmla="*/ 12 w 14"/>
                <a:gd name="T51" fmla="*/ 16 h 18"/>
                <a:gd name="T52" fmla="*/ 13 w 14"/>
                <a:gd name="T53" fmla="*/ 15 h 18"/>
                <a:gd name="T54" fmla="*/ 13 w 14"/>
                <a:gd name="T55" fmla="*/ 14 h 18"/>
                <a:gd name="T56" fmla="*/ 14 w 14"/>
                <a:gd name="T57" fmla="*/ 12 h 18"/>
                <a:gd name="T58" fmla="*/ 14 w 14"/>
                <a:gd name="T59" fmla="*/ 11 h 18"/>
                <a:gd name="T60" fmla="*/ 13 w 14"/>
                <a:gd name="T61" fmla="*/ 9 h 18"/>
                <a:gd name="T62" fmla="*/ 13 w 14"/>
                <a:gd name="T63" fmla="*/ 7 h 18"/>
                <a:gd name="T64" fmla="*/ 12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3"/>
                  </a:lnTo>
                  <a:lnTo>
                    <a:pt x="9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5"/>
                  </a:lnTo>
                  <a:lnTo>
                    <a:pt x="3" y="16"/>
                  </a:lnTo>
                  <a:lnTo>
                    <a:pt x="4" y="17"/>
                  </a:lnTo>
                  <a:lnTo>
                    <a:pt x="5" y="18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6" name="Freeform 288"/>
            <p:cNvSpPr>
              <a:spLocks/>
            </p:cNvSpPr>
            <p:nvPr/>
          </p:nvSpPr>
          <p:spPr bwMode="auto">
            <a:xfrm>
              <a:off x="366713" y="3094038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57" name="Picture 289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940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8" name="Picture 290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940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9" name="Freeform 291"/>
            <p:cNvSpPr>
              <a:spLocks/>
            </p:cNvSpPr>
            <p:nvPr/>
          </p:nvSpPr>
          <p:spPr bwMode="auto">
            <a:xfrm>
              <a:off x="371475" y="3098801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4 h 18"/>
                <a:gd name="T4" fmla="*/ 11 w 14"/>
                <a:gd name="T5" fmla="*/ 3 h 18"/>
                <a:gd name="T6" fmla="*/ 10 w 14"/>
                <a:gd name="T7" fmla="*/ 2 h 18"/>
                <a:gd name="T8" fmla="*/ 8 w 14"/>
                <a:gd name="T9" fmla="*/ 1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0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5 h 18"/>
                <a:gd name="T24" fmla="*/ 1 w 14"/>
                <a:gd name="T25" fmla="*/ 6 h 18"/>
                <a:gd name="T26" fmla="*/ 0 w 14"/>
                <a:gd name="T27" fmla="*/ 8 h 18"/>
                <a:gd name="T28" fmla="*/ 1 w 14"/>
                <a:gd name="T29" fmla="*/ 10 h 18"/>
                <a:gd name="T30" fmla="*/ 1 w 14"/>
                <a:gd name="T31" fmla="*/ 11 h 18"/>
                <a:gd name="T32" fmla="*/ 2 w 14"/>
                <a:gd name="T33" fmla="*/ 13 h 18"/>
                <a:gd name="T34" fmla="*/ 3 w 14"/>
                <a:gd name="T35" fmla="*/ 14 h 18"/>
                <a:gd name="T36" fmla="*/ 4 w 14"/>
                <a:gd name="T37" fmla="*/ 16 h 18"/>
                <a:gd name="T38" fmla="*/ 5 w 14"/>
                <a:gd name="T39" fmla="*/ 17 h 18"/>
                <a:gd name="T40" fmla="*/ 6 w 14"/>
                <a:gd name="T41" fmla="*/ 17 h 18"/>
                <a:gd name="T42" fmla="*/ 7 w 14"/>
                <a:gd name="T43" fmla="*/ 18 h 18"/>
                <a:gd name="T44" fmla="*/ 9 w 14"/>
                <a:gd name="T45" fmla="*/ 18 h 18"/>
                <a:gd name="T46" fmla="*/ 10 w 14"/>
                <a:gd name="T47" fmla="*/ 18 h 18"/>
                <a:gd name="T48" fmla="*/ 11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3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9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1"/>
                  </a:lnTo>
                  <a:lnTo>
                    <a:pt x="2" y="13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1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0" name="Freeform 292"/>
            <p:cNvSpPr>
              <a:spLocks/>
            </p:cNvSpPr>
            <p:nvPr/>
          </p:nvSpPr>
          <p:spPr bwMode="auto">
            <a:xfrm>
              <a:off x="403225" y="3119438"/>
              <a:ext cx="22225" cy="26988"/>
            </a:xfrm>
            <a:custGeom>
              <a:avLst/>
              <a:gdLst>
                <a:gd name="T0" fmla="*/ 12 w 14"/>
                <a:gd name="T1" fmla="*/ 5 h 17"/>
                <a:gd name="T2" fmla="*/ 11 w 14"/>
                <a:gd name="T3" fmla="*/ 3 h 17"/>
                <a:gd name="T4" fmla="*/ 10 w 14"/>
                <a:gd name="T5" fmla="*/ 2 h 17"/>
                <a:gd name="T6" fmla="*/ 9 w 14"/>
                <a:gd name="T7" fmla="*/ 1 h 17"/>
                <a:gd name="T8" fmla="*/ 8 w 14"/>
                <a:gd name="T9" fmla="*/ 0 h 17"/>
                <a:gd name="T10" fmla="*/ 7 w 14"/>
                <a:gd name="T11" fmla="*/ 0 h 17"/>
                <a:gd name="T12" fmla="*/ 5 w 14"/>
                <a:gd name="T13" fmla="*/ 0 h 17"/>
                <a:gd name="T14" fmla="*/ 4 w 14"/>
                <a:gd name="T15" fmla="*/ 0 h 17"/>
                <a:gd name="T16" fmla="*/ 2 w 14"/>
                <a:gd name="T17" fmla="*/ 0 h 17"/>
                <a:gd name="T18" fmla="*/ 1 w 14"/>
                <a:gd name="T19" fmla="*/ 2 h 17"/>
                <a:gd name="T20" fmla="*/ 1 w 14"/>
                <a:gd name="T21" fmla="*/ 3 h 17"/>
                <a:gd name="T22" fmla="*/ 0 w 14"/>
                <a:gd name="T23" fmla="*/ 4 h 17"/>
                <a:gd name="T24" fmla="*/ 0 w 14"/>
                <a:gd name="T25" fmla="*/ 5 h 17"/>
                <a:gd name="T26" fmla="*/ 0 w 14"/>
                <a:gd name="T27" fmla="*/ 7 h 17"/>
                <a:gd name="T28" fmla="*/ 0 w 14"/>
                <a:gd name="T29" fmla="*/ 9 h 17"/>
                <a:gd name="T30" fmla="*/ 0 w 14"/>
                <a:gd name="T31" fmla="*/ 10 h 17"/>
                <a:gd name="T32" fmla="*/ 1 w 14"/>
                <a:gd name="T33" fmla="*/ 12 h 17"/>
                <a:gd name="T34" fmla="*/ 2 w 14"/>
                <a:gd name="T35" fmla="*/ 14 h 17"/>
                <a:gd name="T36" fmla="*/ 3 w 14"/>
                <a:gd name="T37" fmla="*/ 15 h 17"/>
                <a:gd name="T38" fmla="*/ 4 w 14"/>
                <a:gd name="T39" fmla="*/ 16 h 17"/>
                <a:gd name="T40" fmla="*/ 5 w 14"/>
                <a:gd name="T41" fmla="*/ 17 h 17"/>
                <a:gd name="T42" fmla="*/ 7 w 14"/>
                <a:gd name="T43" fmla="*/ 17 h 17"/>
                <a:gd name="T44" fmla="*/ 8 w 14"/>
                <a:gd name="T45" fmla="*/ 17 h 17"/>
                <a:gd name="T46" fmla="*/ 9 w 14"/>
                <a:gd name="T47" fmla="*/ 17 h 17"/>
                <a:gd name="T48" fmla="*/ 11 w 14"/>
                <a:gd name="T49" fmla="*/ 17 h 17"/>
                <a:gd name="T50" fmla="*/ 12 w 14"/>
                <a:gd name="T51" fmla="*/ 15 h 17"/>
                <a:gd name="T52" fmla="*/ 13 w 14"/>
                <a:gd name="T53" fmla="*/ 14 h 17"/>
                <a:gd name="T54" fmla="*/ 13 w 14"/>
                <a:gd name="T55" fmla="*/ 13 h 17"/>
                <a:gd name="T56" fmla="*/ 14 w 14"/>
                <a:gd name="T57" fmla="*/ 12 h 17"/>
                <a:gd name="T58" fmla="*/ 14 w 14"/>
                <a:gd name="T59" fmla="*/ 10 h 17"/>
                <a:gd name="T60" fmla="*/ 13 w 14"/>
                <a:gd name="T61" fmla="*/ 8 h 17"/>
                <a:gd name="T62" fmla="*/ 13 w 14"/>
                <a:gd name="T63" fmla="*/ 7 h 17"/>
                <a:gd name="T64" fmla="*/ 12 w 14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7">
                  <a:moveTo>
                    <a:pt x="12" y="5"/>
                  </a:moveTo>
                  <a:lnTo>
                    <a:pt x="11" y="3"/>
                  </a:lnTo>
                  <a:lnTo>
                    <a:pt x="10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2" y="14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1" y="17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3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3" y="8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1" name="Freeform 293"/>
            <p:cNvSpPr>
              <a:spLocks/>
            </p:cNvSpPr>
            <p:nvPr/>
          </p:nvSpPr>
          <p:spPr bwMode="auto">
            <a:xfrm>
              <a:off x="396875" y="3113088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7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7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62" name="Picture 294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11308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" name="Picture 295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11308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4" name="Freeform 296"/>
            <p:cNvSpPr>
              <a:spLocks/>
            </p:cNvSpPr>
            <p:nvPr/>
          </p:nvSpPr>
          <p:spPr bwMode="auto">
            <a:xfrm>
              <a:off x="401638" y="3119438"/>
              <a:ext cx="22225" cy="26988"/>
            </a:xfrm>
            <a:custGeom>
              <a:avLst/>
              <a:gdLst>
                <a:gd name="T0" fmla="*/ 13 w 14"/>
                <a:gd name="T1" fmla="*/ 5 h 17"/>
                <a:gd name="T2" fmla="*/ 12 w 14"/>
                <a:gd name="T3" fmla="*/ 3 h 17"/>
                <a:gd name="T4" fmla="*/ 11 w 14"/>
                <a:gd name="T5" fmla="*/ 2 h 17"/>
                <a:gd name="T6" fmla="*/ 10 w 14"/>
                <a:gd name="T7" fmla="*/ 1 h 17"/>
                <a:gd name="T8" fmla="*/ 9 w 14"/>
                <a:gd name="T9" fmla="*/ 0 h 17"/>
                <a:gd name="T10" fmla="*/ 7 w 14"/>
                <a:gd name="T11" fmla="*/ 0 h 17"/>
                <a:gd name="T12" fmla="*/ 6 w 14"/>
                <a:gd name="T13" fmla="*/ 0 h 17"/>
                <a:gd name="T14" fmla="*/ 5 w 14"/>
                <a:gd name="T15" fmla="*/ 0 h 17"/>
                <a:gd name="T16" fmla="*/ 3 w 14"/>
                <a:gd name="T17" fmla="*/ 0 h 17"/>
                <a:gd name="T18" fmla="*/ 2 w 14"/>
                <a:gd name="T19" fmla="*/ 1 h 17"/>
                <a:gd name="T20" fmla="*/ 1 w 14"/>
                <a:gd name="T21" fmla="*/ 2 h 17"/>
                <a:gd name="T22" fmla="*/ 1 w 14"/>
                <a:gd name="T23" fmla="*/ 4 h 17"/>
                <a:gd name="T24" fmla="*/ 0 w 14"/>
                <a:gd name="T25" fmla="*/ 5 h 17"/>
                <a:gd name="T26" fmla="*/ 0 w 14"/>
                <a:gd name="T27" fmla="*/ 7 h 17"/>
                <a:gd name="T28" fmla="*/ 1 w 14"/>
                <a:gd name="T29" fmla="*/ 9 h 17"/>
                <a:gd name="T30" fmla="*/ 1 w 14"/>
                <a:gd name="T31" fmla="*/ 10 h 17"/>
                <a:gd name="T32" fmla="*/ 2 w 14"/>
                <a:gd name="T33" fmla="*/ 12 h 17"/>
                <a:gd name="T34" fmla="*/ 3 w 14"/>
                <a:gd name="T35" fmla="*/ 13 h 17"/>
                <a:gd name="T36" fmla="*/ 4 w 14"/>
                <a:gd name="T37" fmla="*/ 15 h 17"/>
                <a:gd name="T38" fmla="*/ 5 w 14"/>
                <a:gd name="T39" fmla="*/ 16 h 17"/>
                <a:gd name="T40" fmla="*/ 6 w 14"/>
                <a:gd name="T41" fmla="*/ 17 h 17"/>
                <a:gd name="T42" fmla="*/ 8 w 14"/>
                <a:gd name="T43" fmla="*/ 17 h 17"/>
                <a:gd name="T44" fmla="*/ 9 w 14"/>
                <a:gd name="T45" fmla="*/ 17 h 17"/>
                <a:gd name="T46" fmla="*/ 10 w 14"/>
                <a:gd name="T47" fmla="*/ 17 h 17"/>
                <a:gd name="T48" fmla="*/ 12 w 14"/>
                <a:gd name="T49" fmla="*/ 16 h 17"/>
                <a:gd name="T50" fmla="*/ 13 w 14"/>
                <a:gd name="T51" fmla="*/ 15 h 17"/>
                <a:gd name="T52" fmla="*/ 13 w 14"/>
                <a:gd name="T53" fmla="*/ 14 h 17"/>
                <a:gd name="T54" fmla="*/ 14 w 14"/>
                <a:gd name="T55" fmla="*/ 13 h 17"/>
                <a:gd name="T56" fmla="*/ 14 w 14"/>
                <a:gd name="T57" fmla="*/ 11 h 17"/>
                <a:gd name="T58" fmla="*/ 14 w 14"/>
                <a:gd name="T59" fmla="*/ 10 h 17"/>
                <a:gd name="T60" fmla="*/ 14 w 14"/>
                <a:gd name="T61" fmla="*/ 8 h 17"/>
                <a:gd name="T62" fmla="*/ 14 w 14"/>
                <a:gd name="T63" fmla="*/ 6 h 17"/>
                <a:gd name="T64" fmla="*/ 13 w 14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1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4" y="11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5" name="Freeform 297"/>
            <p:cNvSpPr>
              <a:spLocks/>
            </p:cNvSpPr>
            <p:nvPr/>
          </p:nvSpPr>
          <p:spPr bwMode="auto">
            <a:xfrm>
              <a:off x="434975" y="3138488"/>
              <a:ext cx="22225" cy="28575"/>
            </a:xfrm>
            <a:custGeom>
              <a:avLst/>
              <a:gdLst>
                <a:gd name="T0" fmla="*/ 13 w 15"/>
                <a:gd name="T1" fmla="*/ 5 h 18"/>
                <a:gd name="T2" fmla="*/ 12 w 15"/>
                <a:gd name="T3" fmla="*/ 3 h 18"/>
                <a:gd name="T4" fmla="*/ 11 w 15"/>
                <a:gd name="T5" fmla="*/ 2 h 18"/>
                <a:gd name="T6" fmla="*/ 10 w 15"/>
                <a:gd name="T7" fmla="*/ 1 h 18"/>
                <a:gd name="T8" fmla="*/ 9 w 15"/>
                <a:gd name="T9" fmla="*/ 1 h 18"/>
                <a:gd name="T10" fmla="*/ 7 w 15"/>
                <a:gd name="T11" fmla="*/ 0 h 18"/>
                <a:gd name="T12" fmla="*/ 6 w 15"/>
                <a:gd name="T13" fmla="*/ 0 h 18"/>
                <a:gd name="T14" fmla="*/ 5 w 15"/>
                <a:gd name="T15" fmla="*/ 0 h 18"/>
                <a:gd name="T16" fmla="*/ 4 w 15"/>
                <a:gd name="T17" fmla="*/ 1 h 18"/>
                <a:gd name="T18" fmla="*/ 3 w 15"/>
                <a:gd name="T19" fmla="*/ 1 h 18"/>
                <a:gd name="T20" fmla="*/ 2 w 15"/>
                <a:gd name="T21" fmla="*/ 3 h 18"/>
                <a:gd name="T22" fmla="*/ 1 w 15"/>
                <a:gd name="T23" fmla="*/ 4 h 18"/>
                <a:gd name="T24" fmla="*/ 0 w 15"/>
                <a:gd name="T25" fmla="*/ 6 h 18"/>
                <a:gd name="T26" fmla="*/ 0 w 15"/>
                <a:gd name="T27" fmla="*/ 7 h 18"/>
                <a:gd name="T28" fmla="*/ 0 w 15"/>
                <a:gd name="T29" fmla="*/ 9 h 18"/>
                <a:gd name="T30" fmla="*/ 1 w 15"/>
                <a:gd name="T31" fmla="*/ 11 h 18"/>
                <a:gd name="T32" fmla="*/ 2 w 15"/>
                <a:gd name="T33" fmla="*/ 12 h 18"/>
                <a:gd name="T34" fmla="*/ 3 w 15"/>
                <a:gd name="T35" fmla="*/ 14 h 18"/>
                <a:gd name="T36" fmla="*/ 4 w 15"/>
                <a:gd name="T37" fmla="*/ 15 h 18"/>
                <a:gd name="T38" fmla="*/ 5 w 15"/>
                <a:gd name="T39" fmla="*/ 16 h 18"/>
                <a:gd name="T40" fmla="*/ 6 w 15"/>
                <a:gd name="T41" fmla="*/ 17 h 18"/>
                <a:gd name="T42" fmla="*/ 8 w 15"/>
                <a:gd name="T43" fmla="*/ 17 h 18"/>
                <a:gd name="T44" fmla="*/ 9 w 15"/>
                <a:gd name="T45" fmla="*/ 18 h 18"/>
                <a:gd name="T46" fmla="*/ 10 w 15"/>
                <a:gd name="T47" fmla="*/ 17 h 18"/>
                <a:gd name="T48" fmla="*/ 11 w 15"/>
                <a:gd name="T49" fmla="*/ 17 h 18"/>
                <a:gd name="T50" fmla="*/ 12 w 15"/>
                <a:gd name="T51" fmla="*/ 16 h 18"/>
                <a:gd name="T52" fmla="*/ 13 w 15"/>
                <a:gd name="T53" fmla="*/ 16 h 18"/>
                <a:gd name="T54" fmla="*/ 13 w 15"/>
                <a:gd name="T55" fmla="*/ 14 h 18"/>
                <a:gd name="T56" fmla="*/ 14 w 15"/>
                <a:gd name="T57" fmla="*/ 13 h 18"/>
                <a:gd name="T58" fmla="*/ 15 w 15"/>
                <a:gd name="T59" fmla="*/ 11 h 18"/>
                <a:gd name="T60" fmla="*/ 15 w 15"/>
                <a:gd name="T61" fmla="*/ 10 h 18"/>
                <a:gd name="T62" fmla="*/ 15 w 15"/>
                <a:gd name="T63" fmla="*/ 8 h 18"/>
                <a:gd name="T64" fmla="*/ 14 w 15"/>
                <a:gd name="T65" fmla="*/ 6 h 18"/>
                <a:gd name="T66" fmla="*/ 13 w 15"/>
                <a:gd name="T6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8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6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8"/>
                  </a:lnTo>
                  <a:lnTo>
                    <a:pt x="14" y="6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298"/>
            <p:cNvSpPr>
              <a:spLocks/>
            </p:cNvSpPr>
            <p:nvPr/>
          </p:nvSpPr>
          <p:spPr bwMode="auto">
            <a:xfrm>
              <a:off x="428625" y="3133726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7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7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67" name="Picture 299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1321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8" name="Picture 300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1321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9" name="Freeform 301"/>
            <p:cNvSpPr>
              <a:spLocks/>
            </p:cNvSpPr>
            <p:nvPr/>
          </p:nvSpPr>
          <p:spPr bwMode="auto">
            <a:xfrm>
              <a:off x="433388" y="3138488"/>
              <a:ext cx="23813" cy="26988"/>
            </a:xfrm>
            <a:custGeom>
              <a:avLst/>
              <a:gdLst>
                <a:gd name="T0" fmla="*/ 13 w 15"/>
                <a:gd name="T1" fmla="*/ 5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1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3 w 15"/>
                <a:gd name="T17" fmla="*/ 1 h 17"/>
                <a:gd name="T18" fmla="*/ 2 w 15"/>
                <a:gd name="T19" fmla="*/ 1 h 17"/>
                <a:gd name="T20" fmla="*/ 2 w 15"/>
                <a:gd name="T21" fmla="*/ 3 h 17"/>
                <a:gd name="T22" fmla="*/ 1 w 15"/>
                <a:gd name="T23" fmla="*/ 4 h 17"/>
                <a:gd name="T24" fmla="*/ 0 w 15"/>
                <a:gd name="T25" fmla="*/ 6 h 17"/>
                <a:gd name="T26" fmla="*/ 0 w 15"/>
                <a:gd name="T27" fmla="*/ 7 h 17"/>
                <a:gd name="T28" fmla="*/ 0 w 15"/>
                <a:gd name="T29" fmla="*/ 9 h 17"/>
                <a:gd name="T30" fmla="*/ 1 w 15"/>
                <a:gd name="T31" fmla="*/ 11 h 17"/>
                <a:gd name="T32" fmla="*/ 2 w 15"/>
                <a:gd name="T33" fmla="*/ 12 h 17"/>
                <a:gd name="T34" fmla="*/ 3 w 15"/>
                <a:gd name="T35" fmla="*/ 14 h 17"/>
                <a:gd name="T36" fmla="*/ 4 w 15"/>
                <a:gd name="T37" fmla="*/ 15 h 17"/>
                <a:gd name="T38" fmla="*/ 5 w 15"/>
                <a:gd name="T39" fmla="*/ 16 h 17"/>
                <a:gd name="T40" fmla="*/ 6 w 15"/>
                <a:gd name="T41" fmla="*/ 17 h 17"/>
                <a:gd name="T42" fmla="*/ 8 w 15"/>
                <a:gd name="T43" fmla="*/ 17 h 17"/>
                <a:gd name="T44" fmla="*/ 9 w 15"/>
                <a:gd name="T45" fmla="*/ 17 h 17"/>
                <a:gd name="T46" fmla="*/ 10 w 15"/>
                <a:gd name="T47" fmla="*/ 17 h 17"/>
                <a:gd name="T48" fmla="*/ 11 w 15"/>
                <a:gd name="T49" fmla="*/ 16 h 17"/>
                <a:gd name="T50" fmla="*/ 12 w 15"/>
                <a:gd name="T51" fmla="*/ 16 h 17"/>
                <a:gd name="T52" fmla="*/ 13 w 15"/>
                <a:gd name="T53" fmla="*/ 14 h 17"/>
                <a:gd name="T54" fmla="*/ 14 w 15"/>
                <a:gd name="T55" fmla="*/ 13 h 17"/>
                <a:gd name="T56" fmla="*/ 15 w 15"/>
                <a:gd name="T57" fmla="*/ 11 h 17"/>
                <a:gd name="T58" fmla="*/ 15 w 15"/>
                <a:gd name="T59" fmla="*/ 10 h 17"/>
                <a:gd name="T60" fmla="*/ 14 w 15"/>
                <a:gd name="T61" fmla="*/ 8 h 17"/>
                <a:gd name="T62" fmla="*/ 14 w 15"/>
                <a:gd name="T63" fmla="*/ 6 h 17"/>
                <a:gd name="T64" fmla="*/ 13 w 15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6"/>
                  </a:lnTo>
                  <a:lnTo>
                    <a:pt x="12" y="16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570" name="Picture 50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504" y="5305325"/>
            <a:ext cx="5334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71" name="Groupe 570"/>
          <p:cNvGrpSpPr/>
          <p:nvPr/>
        </p:nvGrpSpPr>
        <p:grpSpPr>
          <a:xfrm>
            <a:off x="3880296" y="5449341"/>
            <a:ext cx="547688" cy="412750"/>
            <a:chOff x="3503613" y="3055938"/>
            <a:chExt cx="547688" cy="412750"/>
          </a:xfrm>
        </p:grpSpPr>
        <p:sp>
          <p:nvSpPr>
            <p:cNvPr id="572" name="Freeform 35"/>
            <p:cNvSpPr>
              <a:spLocks noEditPoints="1"/>
            </p:cNvSpPr>
            <p:nvPr/>
          </p:nvSpPr>
          <p:spPr bwMode="auto">
            <a:xfrm>
              <a:off x="3503613" y="3055938"/>
              <a:ext cx="441325" cy="363538"/>
            </a:xfrm>
            <a:custGeom>
              <a:avLst/>
              <a:gdLst>
                <a:gd name="T0" fmla="*/ 278 w 278"/>
                <a:gd name="T1" fmla="*/ 211 h 229"/>
                <a:gd name="T2" fmla="*/ 248 w 278"/>
                <a:gd name="T3" fmla="*/ 181 h 229"/>
                <a:gd name="T4" fmla="*/ 204 w 278"/>
                <a:gd name="T5" fmla="*/ 130 h 229"/>
                <a:gd name="T6" fmla="*/ 239 w 278"/>
                <a:gd name="T7" fmla="*/ 102 h 229"/>
                <a:gd name="T8" fmla="*/ 259 w 278"/>
                <a:gd name="T9" fmla="*/ 71 h 229"/>
                <a:gd name="T10" fmla="*/ 270 w 278"/>
                <a:gd name="T11" fmla="*/ 36 h 229"/>
                <a:gd name="T12" fmla="*/ 262 w 278"/>
                <a:gd name="T13" fmla="*/ 23 h 229"/>
                <a:gd name="T14" fmla="*/ 233 w 278"/>
                <a:gd name="T15" fmla="*/ 37 h 229"/>
                <a:gd name="T16" fmla="*/ 254 w 278"/>
                <a:gd name="T17" fmla="*/ 22 h 229"/>
                <a:gd name="T18" fmla="*/ 259 w 278"/>
                <a:gd name="T19" fmla="*/ 9 h 229"/>
                <a:gd name="T20" fmla="*/ 250 w 278"/>
                <a:gd name="T21" fmla="*/ 5 h 229"/>
                <a:gd name="T22" fmla="*/ 223 w 278"/>
                <a:gd name="T23" fmla="*/ 10 h 229"/>
                <a:gd name="T24" fmla="*/ 175 w 278"/>
                <a:gd name="T25" fmla="*/ 26 h 229"/>
                <a:gd name="T26" fmla="*/ 119 w 278"/>
                <a:gd name="T27" fmla="*/ 11 h 229"/>
                <a:gd name="T28" fmla="*/ 105 w 278"/>
                <a:gd name="T29" fmla="*/ 13 h 229"/>
                <a:gd name="T30" fmla="*/ 167 w 278"/>
                <a:gd name="T31" fmla="*/ 29 h 229"/>
                <a:gd name="T32" fmla="*/ 107 w 278"/>
                <a:gd name="T33" fmla="*/ 34 h 229"/>
                <a:gd name="T34" fmla="*/ 108 w 278"/>
                <a:gd name="T35" fmla="*/ 10 h 229"/>
                <a:gd name="T36" fmla="*/ 110 w 278"/>
                <a:gd name="T37" fmla="*/ 0 h 229"/>
                <a:gd name="T38" fmla="*/ 98 w 278"/>
                <a:gd name="T39" fmla="*/ 3 h 229"/>
                <a:gd name="T40" fmla="*/ 82 w 278"/>
                <a:gd name="T41" fmla="*/ 13 h 229"/>
                <a:gd name="T42" fmla="*/ 79 w 278"/>
                <a:gd name="T43" fmla="*/ 15 h 229"/>
                <a:gd name="T44" fmla="*/ 78 w 278"/>
                <a:gd name="T45" fmla="*/ 19 h 229"/>
                <a:gd name="T46" fmla="*/ 65 w 278"/>
                <a:gd name="T47" fmla="*/ 76 h 229"/>
                <a:gd name="T48" fmla="*/ 11 w 278"/>
                <a:gd name="T49" fmla="*/ 111 h 229"/>
                <a:gd name="T50" fmla="*/ 0 w 278"/>
                <a:gd name="T51" fmla="*/ 123 h 229"/>
                <a:gd name="T52" fmla="*/ 21 w 278"/>
                <a:gd name="T53" fmla="*/ 128 h 229"/>
                <a:gd name="T54" fmla="*/ 15 w 278"/>
                <a:gd name="T55" fmla="*/ 131 h 229"/>
                <a:gd name="T56" fmla="*/ 17 w 278"/>
                <a:gd name="T57" fmla="*/ 136 h 229"/>
                <a:gd name="T58" fmla="*/ 37 w 278"/>
                <a:gd name="T59" fmla="*/ 146 h 229"/>
                <a:gd name="T60" fmla="*/ 87 w 278"/>
                <a:gd name="T61" fmla="*/ 154 h 229"/>
                <a:gd name="T62" fmla="*/ 125 w 278"/>
                <a:gd name="T63" fmla="*/ 153 h 229"/>
                <a:gd name="T64" fmla="*/ 119 w 278"/>
                <a:gd name="T65" fmla="*/ 198 h 229"/>
                <a:gd name="T66" fmla="*/ 95 w 278"/>
                <a:gd name="T67" fmla="*/ 219 h 229"/>
                <a:gd name="T68" fmla="*/ 91 w 278"/>
                <a:gd name="T69" fmla="*/ 228 h 229"/>
                <a:gd name="T70" fmla="*/ 121 w 278"/>
                <a:gd name="T71" fmla="*/ 228 h 229"/>
                <a:gd name="T72" fmla="*/ 278 w 278"/>
                <a:gd name="T73" fmla="*/ 216 h 229"/>
                <a:gd name="T74" fmla="*/ 85 w 278"/>
                <a:gd name="T75" fmla="*/ 21 h 229"/>
                <a:gd name="T76" fmla="*/ 105 w 278"/>
                <a:gd name="T77" fmla="*/ 45 h 229"/>
                <a:gd name="T78" fmla="*/ 139 w 278"/>
                <a:gd name="T79" fmla="*/ 152 h 229"/>
                <a:gd name="T80" fmla="*/ 176 w 278"/>
                <a:gd name="T81" fmla="*/ 143 h 229"/>
                <a:gd name="T82" fmla="*/ 210 w 278"/>
                <a:gd name="T83" fmla="*/ 148 h 229"/>
                <a:gd name="T84" fmla="*/ 180 w 278"/>
                <a:gd name="T85" fmla="*/ 152 h 229"/>
                <a:gd name="T86" fmla="*/ 147 w 278"/>
                <a:gd name="T87" fmla="*/ 155 h 229"/>
                <a:gd name="T88" fmla="*/ 141 w 278"/>
                <a:gd name="T89" fmla="*/ 164 h 229"/>
                <a:gd name="T90" fmla="*/ 144 w 278"/>
                <a:gd name="T91" fmla="*/ 180 h 229"/>
                <a:gd name="T92" fmla="*/ 139 w 278"/>
                <a:gd name="T93" fmla="*/ 193 h 229"/>
                <a:gd name="T94" fmla="*/ 79 w 278"/>
                <a:gd name="T95" fmla="*/ 18 h 229"/>
                <a:gd name="T96" fmla="*/ 135 w 278"/>
                <a:gd name="T97" fmla="*/ 18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8" h="229">
                  <a:moveTo>
                    <a:pt x="278" y="216"/>
                  </a:moveTo>
                  <a:lnTo>
                    <a:pt x="278" y="216"/>
                  </a:lnTo>
                  <a:lnTo>
                    <a:pt x="278" y="213"/>
                  </a:lnTo>
                  <a:lnTo>
                    <a:pt x="278" y="211"/>
                  </a:lnTo>
                  <a:lnTo>
                    <a:pt x="271" y="203"/>
                  </a:lnTo>
                  <a:lnTo>
                    <a:pt x="264" y="196"/>
                  </a:lnTo>
                  <a:lnTo>
                    <a:pt x="256" y="188"/>
                  </a:lnTo>
                  <a:lnTo>
                    <a:pt x="248" y="181"/>
                  </a:lnTo>
                  <a:lnTo>
                    <a:pt x="242" y="176"/>
                  </a:lnTo>
                  <a:lnTo>
                    <a:pt x="237" y="170"/>
                  </a:lnTo>
                  <a:lnTo>
                    <a:pt x="226" y="159"/>
                  </a:lnTo>
                  <a:lnTo>
                    <a:pt x="204" y="130"/>
                  </a:lnTo>
                  <a:lnTo>
                    <a:pt x="214" y="123"/>
                  </a:lnTo>
                  <a:lnTo>
                    <a:pt x="224" y="117"/>
                  </a:lnTo>
                  <a:lnTo>
                    <a:pt x="231" y="110"/>
                  </a:lnTo>
                  <a:lnTo>
                    <a:pt x="239" y="102"/>
                  </a:lnTo>
                  <a:lnTo>
                    <a:pt x="245" y="94"/>
                  </a:lnTo>
                  <a:lnTo>
                    <a:pt x="251" y="86"/>
                  </a:lnTo>
                  <a:lnTo>
                    <a:pt x="256" y="78"/>
                  </a:lnTo>
                  <a:lnTo>
                    <a:pt x="259" y="71"/>
                  </a:lnTo>
                  <a:lnTo>
                    <a:pt x="262" y="64"/>
                  </a:lnTo>
                  <a:lnTo>
                    <a:pt x="265" y="57"/>
                  </a:lnTo>
                  <a:lnTo>
                    <a:pt x="268" y="45"/>
                  </a:lnTo>
                  <a:lnTo>
                    <a:pt x="270" y="36"/>
                  </a:lnTo>
                  <a:lnTo>
                    <a:pt x="270" y="31"/>
                  </a:lnTo>
                  <a:lnTo>
                    <a:pt x="265" y="16"/>
                  </a:lnTo>
                  <a:lnTo>
                    <a:pt x="264" y="18"/>
                  </a:lnTo>
                  <a:lnTo>
                    <a:pt x="262" y="23"/>
                  </a:lnTo>
                  <a:lnTo>
                    <a:pt x="262" y="22"/>
                  </a:lnTo>
                  <a:lnTo>
                    <a:pt x="262" y="23"/>
                  </a:lnTo>
                  <a:lnTo>
                    <a:pt x="260" y="26"/>
                  </a:lnTo>
                  <a:lnTo>
                    <a:pt x="233" y="37"/>
                  </a:lnTo>
                  <a:lnTo>
                    <a:pt x="237" y="36"/>
                  </a:lnTo>
                  <a:lnTo>
                    <a:pt x="243" y="31"/>
                  </a:lnTo>
                  <a:lnTo>
                    <a:pt x="250" y="26"/>
                  </a:lnTo>
                  <a:lnTo>
                    <a:pt x="254" y="22"/>
                  </a:lnTo>
                  <a:lnTo>
                    <a:pt x="256" y="18"/>
                  </a:lnTo>
                  <a:lnTo>
                    <a:pt x="258" y="16"/>
                  </a:lnTo>
                  <a:lnTo>
                    <a:pt x="259" y="13"/>
                  </a:lnTo>
                  <a:lnTo>
                    <a:pt x="259" y="9"/>
                  </a:lnTo>
                  <a:lnTo>
                    <a:pt x="257" y="8"/>
                  </a:lnTo>
                  <a:lnTo>
                    <a:pt x="256" y="5"/>
                  </a:lnTo>
                  <a:lnTo>
                    <a:pt x="253" y="5"/>
                  </a:lnTo>
                  <a:lnTo>
                    <a:pt x="250" y="5"/>
                  </a:lnTo>
                  <a:lnTo>
                    <a:pt x="246" y="5"/>
                  </a:lnTo>
                  <a:lnTo>
                    <a:pt x="239" y="7"/>
                  </a:lnTo>
                  <a:lnTo>
                    <a:pt x="231" y="8"/>
                  </a:lnTo>
                  <a:lnTo>
                    <a:pt x="223" y="10"/>
                  </a:lnTo>
                  <a:lnTo>
                    <a:pt x="207" y="15"/>
                  </a:lnTo>
                  <a:lnTo>
                    <a:pt x="191" y="21"/>
                  </a:lnTo>
                  <a:lnTo>
                    <a:pt x="176" y="26"/>
                  </a:lnTo>
                  <a:lnTo>
                    <a:pt x="175" y="26"/>
                  </a:lnTo>
                  <a:lnTo>
                    <a:pt x="169" y="26"/>
                  </a:lnTo>
                  <a:lnTo>
                    <a:pt x="141" y="16"/>
                  </a:lnTo>
                  <a:lnTo>
                    <a:pt x="126" y="13"/>
                  </a:lnTo>
                  <a:lnTo>
                    <a:pt x="119" y="11"/>
                  </a:lnTo>
                  <a:lnTo>
                    <a:pt x="112" y="10"/>
                  </a:lnTo>
                  <a:lnTo>
                    <a:pt x="110" y="11"/>
                  </a:lnTo>
                  <a:lnTo>
                    <a:pt x="107" y="11"/>
                  </a:lnTo>
                  <a:lnTo>
                    <a:pt x="105" y="13"/>
                  </a:lnTo>
                  <a:lnTo>
                    <a:pt x="111" y="13"/>
                  </a:lnTo>
                  <a:lnTo>
                    <a:pt x="116" y="15"/>
                  </a:lnTo>
                  <a:lnTo>
                    <a:pt x="128" y="17"/>
                  </a:lnTo>
                  <a:lnTo>
                    <a:pt x="167" y="29"/>
                  </a:lnTo>
                  <a:lnTo>
                    <a:pt x="142" y="39"/>
                  </a:lnTo>
                  <a:lnTo>
                    <a:pt x="117" y="50"/>
                  </a:lnTo>
                  <a:lnTo>
                    <a:pt x="112" y="42"/>
                  </a:lnTo>
                  <a:lnTo>
                    <a:pt x="107" y="34"/>
                  </a:lnTo>
                  <a:lnTo>
                    <a:pt x="99" y="16"/>
                  </a:lnTo>
                  <a:lnTo>
                    <a:pt x="102" y="13"/>
                  </a:lnTo>
                  <a:lnTo>
                    <a:pt x="105" y="11"/>
                  </a:lnTo>
                  <a:lnTo>
                    <a:pt x="108" y="10"/>
                  </a:lnTo>
                  <a:lnTo>
                    <a:pt x="110" y="7"/>
                  </a:lnTo>
                  <a:lnTo>
                    <a:pt x="110" y="5"/>
                  </a:lnTo>
                  <a:lnTo>
                    <a:pt x="110" y="2"/>
                  </a:lnTo>
                  <a:lnTo>
                    <a:pt x="110" y="0"/>
                  </a:lnTo>
                  <a:lnTo>
                    <a:pt x="107" y="0"/>
                  </a:lnTo>
                  <a:lnTo>
                    <a:pt x="104" y="0"/>
                  </a:lnTo>
                  <a:lnTo>
                    <a:pt x="101" y="0"/>
                  </a:lnTo>
                  <a:lnTo>
                    <a:pt x="98" y="3"/>
                  </a:lnTo>
                  <a:lnTo>
                    <a:pt x="98" y="5"/>
                  </a:lnTo>
                  <a:lnTo>
                    <a:pt x="85" y="13"/>
                  </a:lnTo>
                  <a:lnTo>
                    <a:pt x="84" y="13"/>
                  </a:lnTo>
                  <a:lnTo>
                    <a:pt x="82" y="13"/>
                  </a:lnTo>
                  <a:lnTo>
                    <a:pt x="80" y="13"/>
                  </a:lnTo>
                  <a:lnTo>
                    <a:pt x="79" y="15"/>
                  </a:lnTo>
                  <a:lnTo>
                    <a:pt x="79" y="16"/>
                  </a:lnTo>
                  <a:lnTo>
                    <a:pt x="79" y="15"/>
                  </a:lnTo>
                  <a:lnTo>
                    <a:pt x="79" y="13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9"/>
                  </a:lnTo>
                  <a:lnTo>
                    <a:pt x="79" y="21"/>
                  </a:lnTo>
                  <a:lnTo>
                    <a:pt x="80" y="44"/>
                  </a:lnTo>
                  <a:lnTo>
                    <a:pt x="81" y="68"/>
                  </a:lnTo>
                  <a:lnTo>
                    <a:pt x="65" y="76"/>
                  </a:lnTo>
                  <a:lnTo>
                    <a:pt x="50" y="85"/>
                  </a:lnTo>
                  <a:lnTo>
                    <a:pt x="37" y="93"/>
                  </a:lnTo>
                  <a:lnTo>
                    <a:pt x="22" y="102"/>
                  </a:lnTo>
                  <a:lnTo>
                    <a:pt x="11" y="111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3"/>
                  </a:lnTo>
                  <a:lnTo>
                    <a:pt x="0" y="123"/>
                  </a:lnTo>
                  <a:lnTo>
                    <a:pt x="2" y="123"/>
                  </a:lnTo>
                  <a:lnTo>
                    <a:pt x="21" y="126"/>
                  </a:lnTo>
                  <a:lnTo>
                    <a:pt x="21" y="128"/>
                  </a:lnTo>
                  <a:lnTo>
                    <a:pt x="26" y="127"/>
                  </a:lnTo>
                  <a:lnTo>
                    <a:pt x="17" y="132"/>
                  </a:lnTo>
                  <a:lnTo>
                    <a:pt x="15" y="130"/>
                  </a:lnTo>
                  <a:lnTo>
                    <a:pt x="15" y="131"/>
                  </a:lnTo>
                  <a:lnTo>
                    <a:pt x="15" y="133"/>
                  </a:lnTo>
                  <a:lnTo>
                    <a:pt x="14" y="134"/>
                  </a:lnTo>
                  <a:lnTo>
                    <a:pt x="15" y="136"/>
                  </a:lnTo>
                  <a:lnTo>
                    <a:pt x="17" y="136"/>
                  </a:lnTo>
                  <a:lnTo>
                    <a:pt x="18" y="139"/>
                  </a:lnTo>
                  <a:lnTo>
                    <a:pt x="22" y="141"/>
                  </a:lnTo>
                  <a:lnTo>
                    <a:pt x="28" y="144"/>
                  </a:lnTo>
                  <a:lnTo>
                    <a:pt x="37" y="146"/>
                  </a:lnTo>
                  <a:lnTo>
                    <a:pt x="48" y="149"/>
                  </a:lnTo>
                  <a:lnTo>
                    <a:pt x="62" y="152"/>
                  </a:lnTo>
                  <a:lnTo>
                    <a:pt x="77" y="154"/>
                  </a:lnTo>
                  <a:lnTo>
                    <a:pt x="87" y="154"/>
                  </a:lnTo>
                  <a:lnTo>
                    <a:pt x="96" y="154"/>
                  </a:lnTo>
                  <a:lnTo>
                    <a:pt x="105" y="154"/>
                  </a:lnTo>
                  <a:lnTo>
                    <a:pt x="115" y="154"/>
                  </a:lnTo>
                  <a:lnTo>
                    <a:pt x="125" y="153"/>
                  </a:lnTo>
                  <a:lnTo>
                    <a:pt x="136" y="152"/>
                  </a:lnTo>
                  <a:lnTo>
                    <a:pt x="135" y="167"/>
                  </a:lnTo>
                  <a:lnTo>
                    <a:pt x="135" y="183"/>
                  </a:lnTo>
                  <a:lnTo>
                    <a:pt x="119" y="198"/>
                  </a:lnTo>
                  <a:lnTo>
                    <a:pt x="103" y="211"/>
                  </a:lnTo>
                  <a:lnTo>
                    <a:pt x="97" y="216"/>
                  </a:lnTo>
                  <a:lnTo>
                    <a:pt x="96" y="216"/>
                  </a:lnTo>
                  <a:lnTo>
                    <a:pt x="95" y="219"/>
                  </a:lnTo>
                  <a:lnTo>
                    <a:pt x="93" y="221"/>
                  </a:lnTo>
                  <a:lnTo>
                    <a:pt x="91" y="224"/>
                  </a:lnTo>
                  <a:lnTo>
                    <a:pt x="91" y="227"/>
                  </a:lnTo>
                  <a:lnTo>
                    <a:pt x="91" y="228"/>
                  </a:lnTo>
                  <a:lnTo>
                    <a:pt x="91" y="229"/>
                  </a:lnTo>
                  <a:lnTo>
                    <a:pt x="93" y="229"/>
                  </a:lnTo>
                  <a:lnTo>
                    <a:pt x="99" y="229"/>
                  </a:lnTo>
                  <a:lnTo>
                    <a:pt x="121" y="228"/>
                  </a:lnTo>
                  <a:lnTo>
                    <a:pt x="151" y="227"/>
                  </a:lnTo>
                  <a:lnTo>
                    <a:pt x="186" y="223"/>
                  </a:lnTo>
                  <a:lnTo>
                    <a:pt x="249" y="219"/>
                  </a:lnTo>
                  <a:lnTo>
                    <a:pt x="278" y="216"/>
                  </a:lnTo>
                  <a:close/>
                  <a:moveTo>
                    <a:pt x="87" y="65"/>
                  </a:moveTo>
                  <a:lnTo>
                    <a:pt x="87" y="65"/>
                  </a:lnTo>
                  <a:lnTo>
                    <a:pt x="86" y="43"/>
                  </a:lnTo>
                  <a:lnTo>
                    <a:pt x="85" y="21"/>
                  </a:lnTo>
                  <a:lnTo>
                    <a:pt x="88" y="19"/>
                  </a:lnTo>
                  <a:lnTo>
                    <a:pt x="92" y="18"/>
                  </a:lnTo>
                  <a:lnTo>
                    <a:pt x="101" y="36"/>
                  </a:lnTo>
                  <a:lnTo>
                    <a:pt x="105" y="45"/>
                  </a:lnTo>
                  <a:lnTo>
                    <a:pt x="111" y="54"/>
                  </a:lnTo>
                  <a:lnTo>
                    <a:pt x="87" y="65"/>
                  </a:lnTo>
                  <a:close/>
                  <a:moveTo>
                    <a:pt x="139" y="152"/>
                  </a:moveTo>
                  <a:lnTo>
                    <a:pt x="139" y="152"/>
                  </a:lnTo>
                  <a:lnTo>
                    <a:pt x="153" y="149"/>
                  </a:lnTo>
                  <a:lnTo>
                    <a:pt x="161" y="147"/>
                  </a:lnTo>
                  <a:lnTo>
                    <a:pt x="169" y="145"/>
                  </a:lnTo>
                  <a:lnTo>
                    <a:pt x="176" y="143"/>
                  </a:lnTo>
                  <a:lnTo>
                    <a:pt x="184" y="140"/>
                  </a:lnTo>
                  <a:lnTo>
                    <a:pt x="191" y="136"/>
                  </a:lnTo>
                  <a:lnTo>
                    <a:pt x="197" y="133"/>
                  </a:lnTo>
                  <a:lnTo>
                    <a:pt x="210" y="148"/>
                  </a:lnTo>
                  <a:lnTo>
                    <a:pt x="206" y="148"/>
                  </a:lnTo>
                  <a:lnTo>
                    <a:pt x="200" y="148"/>
                  </a:lnTo>
                  <a:lnTo>
                    <a:pt x="192" y="149"/>
                  </a:lnTo>
                  <a:lnTo>
                    <a:pt x="180" y="152"/>
                  </a:lnTo>
                  <a:lnTo>
                    <a:pt x="169" y="152"/>
                  </a:lnTo>
                  <a:lnTo>
                    <a:pt x="158" y="153"/>
                  </a:lnTo>
                  <a:lnTo>
                    <a:pt x="152" y="154"/>
                  </a:lnTo>
                  <a:lnTo>
                    <a:pt x="147" y="155"/>
                  </a:lnTo>
                  <a:lnTo>
                    <a:pt x="146" y="157"/>
                  </a:lnTo>
                  <a:lnTo>
                    <a:pt x="144" y="157"/>
                  </a:lnTo>
                  <a:lnTo>
                    <a:pt x="142" y="160"/>
                  </a:lnTo>
                  <a:lnTo>
                    <a:pt x="141" y="164"/>
                  </a:lnTo>
                  <a:lnTo>
                    <a:pt x="141" y="166"/>
                  </a:lnTo>
                  <a:lnTo>
                    <a:pt x="143" y="173"/>
                  </a:lnTo>
                  <a:lnTo>
                    <a:pt x="144" y="176"/>
                  </a:lnTo>
                  <a:lnTo>
                    <a:pt x="144" y="180"/>
                  </a:lnTo>
                  <a:lnTo>
                    <a:pt x="143" y="183"/>
                  </a:lnTo>
                  <a:lnTo>
                    <a:pt x="142" y="186"/>
                  </a:lnTo>
                  <a:lnTo>
                    <a:pt x="141" y="189"/>
                  </a:lnTo>
                  <a:lnTo>
                    <a:pt x="139" y="193"/>
                  </a:lnTo>
                  <a:lnTo>
                    <a:pt x="139" y="172"/>
                  </a:lnTo>
                  <a:lnTo>
                    <a:pt x="139" y="152"/>
                  </a:lnTo>
                  <a:close/>
                  <a:moveTo>
                    <a:pt x="79" y="18"/>
                  </a:moveTo>
                  <a:lnTo>
                    <a:pt x="79" y="18"/>
                  </a:lnTo>
                  <a:close/>
                  <a:moveTo>
                    <a:pt x="135" y="188"/>
                  </a:moveTo>
                  <a:lnTo>
                    <a:pt x="135" y="187"/>
                  </a:lnTo>
                  <a:lnTo>
                    <a:pt x="135" y="186"/>
                  </a:lnTo>
                  <a:lnTo>
                    <a:pt x="135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" name="Freeform 36"/>
            <p:cNvSpPr>
              <a:spLocks/>
            </p:cNvSpPr>
            <p:nvPr/>
          </p:nvSpPr>
          <p:spPr bwMode="auto">
            <a:xfrm>
              <a:off x="3519488" y="3405188"/>
              <a:ext cx="531813" cy="63500"/>
            </a:xfrm>
            <a:custGeom>
              <a:avLst/>
              <a:gdLst>
                <a:gd name="T0" fmla="*/ 0 w 335"/>
                <a:gd name="T1" fmla="*/ 20 h 40"/>
                <a:gd name="T2" fmla="*/ 2 w 335"/>
                <a:gd name="T3" fmla="*/ 19 h 40"/>
                <a:gd name="T4" fmla="*/ 16 w 335"/>
                <a:gd name="T5" fmla="*/ 17 h 40"/>
                <a:gd name="T6" fmla="*/ 48 w 335"/>
                <a:gd name="T7" fmla="*/ 17 h 40"/>
                <a:gd name="T8" fmla="*/ 58 w 335"/>
                <a:gd name="T9" fmla="*/ 14 h 40"/>
                <a:gd name="T10" fmla="*/ 58 w 335"/>
                <a:gd name="T11" fmla="*/ 11 h 40"/>
                <a:gd name="T12" fmla="*/ 77 w 335"/>
                <a:gd name="T13" fmla="*/ 9 h 40"/>
                <a:gd name="T14" fmla="*/ 107 w 335"/>
                <a:gd name="T15" fmla="*/ 4 h 40"/>
                <a:gd name="T16" fmla="*/ 128 w 335"/>
                <a:gd name="T17" fmla="*/ 1 h 40"/>
                <a:gd name="T18" fmla="*/ 158 w 335"/>
                <a:gd name="T19" fmla="*/ 0 h 40"/>
                <a:gd name="T20" fmla="*/ 195 w 335"/>
                <a:gd name="T21" fmla="*/ 0 h 40"/>
                <a:gd name="T22" fmla="*/ 232 w 335"/>
                <a:gd name="T23" fmla="*/ 2 h 40"/>
                <a:gd name="T24" fmla="*/ 268 w 335"/>
                <a:gd name="T25" fmla="*/ 4 h 40"/>
                <a:gd name="T26" fmla="*/ 286 w 335"/>
                <a:gd name="T27" fmla="*/ 11 h 40"/>
                <a:gd name="T28" fmla="*/ 287 w 335"/>
                <a:gd name="T29" fmla="*/ 14 h 40"/>
                <a:gd name="T30" fmla="*/ 292 w 335"/>
                <a:gd name="T31" fmla="*/ 17 h 40"/>
                <a:gd name="T32" fmla="*/ 302 w 335"/>
                <a:gd name="T33" fmla="*/ 19 h 40"/>
                <a:gd name="T34" fmla="*/ 327 w 335"/>
                <a:gd name="T35" fmla="*/ 22 h 40"/>
                <a:gd name="T36" fmla="*/ 330 w 335"/>
                <a:gd name="T37" fmla="*/ 25 h 40"/>
                <a:gd name="T38" fmla="*/ 312 w 335"/>
                <a:gd name="T39" fmla="*/ 27 h 40"/>
                <a:gd name="T40" fmla="*/ 289 w 335"/>
                <a:gd name="T41" fmla="*/ 28 h 40"/>
                <a:gd name="T42" fmla="*/ 255 w 335"/>
                <a:gd name="T43" fmla="*/ 29 h 40"/>
                <a:gd name="T44" fmla="*/ 223 w 335"/>
                <a:gd name="T45" fmla="*/ 30 h 40"/>
                <a:gd name="T46" fmla="*/ 164 w 335"/>
                <a:gd name="T47" fmla="*/ 31 h 40"/>
                <a:gd name="T48" fmla="*/ 162 w 335"/>
                <a:gd name="T49" fmla="*/ 34 h 40"/>
                <a:gd name="T50" fmla="*/ 154 w 335"/>
                <a:gd name="T51" fmla="*/ 38 h 40"/>
                <a:gd name="T52" fmla="*/ 142 w 335"/>
                <a:gd name="T53" fmla="*/ 38 h 40"/>
                <a:gd name="T54" fmla="*/ 132 w 335"/>
                <a:gd name="T55" fmla="*/ 40 h 40"/>
                <a:gd name="T56" fmla="*/ 124 w 335"/>
                <a:gd name="T57" fmla="*/ 38 h 40"/>
                <a:gd name="T58" fmla="*/ 117 w 335"/>
                <a:gd name="T59" fmla="*/ 36 h 40"/>
                <a:gd name="T60" fmla="*/ 110 w 335"/>
                <a:gd name="T61" fmla="*/ 35 h 40"/>
                <a:gd name="T62" fmla="*/ 104 w 335"/>
                <a:gd name="T63" fmla="*/ 35 h 40"/>
                <a:gd name="T64" fmla="*/ 96 w 335"/>
                <a:gd name="T65" fmla="*/ 38 h 40"/>
                <a:gd name="T66" fmla="*/ 88 w 335"/>
                <a:gd name="T67" fmla="*/ 38 h 40"/>
                <a:gd name="T68" fmla="*/ 57 w 335"/>
                <a:gd name="T69" fmla="*/ 36 h 40"/>
                <a:gd name="T70" fmla="*/ 40 w 335"/>
                <a:gd name="T71" fmla="*/ 35 h 40"/>
                <a:gd name="T72" fmla="*/ 29 w 335"/>
                <a:gd name="T73" fmla="*/ 33 h 40"/>
                <a:gd name="T74" fmla="*/ 23 w 335"/>
                <a:gd name="T75" fmla="*/ 31 h 40"/>
                <a:gd name="T76" fmla="*/ 15 w 335"/>
                <a:gd name="T77" fmla="*/ 30 h 40"/>
                <a:gd name="T78" fmla="*/ 7 w 335"/>
                <a:gd name="T79" fmla="*/ 28 h 40"/>
                <a:gd name="T80" fmla="*/ 0 w 335"/>
                <a:gd name="T81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5" h="40">
                  <a:moveTo>
                    <a:pt x="0" y="20"/>
                  </a:moveTo>
                  <a:lnTo>
                    <a:pt x="0" y="20"/>
                  </a:lnTo>
                  <a:lnTo>
                    <a:pt x="1" y="20"/>
                  </a:lnTo>
                  <a:lnTo>
                    <a:pt x="2" y="19"/>
                  </a:lnTo>
                  <a:lnTo>
                    <a:pt x="7" y="19"/>
                  </a:lnTo>
                  <a:lnTo>
                    <a:pt x="16" y="17"/>
                  </a:lnTo>
                  <a:lnTo>
                    <a:pt x="27" y="17"/>
                  </a:lnTo>
                  <a:lnTo>
                    <a:pt x="48" y="17"/>
                  </a:lnTo>
                  <a:lnTo>
                    <a:pt x="59" y="17"/>
                  </a:lnTo>
                  <a:lnTo>
                    <a:pt x="58" y="14"/>
                  </a:lnTo>
                  <a:lnTo>
                    <a:pt x="58" y="13"/>
                  </a:lnTo>
                  <a:lnTo>
                    <a:pt x="58" y="11"/>
                  </a:lnTo>
                  <a:lnTo>
                    <a:pt x="58" y="9"/>
                  </a:lnTo>
                  <a:lnTo>
                    <a:pt x="77" y="9"/>
                  </a:lnTo>
                  <a:lnTo>
                    <a:pt x="96" y="6"/>
                  </a:lnTo>
                  <a:lnTo>
                    <a:pt x="107" y="4"/>
                  </a:lnTo>
                  <a:lnTo>
                    <a:pt x="117" y="2"/>
                  </a:lnTo>
                  <a:lnTo>
                    <a:pt x="128" y="1"/>
                  </a:lnTo>
                  <a:lnTo>
                    <a:pt x="140" y="0"/>
                  </a:lnTo>
                  <a:lnTo>
                    <a:pt x="158" y="0"/>
                  </a:lnTo>
                  <a:lnTo>
                    <a:pt x="177" y="0"/>
                  </a:lnTo>
                  <a:lnTo>
                    <a:pt x="195" y="0"/>
                  </a:lnTo>
                  <a:lnTo>
                    <a:pt x="213" y="1"/>
                  </a:lnTo>
                  <a:lnTo>
                    <a:pt x="232" y="2"/>
                  </a:lnTo>
                  <a:lnTo>
                    <a:pt x="250" y="4"/>
                  </a:lnTo>
                  <a:lnTo>
                    <a:pt x="268" y="4"/>
                  </a:lnTo>
                  <a:lnTo>
                    <a:pt x="286" y="4"/>
                  </a:lnTo>
                  <a:lnTo>
                    <a:pt x="286" y="11"/>
                  </a:lnTo>
                  <a:lnTo>
                    <a:pt x="287" y="13"/>
                  </a:lnTo>
                  <a:lnTo>
                    <a:pt x="287" y="14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6" y="19"/>
                  </a:lnTo>
                  <a:lnTo>
                    <a:pt x="302" y="19"/>
                  </a:lnTo>
                  <a:lnTo>
                    <a:pt x="319" y="21"/>
                  </a:lnTo>
                  <a:lnTo>
                    <a:pt x="327" y="22"/>
                  </a:lnTo>
                  <a:lnTo>
                    <a:pt x="335" y="25"/>
                  </a:lnTo>
                  <a:lnTo>
                    <a:pt x="330" y="25"/>
                  </a:lnTo>
                  <a:lnTo>
                    <a:pt x="324" y="25"/>
                  </a:lnTo>
                  <a:lnTo>
                    <a:pt x="312" y="27"/>
                  </a:lnTo>
                  <a:lnTo>
                    <a:pt x="300" y="27"/>
                  </a:lnTo>
                  <a:lnTo>
                    <a:pt x="289" y="28"/>
                  </a:lnTo>
                  <a:lnTo>
                    <a:pt x="266" y="28"/>
                  </a:lnTo>
                  <a:lnTo>
                    <a:pt x="255" y="29"/>
                  </a:lnTo>
                  <a:lnTo>
                    <a:pt x="243" y="30"/>
                  </a:lnTo>
                  <a:lnTo>
                    <a:pt x="223" y="30"/>
                  </a:lnTo>
                  <a:lnTo>
                    <a:pt x="203" y="31"/>
                  </a:lnTo>
                  <a:lnTo>
                    <a:pt x="164" y="31"/>
                  </a:lnTo>
                  <a:lnTo>
                    <a:pt x="163" y="33"/>
                  </a:lnTo>
                  <a:lnTo>
                    <a:pt x="162" y="34"/>
                  </a:lnTo>
                  <a:lnTo>
                    <a:pt x="157" y="36"/>
                  </a:lnTo>
                  <a:lnTo>
                    <a:pt x="154" y="38"/>
                  </a:lnTo>
                  <a:lnTo>
                    <a:pt x="148" y="38"/>
                  </a:lnTo>
                  <a:lnTo>
                    <a:pt x="142" y="38"/>
                  </a:lnTo>
                  <a:lnTo>
                    <a:pt x="137" y="40"/>
                  </a:lnTo>
                  <a:lnTo>
                    <a:pt x="132" y="40"/>
                  </a:lnTo>
                  <a:lnTo>
                    <a:pt x="128" y="38"/>
                  </a:lnTo>
                  <a:lnTo>
                    <a:pt x="124" y="38"/>
                  </a:lnTo>
                  <a:lnTo>
                    <a:pt x="120" y="38"/>
                  </a:lnTo>
                  <a:lnTo>
                    <a:pt x="117" y="36"/>
                  </a:lnTo>
                  <a:lnTo>
                    <a:pt x="114" y="35"/>
                  </a:lnTo>
                  <a:lnTo>
                    <a:pt x="110" y="35"/>
                  </a:lnTo>
                  <a:lnTo>
                    <a:pt x="107" y="35"/>
                  </a:lnTo>
                  <a:lnTo>
                    <a:pt x="104" y="35"/>
                  </a:lnTo>
                  <a:lnTo>
                    <a:pt x="101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88" y="38"/>
                  </a:lnTo>
                  <a:lnTo>
                    <a:pt x="74" y="38"/>
                  </a:lnTo>
                  <a:lnTo>
                    <a:pt x="57" y="36"/>
                  </a:lnTo>
                  <a:lnTo>
                    <a:pt x="50" y="36"/>
                  </a:lnTo>
                  <a:lnTo>
                    <a:pt x="40" y="35"/>
                  </a:lnTo>
                  <a:lnTo>
                    <a:pt x="35" y="34"/>
                  </a:lnTo>
                  <a:lnTo>
                    <a:pt x="29" y="33"/>
                  </a:lnTo>
                  <a:lnTo>
                    <a:pt x="25" y="31"/>
                  </a:lnTo>
                  <a:lnTo>
                    <a:pt x="23" y="31"/>
                  </a:lnTo>
                  <a:lnTo>
                    <a:pt x="18" y="31"/>
                  </a:lnTo>
                  <a:lnTo>
                    <a:pt x="15" y="30"/>
                  </a:lnTo>
                  <a:lnTo>
                    <a:pt x="12" y="29"/>
                  </a:lnTo>
                  <a:lnTo>
                    <a:pt x="7" y="28"/>
                  </a:lnTo>
                  <a:lnTo>
                    <a:pt x="0" y="25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Freeform 37"/>
            <p:cNvSpPr>
              <a:spLocks/>
            </p:cNvSpPr>
            <p:nvPr/>
          </p:nvSpPr>
          <p:spPr bwMode="auto">
            <a:xfrm>
              <a:off x="3675063" y="3290888"/>
              <a:ext cx="269875" cy="127000"/>
            </a:xfrm>
            <a:custGeom>
              <a:avLst/>
              <a:gdLst>
                <a:gd name="T0" fmla="*/ 170 w 170"/>
                <a:gd name="T1" fmla="*/ 63 h 80"/>
                <a:gd name="T2" fmla="*/ 170 w 170"/>
                <a:gd name="T3" fmla="*/ 63 h 80"/>
                <a:gd name="T4" fmla="*/ 163 w 170"/>
                <a:gd name="T5" fmla="*/ 55 h 80"/>
                <a:gd name="T6" fmla="*/ 156 w 170"/>
                <a:gd name="T7" fmla="*/ 48 h 80"/>
                <a:gd name="T8" fmla="*/ 148 w 170"/>
                <a:gd name="T9" fmla="*/ 40 h 80"/>
                <a:gd name="T10" fmla="*/ 140 w 170"/>
                <a:gd name="T11" fmla="*/ 34 h 80"/>
                <a:gd name="T12" fmla="*/ 132 w 170"/>
                <a:gd name="T13" fmla="*/ 27 h 80"/>
                <a:gd name="T14" fmla="*/ 127 w 170"/>
                <a:gd name="T15" fmla="*/ 21 h 80"/>
                <a:gd name="T16" fmla="*/ 119 w 170"/>
                <a:gd name="T17" fmla="*/ 13 h 80"/>
                <a:gd name="T18" fmla="*/ 113 w 170"/>
                <a:gd name="T19" fmla="*/ 5 h 80"/>
                <a:gd name="T20" fmla="*/ 109 w 170"/>
                <a:gd name="T21" fmla="*/ 3 h 80"/>
                <a:gd name="T22" fmla="*/ 107 w 170"/>
                <a:gd name="T23" fmla="*/ 2 h 80"/>
                <a:gd name="T24" fmla="*/ 103 w 170"/>
                <a:gd name="T25" fmla="*/ 0 h 80"/>
                <a:gd name="T26" fmla="*/ 99 w 170"/>
                <a:gd name="T27" fmla="*/ 0 h 80"/>
                <a:gd name="T28" fmla="*/ 95 w 170"/>
                <a:gd name="T29" fmla="*/ 0 h 80"/>
                <a:gd name="T30" fmla="*/ 92 w 170"/>
                <a:gd name="T31" fmla="*/ 2 h 80"/>
                <a:gd name="T32" fmla="*/ 84 w 170"/>
                <a:gd name="T33" fmla="*/ 3 h 80"/>
                <a:gd name="T34" fmla="*/ 72 w 170"/>
                <a:gd name="T35" fmla="*/ 5 h 80"/>
                <a:gd name="T36" fmla="*/ 61 w 170"/>
                <a:gd name="T37" fmla="*/ 5 h 80"/>
                <a:gd name="T38" fmla="*/ 50 w 170"/>
                <a:gd name="T39" fmla="*/ 5 h 80"/>
                <a:gd name="T40" fmla="*/ 44 w 170"/>
                <a:gd name="T41" fmla="*/ 7 h 80"/>
                <a:gd name="T42" fmla="*/ 39 w 170"/>
                <a:gd name="T43" fmla="*/ 8 h 80"/>
                <a:gd name="T44" fmla="*/ 37 w 170"/>
                <a:gd name="T45" fmla="*/ 9 h 80"/>
                <a:gd name="T46" fmla="*/ 36 w 170"/>
                <a:gd name="T47" fmla="*/ 10 h 80"/>
                <a:gd name="T48" fmla="*/ 34 w 170"/>
                <a:gd name="T49" fmla="*/ 13 h 80"/>
                <a:gd name="T50" fmla="*/ 33 w 170"/>
                <a:gd name="T51" fmla="*/ 16 h 80"/>
                <a:gd name="T52" fmla="*/ 33 w 170"/>
                <a:gd name="T53" fmla="*/ 18 h 80"/>
                <a:gd name="T54" fmla="*/ 34 w 170"/>
                <a:gd name="T55" fmla="*/ 23 h 80"/>
                <a:gd name="T56" fmla="*/ 35 w 170"/>
                <a:gd name="T57" fmla="*/ 26 h 80"/>
                <a:gd name="T58" fmla="*/ 36 w 170"/>
                <a:gd name="T59" fmla="*/ 31 h 80"/>
                <a:gd name="T60" fmla="*/ 35 w 170"/>
                <a:gd name="T61" fmla="*/ 34 h 80"/>
                <a:gd name="T62" fmla="*/ 34 w 170"/>
                <a:gd name="T63" fmla="*/ 39 h 80"/>
                <a:gd name="T64" fmla="*/ 32 w 170"/>
                <a:gd name="T65" fmla="*/ 42 h 80"/>
                <a:gd name="T66" fmla="*/ 31 w 170"/>
                <a:gd name="T67" fmla="*/ 46 h 80"/>
                <a:gd name="T68" fmla="*/ 26 w 170"/>
                <a:gd name="T69" fmla="*/ 51 h 80"/>
                <a:gd name="T70" fmla="*/ 20 w 170"/>
                <a:gd name="T71" fmla="*/ 55 h 80"/>
                <a:gd name="T72" fmla="*/ 15 w 170"/>
                <a:gd name="T73" fmla="*/ 61 h 80"/>
                <a:gd name="T74" fmla="*/ 3 w 170"/>
                <a:gd name="T75" fmla="*/ 72 h 80"/>
                <a:gd name="T76" fmla="*/ 1 w 170"/>
                <a:gd name="T77" fmla="*/ 74 h 80"/>
                <a:gd name="T78" fmla="*/ 0 w 170"/>
                <a:gd name="T79" fmla="*/ 77 h 80"/>
                <a:gd name="T80" fmla="*/ 0 w 170"/>
                <a:gd name="T81" fmla="*/ 78 h 80"/>
                <a:gd name="T82" fmla="*/ 0 w 170"/>
                <a:gd name="T83" fmla="*/ 80 h 80"/>
                <a:gd name="T84" fmla="*/ 1 w 170"/>
                <a:gd name="T85" fmla="*/ 80 h 80"/>
                <a:gd name="T86" fmla="*/ 2 w 170"/>
                <a:gd name="T87" fmla="*/ 80 h 80"/>
                <a:gd name="T88" fmla="*/ 7 w 170"/>
                <a:gd name="T89" fmla="*/ 74 h 80"/>
                <a:gd name="T90" fmla="*/ 7 w 170"/>
                <a:gd name="T91" fmla="*/ 75 h 80"/>
                <a:gd name="T92" fmla="*/ 7 w 170"/>
                <a:gd name="T93" fmla="*/ 76 h 80"/>
                <a:gd name="T94" fmla="*/ 8 w 170"/>
                <a:gd name="T95" fmla="*/ 76 h 80"/>
                <a:gd name="T96" fmla="*/ 14 w 170"/>
                <a:gd name="T97" fmla="*/ 75 h 80"/>
                <a:gd name="T98" fmla="*/ 32 w 170"/>
                <a:gd name="T99" fmla="*/ 75 h 80"/>
                <a:gd name="T100" fmla="*/ 51 w 170"/>
                <a:gd name="T101" fmla="*/ 75 h 80"/>
                <a:gd name="T102" fmla="*/ 89 w 170"/>
                <a:gd name="T103" fmla="*/ 76 h 80"/>
                <a:gd name="T104" fmla="*/ 108 w 170"/>
                <a:gd name="T105" fmla="*/ 76 h 80"/>
                <a:gd name="T106" fmla="*/ 127 w 170"/>
                <a:gd name="T107" fmla="*/ 76 h 80"/>
                <a:gd name="T108" fmla="*/ 146 w 170"/>
                <a:gd name="T109" fmla="*/ 75 h 80"/>
                <a:gd name="T110" fmla="*/ 165 w 170"/>
                <a:gd name="T111" fmla="*/ 74 h 80"/>
                <a:gd name="T112" fmla="*/ 166 w 170"/>
                <a:gd name="T113" fmla="*/ 73 h 80"/>
                <a:gd name="T114" fmla="*/ 166 w 170"/>
                <a:gd name="T115" fmla="*/ 72 h 80"/>
                <a:gd name="T116" fmla="*/ 169 w 170"/>
                <a:gd name="T117" fmla="*/ 69 h 80"/>
                <a:gd name="T118" fmla="*/ 170 w 170"/>
                <a:gd name="T119" fmla="*/ 66 h 80"/>
                <a:gd name="T120" fmla="*/ 170 w 170"/>
                <a:gd name="T121" fmla="*/ 64 h 80"/>
                <a:gd name="T122" fmla="*/ 170 w 170"/>
                <a:gd name="T12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" h="80">
                  <a:moveTo>
                    <a:pt x="170" y="63"/>
                  </a:moveTo>
                  <a:lnTo>
                    <a:pt x="170" y="63"/>
                  </a:lnTo>
                  <a:lnTo>
                    <a:pt x="163" y="55"/>
                  </a:lnTo>
                  <a:lnTo>
                    <a:pt x="156" y="48"/>
                  </a:lnTo>
                  <a:lnTo>
                    <a:pt x="148" y="40"/>
                  </a:lnTo>
                  <a:lnTo>
                    <a:pt x="140" y="34"/>
                  </a:lnTo>
                  <a:lnTo>
                    <a:pt x="132" y="27"/>
                  </a:lnTo>
                  <a:lnTo>
                    <a:pt x="127" y="21"/>
                  </a:lnTo>
                  <a:lnTo>
                    <a:pt x="119" y="13"/>
                  </a:lnTo>
                  <a:lnTo>
                    <a:pt x="113" y="5"/>
                  </a:lnTo>
                  <a:lnTo>
                    <a:pt x="109" y="3"/>
                  </a:lnTo>
                  <a:lnTo>
                    <a:pt x="107" y="2"/>
                  </a:lnTo>
                  <a:lnTo>
                    <a:pt x="103" y="0"/>
                  </a:lnTo>
                  <a:lnTo>
                    <a:pt x="99" y="0"/>
                  </a:lnTo>
                  <a:lnTo>
                    <a:pt x="95" y="0"/>
                  </a:lnTo>
                  <a:lnTo>
                    <a:pt x="92" y="2"/>
                  </a:lnTo>
                  <a:lnTo>
                    <a:pt x="84" y="3"/>
                  </a:lnTo>
                  <a:lnTo>
                    <a:pt x="72" y="5"/>
                  </a:lnTo>
                  <a:lnTo>
                    <a:pt x="61" y="5"/>
                  </a:lnTo>
                  <a:lnTo>
                    <a:pt x="50" y="5"/>
                  </a:lnTo>
                  <a:lnTo>
                    <a:pt x="44" y="7"/>
                  </a:lnTo>
                  <a:lnTo>
                    <a:pt x="39" y="8"/>
                  </a:lnTo>
                  <a:lnTo>
                    <a:pt x="37" y="9"/>
                  </a:lnTo>
                  <a:lnTo>
                    <a:pt x="36" y="10"/>
                  </a:lnTo>
                  <a:lnTo>
                    <a:pt x="34" y="13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4" y="23"/>
                  </a:lnTo>
                  <a:lnTo>
                    <a:pt x="35" y="26"/>
                  </a:lnTo>
                  <a:lnTo>
                    <a:pt x="36" y="31"/>
                  </a:lnTo>
                  <a:lnTo>
                    <a:pt x="35" y="34"/>
                  </a:lnTo>
                  <a:lnTo>
                    <a:pt x="34" y="39"/>
                  </a:lnTo>
                  <a:lnTo>
                    <a:pt x="32" y="42"/>
                  </a:lnTo>
                  <a:lnTo>
                    <a:pt x="31" y="46"/>
                  </a:lnTo>
                  <a:lnTo>
                    <a:pt x="26" y="51"/>
                  </a:lnTo>
                  <a:lnTo>
                    <a:pt x="20" y="55"/>
                  </a:lnTo>
                  <a:lnTo>
                    <a:pt x="15" y="61"/>
                  </a:lnTo>
                  <a:lnTo>
                    <a:pt x="3" y="72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1" y="80"/>
                  </a:lnTo>
                  <a:lnTo>
                    <a:pt x="2" y="80"/>
                  </a:lnTo>
                  <a:lnTo>
                    <a:pt x="7" y="74"/>
                  </a:lnTo>
                  <a:lnTo>
                    <a:pt x="7" y="75"/>
                  </a:lnTo>
                  <a:lnTo>
                    <a:pt x="7" y="76"/>
                  </a:lnTo>
                  <a:lnTo>
                    <a:pt x="8" y="76"/>
                  </a:lnTo>
                  <a:lnTo>
                    <a:pt x="14" y="75"/>
                  </a:lnTo>
                  <a:lnTo>
                    <a:pt x="32" y="75"/>
                  </a:lnTo>
                  <a:lnTo>
                    <a:pt x="51" y="75"/>
                  </a:lnTo>
                  <a:lnTo>
                    <a:pt x="89" y="76"/>
                  </a:lnTo>
                  <a:lnTo>
                    <a:pt x="108" y="76"/>
                  </a:lnTo>
                  <a:lnTo>
                    <a:pt x="127" y="76"/>
                  </a:lnTo>
                  <a:lnTo>
                    <a:pt x="146" y="75"/>
                  </a:lnTo>
                  <a:lnTo>
                    <a:pt x="165" y="74"/>
                  </a:lnTo>
                  <a:lnTo>
                    <a:pt x="166" y="73"/>
                  </a:lnTo>
                  <a:lnTo>
                    <a:pt x="166" y="72"/>
                  </a:lnTo>
                  <a:lnTo>
                    <a:pt x="169" y="69"/>
                  </a:lnTo>
                  <a:lnTo>
                    <a:pt x="170" y="66"/>
                  </a:lnTo>
                  <a:lnTo>
                    <a:pt x="170" y="64"/>
                  </a:lnTo>
                  <a:lnTo>
                    <a:pt x="170" y="63"/>
                  </a:lnTo>
                  <a:close/>
                </a:path>
              </a:pathLst>
            </a:custGeom>
            <a:solidFill>
              <a:srgbClr val="F8B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38"/>
            <p:cNvSpPr>
              <a:spLocks/>
            </p:cNvSpPr>
            <p:nvPr/>
          </p:nvSpPr>
          <p:spPr bwMode="auto">
            <a:xfrm>
              <a:off x="3536950" y="3079751"/>
              <a:ext cx="395288" cy="220663"/>
            </a:xfrm>
            <a:custGeom>
              <a:avLst/>
              <a:gdLst>
                <a:gd name="T0" fmla="*/ 0 w 249"/>
                <a:gd name="T1" fmla="*/ 124 h 139"/>
                <a:gd name="T2" fmla="*/ 0 w 249"/>
                <a:gd name="T3" fmla="*/ 124 h 139"/>
                <a:gd name="T4" fmla="*/ 2 w 249"/>
                <a:gd name="T5" fmla="*/ 126 h 139"/>
                <a:gd name="T6" fmla="*/ 6 w 249"/>
                <a:gd name="T7" fmla="*/ 127 h 139"/>
                <a:gd name="T8" fmla="*/ 12 w 249"/>
                <a:gd name="T9" fmla="*/ 129 h 139"/>
                <a:gd name="T10" fmla="*/ 19 w 249"/>
                <a:gd name="T11" fmla="*/ 132 h 139"/>
                <a:gd name="T12" fmla="*/ 28 w 249"/>
                <a:gd name="T13" fmla="*/ 134 h 139"/>
                <a:gd name="T14" fmla="*/ 38 w 249"/>
                <a:gd name="T15" fmla="*/ 135 h 139"/>
                <a:gd name="T16" fmla="*/ 50 w 249"/>
                <a:gd name="T17" fmla="*/ 137 h 139"/>
                <a:gd name="T18" fmla="*/ 62 w 249"/>
                <a:gd name="T19" fmla="*/ 139 h 139"/>
                <a:gd name="T20" fmla="*/ 75 w 249"/>
                <a:gd name="T21" fmla="*/ 139 h 139"/>
                <a:gd name="T22" fmla="*/ 89 w 249"/>
                <a:gd name="T23" fmla="*/ 139 h 139"/>
                <a:gd name="T24" fmla="*/ 104 w 249"/>
                <a:gd name="T25" fmla="*/ 137 h 139"/>
                <a:gd name="T26" fmla="*/ 119 w 249"/>
                <a:gd name="T27" fmla="*/ 135 h 139"/>
                <a:gd name="T28" fmla="*/ 134 w 249"/>
                <a:gd name="T29" fmla="*/ 133 h 139"/>
                <a:gd name="T30" fmla="*/ 141 w 249"/>
                <a:gd name="T31" fmla="*/ 132 h 139"/>
                <a:gd name="T32" fmla="*/ 149 w 249"/>
                <a:gd name="T33" fmla="*/ 129 h 139"/>
                <a:gd name="T34" fmla="*/ 156 w 249"/>
                <a:gd name="T35" fmla="*/ 126 h 139"/>
                <a:gd name="T36" fmla="*/ 164 w 249"/>
                <a:gd name="T37" fmla="*/ 124 h 139"/>
                <a:gd name="T38" fmla="*/ 172 w 249"/>
                <a:gd name="T39" fmla="*/ 121 h 139"/>
                <a:gd name="T40" fmla="*/ 180 w 249"/>
                <a:gd name="T41" fmla="*/ 116 h 139"/>
                <a:gd name="T42" fmla="*/ 191 w 249"/>
                <a:gd name="T43" fmla="*/ 110 h 139"/>
                <a:gd name="T44" fmla="*/ 201 w 249"/>
                <a:gd name="T45" fmla="*/ 103 h 139"/>
                <a:gd name="T46" fmla="*/ 209 w 249"/>
                <a:gd name="T47" fmla="*/ 96 h 139"/>
                <a:gd name="T48" fmla="*/ 217 w 249"/>
                <a:gd name="T49" fmla="*/ 87 h 139"/>
                <a:gd name="T50" fmla="*/ 224 w 249"/>
                <a:gd name="T51" fmla="*/ 81 h 139"/>
                <a:gd name="T52" fmla="*/ 228 w 249"/>
                <a:gd name="T53" fmla="*/ 73 h 139"/>
                <a:gd name="T54" fmla="*/ 234 w 249"/>
                <a:gd name="T55" fmla="*/ 64 h 139"/>
                <a:gd name="T56" fmla="*/ 238 w 249"/>
                <a:gd name="T57" fmla="*/ 56 h 139"/>
                <a:gd name="T58" fmla="*/ 240 w 249"/>
                <a:gd name="T59" fmla="*/ 49 h 139"/>
                <a:gd name="T60" fmla="*/ 243 w 249"/>
                <a:gd name="T61" fmla="*/ 42 h 139"/>
                <a:gd name="T62" fmla="*/ 246 w 249"/>
                <a:gd name="T63" fmla="*/ 36 h 139"/>
                <a:gd name="T64" fmla="*/ 247 w 249"/>
                <a:gd name="T65" fmla="*/ 31 h 139"/>
                <a:gd name="T66" fmla="*/ 249 w 249"/>
                <a:gd name="T67" fmla="*/ 21 h 139"/>
                <a:gd name="T68" fmla="*/ 249 w 249"/>
                <a:gd name="T69" fmla="*/ 16 h 139"/>
                <a:gd name="T70" fmla="*/ 243 w 249"/>
                <a:gd name="T71" fmla="*/ 0 h 139"/>
                <a:gd name="T72" fmla="*/ 242 w 249"/>
                <a:gd name="T73" fmla="*/ 4 h 139"/>
                <a:gd name="T74" fmla="*/ 240 w 249"/>
                <a:gd name="T75" fmla="*/ 7 h 139"/>
                <a:gd name="T76" fmla="*/ 238 w 249"/>
                <a:gd name="T77" fmla="*/ 12 h 139"/>
                <a:gd name="T78" fmla="*/ 234 w 249"/>
                <a:gd name="T79" fmla="*/ 16 h 139"/>
                <a:gd name="T80" fmla="*/ 228 w 249"/>
                <a:gd name="T81" fmla="*/ 20 h 139"/>
                <a:gd name="T82" fmla="*/ 223 w 249"/>
                <a:gd name="T83" fmla="*/ 25 h 139"/>
                <a:gd name="T84" fmla="*/ 209 w 249"/>
                <a:gd name="T85" fmla="*/ 34 h 139"/>
                <a:gd name="T86" fmla="*/ 195 w 249"/>
                <a:gd name="T87" fmla="*/ 44 h 139"/>
                <a:gd name="T88" fmla="*/ 181 w 249"/>
                <a:gd name="T89" fmla="*/ 52 h 139"/>
                <a:gd name="T90" fmla="*/ 158 w 249"/>
                <a:gd name="T91" fmla="*/ 63 h 139"/>
                <a:gd name="T92" fmla="*/ 141 w 249"/>
                <a:gd name="T93" fmla="*/ 71 h 139"/>
                <a:gd name="T94" fmla="*/ 123 w 249"/>
                <a:gd name="T95" fmla="*/ 81 h 139"/>
                <a:gd name="T96" fmla="*/ 105 w 249"/>
                <a:gd name="T97" fmla="*/ 89 h 139"/>
                <a:gd name="T98" fmla="*/ 86 w 249"/>
                <a:gd name="T99" fmla="*/ 96 h 139"/>
                <a:gd name="T100" fmla="*/ 66 w 249"/>
                <a:gd name="T101" fmla="*/ 104 h 139"/>
                <a:gd name="T102" fmla="*/ 57 w 249"/>
                <a:gd name="T103" fmla="*/ 108 h 139"/>
                <a:gd name="T104" fmla="*/ 47 w 249"/>
                <a:gd name="T105" fmla="*/ 110 h 139"/>
                <a:gd name="T106" fmla="*/ 37 w 249"/>
                <a:gd name="T107" fmla="*/ 112 h 139"/>
                <a:gd name="T108" fmla="*/ 27 w 249"/>
                <a:gd name="T109" fmla="*/ 114 h 139"/>
                <a:gd name="T110" fmla="*/ 16 w 249"/>
                <a:gd name="T111" fmla="*/ 116 h 139"/>
                <a:gd name="T112" fmla="*/ 8 w 249"/>
                <a:gd name="T113" fmla="*/ 117 h 139"/>
                <a:gd name="T114" fmla="*/ 0 w 249"/>
                <a:gd name="T115" fmla="*/ 12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9" h="139">
                  <a:moveTo>
                    <a:pt x="0" y="124"/>
                  </a:moveTo>
                  <a:lnTo>
                    <a:pt x="0" y="124"/>
                  </a:lnTo>
                  <a:lnTo>
                    <a:pt x="2" y="126"/>
                  </a:lnTo>
                  <a:lnTo>
                    <a:pt x="6" y="127"/>
                  </a:lnTo>
                  <a:lnTo>
                    <a:pt x="12" y="129"/>
                  </a:lnTo>
                  <a:lnTo>
                    <a:pt x="19" y="132"/>
                  </a:lnTo>
                  <a:lnTo>
                    <a:pt x="28" y="134"/>
                  </a:lnTo>
                  <a:lnTo>
                    <a:pt x="38" y="135"/>
                  </a:lnTo>
                  <a:lnTo>
                    <a:pt x="50" y="137"/>
                  </a:lnTo>
                  <a:lnTo>
                    <a:pt x="62" y="139"/>
                  </a:lnTo>
                  <a:lnTo>
                    <a:pt x="75" y="139"/>
                  </a:lnTo>
                  <a:lnTo>
                    <a:pt x="89" y="139"/>
                  </a:lnTo>
                  <a:lnTo>
                    <a:pt x="104" y="137"/>
                  </a:lnTo>
                  <a:lnTo>
                    <a:pt x="119" y="135"/>
                  </a:lnTo>
                  <a:lnTo>
                    <a:pt x="134" y="133"/>
                  </a:lnTo>
                  <a:lnTo>
                    <a:pt x="141" y="132"/>
                  </a:lnTo>
                  <a:lnTo>
                    <a:pt x="149" y="129"/>
                  </a:lnTo>
                  <a:lnTo>
                    <a:pt x="156" y="126"/>
                  </a:lnTo>
                  <a:lnTo>
                    <a:pt x="164" y="124"/>
                  </a:lnTo>
                  <a:lnTo>
                    <a:pt x="172" y="121"/>
                  </a:lnTo>
                  <a:lnTo>
                    <a:pt x="180" y="116"/>
                  </a:lnTo>
                  <a:lnTo>
                    <a:pt x="191" y="110"/>
                  </a:lnTo>
                  <a:lnTo>
                    <a:pt x="201" y="103"/>
                  </a:lnTo>
                  <a:lnTo>
                    <a:pt x="209" y="96"/>
                  </a:lnTo>
                  <a:lnTo>
                    <a:pt x="217" y="87"/>
                  </a:lnTo>
                  <a:lnTo>
                    <a:pt x="224" y="81"/>
                  </a:lnTo>
                  <a:lnTo>
                    <a:pt x="228" y="73"/>
                  </a:lnTo>
                  <a:lnTo>
                    <a:pt x="234" y="64"/>
                  </a:lnTo>
                  <a:lnTo>
                    <a:pt x="238" y="56"/>
                  </a:lnTo>
                  <a:lnTo>
                    <a:pt x="240" y="49"/>
                  </a:lnTo>
                  <a:lnTo>
                    <a:pt x="243" y="42"/>
                  </a:lnTo>
                  <a:lnTo>
                    <a:pt x="246" y="36"/>
                  </a:lnTo>
                  <a:lnTo>
                    <a:pt x="247" y="31"/>
                  </a:lnTo>
                  <a:lnTo>
                    <a:pt x="249" y="21"/>
                  </a:lnTo>
                  <a:lnTo>
                    <a:pt x="249" y="16"/>
                  </a:lnTo>
                  <a:lnTo>
                    <a:pt x="243" y="0"/>
                  </a:lnTo>
                  <a:lnTo>
                    <a:pt x="242" y="4"/>
                  </a:lnTo>
                  <a:lnTo>
                    <a:pt x="240" y="7"/>
                  </a:lnTo>
                  <a:lnTo>
                    <a:pt x="238" y="12"/>
                  </a:lnTo>
                  <a:lnTo>
                    <a:pt x="234" y="16"/>
                  </a:lnTo>
                  <a:lnTo>
                    <a:pt x="228" y="20"/>
                  </a:lnTo>
                  <a:lnTo>
                    <a:pt x="223" y="25"/>
                  </a:lnTo>
                  <a:lnTo>
                    <a:pt x="209" y="34"/>
                  </a:lnTo>
                  <a:lnTo>
                    <a:pt x="195" y="44"/>
                  </a:lnTo>
                  <a:lnTo>
                    <a:pt x="181" y="52"/>
                  </a:lnTo>
                  <a:lnTo>
                    <a:pt x="158" y="63"/>
                  </a:lnTo>
                  <a:lnTo>
                    <a:pt x="141" y="71"/>
                  </a:lnTo>
                  <a:lnTo>
                    <a:pt x="123" y="81"/>
                  </a:lnTo>
                  <a:lnTo>
                    <a:pt x="105" y="89"/>
                  </a:lnTo>
                  <a:lnTo>
                    <a:pt x="86" y="96"/>
                  </a:lnTo>
                  <a:lnTo>
                    <a:pt x="66" y="104"/>
                  </a:lnTo>
                  <a:lnTo>
                    <a:pt x="57" y="108"/>
                  </a:lnTo>
                  <a:lnTo>
                    <a:pt x="47" y="110"/>
                  </a:lnTo>
                  <a:lnTo>
                    <a:pt x="37" y="112"/>
                  </a:lnTo>
                  <a:lnTo>
                    <a:pt x="27" y="114"/>
                  </a:lnTo>
                  <a:lnTo>
                    <a:pt x="16" y="116"/>
                  </a:lnTo>
                  <a:lnTo>
                    <a:pt x="8" y="117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F8B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6" name="Freeform 39"/>
            <p:cNvSpPr>
              <a:spLocks/>
            </p:cNvSpPr>
            <p:nvPr/>
          </p:nvSpPr>
          <p:spPr bwMode="auto">
            <a:xfrm>
              <a:off x="3724275" y="3284538"/>
              <a:ext cx="7938" cy="4763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3 h 3"/>
                <a:gd name="T4" fmla="*/ 2 w 5"/>
                <a:gd name="T5" fmla="*/ 3 h 3"/>
                <a:gd name="T6" fmla="*/ 4 w 5"/>
                <a:gd name="T7" fmla="*/ 1 h 3"/>
                <a:gd name="T8" fmla="*/ 5 w 5"/>
                <a:gd name="T9" fmla="*/ 0 h 3"/>
                <a:gd name="T10" fmla="*/ 4 w 5"/>
                <a:gd name="T11" fmla="*/ 0 h 3"/>
                <a:gd name="T12" fmla="*/ 2 w 5"/>
                <a:gd name="T13" fmla="*/ 1 h 3"/>
                <a:gd name="T14" fmla="*/ 0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4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7" name="Freeform 40"/>
            <p:cNvSpPr>
              <a:spLocks/>
            </p:cNvSpPr>
            <p:nvPr/>
          </p:nvSpPr>
          <p:spPr bwMode="auto">
            <a:xfrm>
              <a:off x="3717925" y="3284538"/>
              <a:ext cx="7938" cy="112713"/>
            </a:xfrm>
            <a:custGeom>
              <a:avLst/>
              <a:gdLst>
                <a:gd name="T0" fmla="*/ 1 w 5"/>
                <a:gd name="T1" fmla="*/ 5 h 71"/>
                <a:gd name="T2" fmla="*/ 1 w 5"/>
                <a:gd name="T3" fmla="*/ 5 h 71"/>
                <a:gd name="T4" fmla="*/ 0 w 5"/>
                <a:gd name="T5" fmla="*/ 21 h 71"/>
                <a:gd name="T6" fmla="*/ 0 w 5"/>
                <a:gd name="T7" fmla="*/ 38 h 71"/>
                <a:gd name="T8" fmla="*/ 2 w 5"/>
                <a:gd name="T9" fmla="*/ 71 h 71"/>
                <a:gd name="T10" fmla="*/ 3 w 5"/>
                <a:gd name="T11" fmla="*/ 70 h 71"/>
                <a:gd name="T12" fmla="*/ 5 w 5"/>
                <a:gd name="T13" fmla="*/ 67 h 71"/>
                <a:gd name="T14" fmla="*/ 5 w 5"/>
                <a:gd name="T15" fmla="*/ 66 h 71"/>
                <a:gd name="T16" fmla="*/ 4 w 5"/>
                <a:gd name="T17" fmla="*/ 34 h 71"/>
                <a:gd name="T18" fmla="*/ 4 w 5"/>
                <a:gd name="T19" fmla="*/ 18 h 71"/>
                <a:gd name="T20" fmla="*/ 4 w 5"/>
                <a:gd name="T21" fmla="*/ 2 h 71"/>
                <a:gd name="T22" fmla="*/ 4 w 5"/>
                <a:gd name="T23" fmla="*/ 0 h 71"/>
                <a:gd name="T24" fmla="*/ 3 w 5"/>
                <a:gd name="T25" fmla="*/ 0 h 71"/>
                <a:gd name="T26" fmla="*/ 3 w 5"/>
                <a:gd name="T27" fmla="*/ 2 h 71"/>
                <a:gd name="T28" fmla="*/ 2 w 5"/>
                <a:gd name="T29" fmla="*/ 4 h 71"/>
                <a:gd name="T30" fmla="*/ 1 w 5"/>
                <a:gd name="T31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71">
                  <a:moveTo>
                    <a:pt x="1" y="5"/>
                  </a:moveTo>
                  <a:lnTo>
                    <a:pt x="1" y="5"/>
                  </a:lnTo>
                  <a:lnTo>
                    <a:pt x="0" y="21"/>
                  </a:lnTo>
                  <a:lnTo>
                    <a:pt x="0" y="38"/>
                  </a:lnTo>
                  <a:lnTo>
                    <a:pt x="2" y="71"/>
                  </a:lnTo>
                  <a:lnTo>
                    <a:pt x="3" y="70"/>
                  </a:lnTo>
                  <a:lnTo>
                    <a:pt x="5" y="67"/>
                  </a:lnTo>
                  <a:lnTo>
                    <a:pt x="5" y="66"/>
                  </a:lnTo>
                  <a:lnTo>
                    <a:pt x="4" y="34"/>
                  </a:lnTo>
                  <a:lnTo>
                    <a:pt x="4" y="18"/>
                  </a:lnTo>
                  <a:lnTo>
                    <a:pt x="4" y="2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4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8" name="Freeform 41"/>
            <p:cNvSpPr>
              <a:spLocks/>
            </p:cNvSpPr>
            <p:nvPr/>
          </p:nvSpPr>
          <p:spPr bwMode="auto">
            <a:xfrm>
              <a:off x="3638550" y="3346451"/>
              <a:ext cx="93663" cy="74613"/>
            </a:xfrm>
            <a:custGeom>
              <a:avLst/>
              <a:gdLst>
                <a:gd name="T0" fmla="*/ 51 w 59"/>
                <a:gd name="T1" fmla="*/ 0 h 47"/>
                <a:gd name="T2" fmla="*/ 51 w 59"/>
                <a:gd name="T3" fmla="*/ 0 h 47"/>
                <a:gd name="T4" fmla="*/ 34 w 59"/>
                <a:gd name="T5" fmla="*/ 13 h 47"/>
                <a:gd name="T6" fmla="*/ 18 w 59"/>
                <a:gd name="T7" fmla="*/ 28 h 47"/>
                <a:gd name="T8" fmla="*/ 13 w 59"/>
                <a:gd name="T9" fmla="*/ 32 h 47"/>
                <a:gd name="T10" fmla="*/ 9 w 59"/>
                <a:gd name="T11" fmla="*/ 37 h 47"/>
                <a:gd name="T12" fmla="*/ 6 w 59"/>
                <a:gd name="T13" fmla="*/ 39 h 47"/>
                <a:gd name="T14" fmla="*/ 3 w 59"/>
                <a:gd name="T15" fmla="*/ 41 h 47"/>
                <a:gd name="T16" fmla="*/ 1 w 59"/>
                <a:gd name="T17" fmla="*/ 44 h 47"/>
                <a:gd name="T18" fmla="*/ 0 w 59"/>
                <a:gd name="T19" fmla="*/ 47 h 47"/>
                <a:gd name="T20" fmla="*/ 1 w 59"/>
                <a:gd name="T21" fmla="*/ 47 h 47"/>
                <a:gd name="T22" fmla="*/ 2 w 59"/>
                <a:gd name="T23" fmla="*/ 46 h 47"/>
                <a:gd name="T24" fmla="*/ 3 w 59"/>
                <a:gd name="T25" fmla="*/ 44 h 47"/>
                <a:gd name="T26" fmla="*/ 5 w 59"/>
                <a:gd name="T27" fmla="*/ 42 h 47"/>
                <a:gd name="T28" fmla="*/ 1 w 59"/>
                <a:gd name="T29" fmla="*/ 47 h 47"/>
                <a:gd name="T30" fmla="*/ 35 w 59"/>
                <a:gd name="T31" fmla="*/ 47 h 47"/>
                <a:gd name="T32" fmla="*/ 46 w 59"/>
                <a:gd name="T33" fmla="*/ 47 h 47"/>
                <a:gd name="T34" fmla="*/ 51 w 59"/>
                <a:gd name="T35" fmla="*/ 47 h 47"/>
                <a:gd name="T36" fmla="*/ 54 w 59"/>
                <a:gd name="T37" fmla="*/ 46 h 47"/>
                <a:gd name="T38" fmla="*/ 56 w 59"/>
                <a:gd name="T39" fmla="*/ 46 h 47"/>
                <a:gd name="T40" fmla="*/ 57 w 59"/>
                <a:gd name="T41" fmla="*/ 45 h 47"/>
                <a:gd name="T42" fmla="*/ 58 w 59"/>
                <a:gd name="T43" fmla="*/ 44 h 47"/>
                <a:gd name="T44" fmla="*/ 59 w 59"/>
                <a:gd name="T45" fmla="*/ 41 h 47"/>
                <a:gd name="T46" fmla="*/ 56 w 59"/>
                <a:gd name="T47" fmla="*/ 41 h 47"/>
                <a:gd name="T48" fmla="*/ 53 w 59"/>
                <a:gd name="T49" fmla="*/ 41 h 47"/>
                <a:gd name="T50" fmla="*/ 47 w 59"/>
                <a:gd name="T51" fmla="*/ 41 h 47"/>
                <a:gd name="T52" fmla="*/ 36 w 59"/>
                <a:gd name="T53" fmla="*/ 41 h 47"/>
                <a:gd name="T54" fmla="*/ 5 w 59"/>
                <a:gd name="T55" fmla="*/ 41 h 47"/>
                <a:gd name="T56" fmla="*/ 3 w 59"/>
                <a:gd name="T57" fmla="*/ 42 h 47"/>
                <a:gd name="T58" fmla="*/ 2 w 59"/>
                <a:gd name="T59" fmla="*/ 44 h 47"/>
                <a:gd name="T60" fmla="*/ 0 w 59"/>
                <a:gd name="T61" fmla="*/ 46 h 47"/>
                <a:gd name="T62" fmla="*/ 0 w 59"/>
                <a:gd name="T63" fmla="*/ 47 h 47"/>
                <a:gd name="T64" fmla="*/ 1 w 59"/>
                <a:gd name="T65" fmla="*/ 47 h 47"/>
                <a:gd name="T66" fmla="*/ 2 w 59"/>
                <a:gd name="T67" fmla="*/ 46 h 47"/>
                <a:gd name="T68" fmla="*/ 3 w 59"/>
                <a:gd name="T69" fmla="*/ 44 h 47"/>
                <a:gd name="T70" fmla="*/ 5 w 59"/>
                <a:gd name="T71" fmla="*/ 42 h 47"/>
                <a:gd name="T72" fmla="*/ 6 w 59"/>
                <a:gd name="T73" fmla="*/ 44 h 47"/>
                <a:gd name="T74" fmla="*/ 9 w 59"/>
                <a:gd name="T75" fmla="*/ 41 h 47"/>
                <a:gd name="T76" fmla="*/ 12 w 59"/>
                <a:gd name="T77" fmla="*/ 37 h 47"/>
                <a:gd name="T78" fmla="*/ 25 w 59"/>
                <a:gd name="T79" fmla="*/ 25 h 47"/>
                <a:gd name="T80" fmla="*/ 49 w 59"/>
                <a:gd name="T81" fmla="*/ 5 h 47"/>
                <a:gd name="T82" fmla="*/ 50 w 59"/>
                <a:gd name="T83" fmla="*/ 4 h 47"/>
                <a:gd name="T84" fmla="*/ 51 w 59"/>
                <a:gd name="T85" fmla="*/ 2 h 47"/>
                <a:gd name="T86" fmla="*/ 51 w 59"/>
                <a:gd name="T8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47">
                  <a:moveTo>
                    <a:pt x="51" y="0"/>
                  </a:moveTo>
                  <a:lnTo>
                    <a:pt x="51" y="0"/>
                  </a:lnTo>
                  <a:lnTo>
                    <a:pt x="34" y="13"/>
                  </a:lnTo>
                  <a:lnTo>
                    <a:pt x="18" y="28"/>
                  </a:lnTo>
                  <a:lnTo>
                    <a:pt x="13" y="32"/>
                  </a:lnTo>
                  <a:lnTo>
                    <a:pt x="9" y="37"/>
                  </a:lnTo>
                  <a:lnTo>
                    <a:pt x="6" y="39"/>
                  </a:lnTo>
                  <a:lnTo>
                    <a:pt x="3" y="41"/>
                  </a:lnTo>
                  <a:lnTo>
                    <a:pt x="1" y="44"/>
                  </a:lnTo>
                  <a:lnTo>
                    <a:pt x="0" y="47"/>
                  </a:lnTo>
                  <a:lnTo>
                    <a:pt x="1" y="47"/>
                  </a:lnTo>
                  <a:lnTo>
                    <a:pt x="2" y="46"/>
                  </a:lnTo>
                  <a:lnTo>
                    <a:pt x="3" y="44"/>
                  </a:lnTo>
                  <a:lnTo>
                    <a:pt x="5" y="42"/>
                  </a:lnTo>
                  <a:lnTo>
                    <a:pt x="1" y="47"/>
                  </a:lnTo>
                  <a:lnTo>
                    <a:pt x="35" y="47"/>
                  </a:lnTo>
                  <a:lnTo>
                    <a:pt x="46" y="47"/>
                  </a:lnTo>
                  <a:lnTo>
                    <a:pt x="51" y="47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7" y="45"/>
                  </a:lnTo>
                  <a:lnTo>
                    <a:pt x="58" y="44"/>
                  </a:lnTo>
                  <a:lnTo>
                    <a:pt x="59" y="41"/>
                  </a:lnTo>
                  <a:lnTo>
                    <a:pt x="56" y="41"/>
                  </a:lnTo>
                  <a:lnTo>
                    <a:pt x="53" y="41"/>
                  </a:lnTo>
                  <a:lnTo>
                    <a:pt x="47" y="41"/>
                  </a:lnTo>
                  <a:lnTo>
                    <a:pt x="36" y="41"/>
                  </a:lnTo>
                  <a:lnTo>
                    <a:pt x="5" y="41"/>
                  </a:lnTo>
                  <a:lnTo>
                    <a:pt x="3" y="42"/>
                  </a:lnTo>
                  <a:lnTo>
                    <a:pt x="2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1" y="47"/>
                  </a:lnTo>
                  <a:lnTo>
                    <a:pt x="2" y="46"/>
                  </a:lnTo>
                  <a:lnTo>
                    <a:pt x="3" y="44"/>
                  </a:lnTo>
                  <a:lnTo>
                    <a:pt x="5" y="42"/>
                  </a:lnTo>
                  <a:lnTo>
                    <a:pt x="6" y="44"/>
                  </a:lnTo>
                  <a:lnTo>
                    <a:pt x="9" y="41"/>
                  </a:lnTo>
                  <a:lnTo>
                    <a:pt x="12" y="37"/>
                  </a:lnTo>
                  <a:lnTo>
                    <a:pt x="25" y="25"/>
                  </a:lnTo>
                  <a:lnTo>
                    <a:pt x="49" y="5"/>
                  </a:lnTo>
                  <a:lnTo>
                    <a:pt x="50" y="4"/>
                  </a:lnTo>
                  <a:lnTo>
                    <a:pt x="51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9" name="Freeform 42"/>
            <p:cNvSpPr>
              <a:spLocks/>
            </p:cNvSpPr>
            <p:nvPr/>
          </p:nvSpPr>
          <p:spPr bwMode="auto">
            <a:xfrm>
              <a:off x="3811588" y="3252788"/>
              <a:ext cx="123825" cy="166688"/>
            </a:xfrm>
            <a:custGeom>
              <a:avLst/>
              <a:gdLst>
                <a:gd name="T0" fmla="*/ 0 w 78"/>
                <a:gd name="T1" fmla="*/ 0 h 105"/>
                <a:gd name="T2" fmla="*/ 0 w 78"/>
                <a:gd name="T3" fmla="*/ 0 h 105"/>
                <a:gd name="T4" fmla="*/ 12 w 78"/>
                <a:gd name="T5" fmla="*/ 16 h 105"/>
                <a:gd name="T6" fmla="*/ 32 w 78"/>
                <a:gd name="T7" fmla="*/ 41 h 105"/>
                <a:gd name="T8" fmla="*/ 52 w 78"/>
                <a:gd name="T9" fmla="*/ 66 h 105"/>
                <a:gd name="T10" fmla="*/ 59 w 78"/>
                <a:gd name="T11" fmla="*/ 76 h 105"/>
                <a:gd name="T12" fmla="*/ 63 w 78"/>
                <a:gd name="T13" fmla="*/ 83 h 105"/>
                <a:gd name="T14" fmla="*/ 65 w 78"/>
                <a:gd name="T15" fmla="*/ 89 h 105"/>
                <a:gd name="T16" fmla="*/ 70 w 78"/>
                <a:gd name="T17" fmla="*/ 96 h 105"/>
                <a:gd name="T18" fmla="*/ 76 w 78"/>
                <a:gd name="T19" fmla="*/ 102 h 105"/>
                <a:gd name="T20" fmla="*/ 78 w 78"/>
                <a:gd name="T21" fmla="*/ 105 h 105"/>
                <a:gd name="T22" fmla="*/ 0 w 78"/>
                <a:gd name="T2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05">
                  <a:moveTo>
                    <a:pt x="0" y="0"/>
                  </a:moveTo>
                  <a:lnTo>
                    <a:pt x="0" y="0"/>
                  </a:lnTo>
                  <a:lnTo>
                    <a:pt x="12" y="16"/>
                  </a:lnTo>
                  <a:lnTo>
                    <a:pt x="32" y="41"/>
                  </a:lnTo>
                  <a:lnTo>
                    <a:pt x="52" y="66"/>
                  </a:lnTo>
                  <a:lnTo>
                    <a:pt x="59" y="76"/>
                  </a:lnTo>
                  <a:lnTo>
                    <a:pt x="63" y="83"/>
                  </a:lnTo>
                  <a:lnTo>
                    <a:pt x="65" y="89"/>
                  </a:lnTo>
                  <a:lnTo>
                    <a:pt x="70" y="96"/>
                  </a:lnTo>
                  <a:lnTo>
                    <a:pt x="76" y="102"/>
                  </a:lnTo>
                  <a:lnTo>
                    <a:pt x="78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1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0" name="Freeform 43"/>
            <p:cNvSpPr>
              <a:spLocks/>
            </p:cNvSpPr>
            <p:nvPr/>
          </p:nvSpPr>
          <p:spPr bwMode="auto">
            <a:xfrm>
              <a:off x="3806825" y="3249613"/>
              <a:ext cx="134938" cy="174625"/>
            </a:xfrm>
            <a:custGeom>
              <a:avLst/>
              <a:gdLst>
                <a:gd name="T0" fmla="*/ 0 w 85"/>
                <a:gd name="T1" fmla="*/ 5 h 110"/>
                <a:gd name="T2" fmla="*/ 0 w 85"/>
                <a:gd name="T3" fmla="*/ 5 h 110"/>
                <a:gd name="T4" fmla="*/ 23 w 85"/>
                <a:gd name="T5" fmla="*/ 33 h 110"/>
                <a:gd name="T6" fmla="*/ 44 w 85"/>
                <a:gd name="T7" fmla="*/ 60 h 110"/>
                <a:gd name="T8" fmla="*/ 54 w 85"/>
                <a:gd name="T9" fmla="*/ 73 h 110"/>
                <a:gd name="T10" fmla="*/ 62 w 85"/>
                <a:gd name="T11" fmla="*/ 86 h 110"/>
                <a:gd name="T12" fmla="*/ 71 w 85"/>
                <a:gd name="T13" fmla="*/ 99 h 110"/>
                <a:gd name="T14" fmla="*/ 76 w 85"/>
                <a:gd name="T15" fmla="*/ 104 h 110"/>
                <a:gd name="T16" fmla="*/ 80 w 85"/>
                <a:gd name="T17" fmla="*/ 110 h 110"/>
                <a:gd name="T18" fmla="*/ 82 w 85"/>
                <a:gd name="T19" fmla="*/ 110 h 110"/>
                <a:gd name="T20" fmla="*/ 83 w 85"/>
                <a:gd name="T21" fmla="*/ 109 h 110"/>
                <a:gd name="T22" fmla="*/ 85 w 85"/>
                <a:gd name="T23" fmla="*/ 107 h 110"/>
                <a:gd name="T24" fmla="*/ 85 w 85"/>
                <a:gd name="T25" fmla="*/ 105 h 110"/>
                <a:gd name="T26" fmla="*/ 79 w 85"/>
                <a:gd name="T27" fmla="*/ 99 h 110"/>
                <a:gd name="T28" fmla="*/ 75 w 85"/>
                <a:gd name="T29" fmla="*/ 92 h 110"/>
                <a:gd name="T30" fmla="*/ 66 w 85"/>
                <a:gd name="T31" fmla="*/ 79 h 110"/>
                <a:gd name="T32" fmla="*/ 62 w 85"/>
                <a:gd name="T33" fmla="*/ 73 h 110"/>
                <a:gd name="T34" fmla="*/ 57 w 85"/>
                <a:gd name="T35" fmla="*/ 67 h 110"/>
                <a:gd name="T36" fmla="*/ 48 w 85"/>
                <a:gd name="T37" fmla="*/ 54 h 110"/>
                <a:gd name="T38" fmla="*/ 26 w 85"/>
                <a:gd name="T39" fmla="*/ 27 h 110"/>
                <a:gd name="T40" fmla="*/ 5 w 85"/>
                <a:gd name="T41" fmla="*/ 0 h 110"/>
                <a:gd name="T42" fmla="*/ 4 w 85"/>
                <a:gd name="T43" fmla="*/ 0 h 110"/>
                <a:gd name="T44" fmla="*/ 2 w 85"/>
                <a:gd name="T45" fmla="*/ 1 h 110"/>
                <a:gd name="T46" fmla="*/ 1 w 85"/>
                <a:gd name="T47" fmla="*/ 3 h 110"/>
                <a:gd name="T48" fmla="*/ 0 w 85"/>
                <a:gd name="T49" fmla="*/ 3 h 110"/>
                <a:gd name="T50" fmla="*/ 0 w 85"/>
                <a:gd name="T51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" h="110">
                  <a:moveTo>
                    <a:pt x="0" y="5"/>
                  </a:moveTo>
                  <a:lnTo>
                    <a:pt x="0" y="5"/>
                  </a:lnTo>
                  <a:lnTo>
                    <a:pt x="23" y="33"/>
                  </a:lnTo>
                  <a:lnTo>
                    <a:pt x="44" y="60"/>
                  </a:lnTo>
                  <a:lnTo>
                    <a:pt x="54" y="73"/>
                  </a:lnTo>
                  <a:lnTo>
                    <a:pt x="62" y="86"/>
                  </a:lnTo>
                  <a:lnTo>
                    <a:pt x="71" y="99"/>
                  </a:lnTo>
                  <a:lnTo>
                    <a:pt x="76" y="104"/>
                  </a:lnTo>
                  <a:lnTo>
                    <a:pt x="80" y="110"/>
                  </a:lnTo>
                  <a:lnTo>
                    <a:pt x="82" y="110"/>
                  </a:lnTo>
                  <a:lnTo>
                    <a:pt x="83" y="109"/>
                  </a:lnTo>
                  <a:lnTo>
                    <a:pt x="85" y="107"/>
                  </a:lnTo>
                  <a:lnTo>
                    <a:pt x="85" y="105"/>
                  </a:lnTo>
                  <a:lnTo>
                    <a:pt x="79" y="99"/>
                  </a:lnTo>
                  <a:lnTo>
                    <a:pt x="75" y="92"/>
                  </a:lnTo>
                  <a:lnTo>
                    <a:pt x="66" y="79"/>
                  </a:lnTo>
                  <a:lnTo>
                    <a:pt x="62" y="73"/>
                  </a:lnTo>
                  <a:lnTo>
                    <a:pt x="57" y="67"/>
                  </a:lnTo>
                  <a:lnTo>
                    <a:pt x="48" y="54"/>
                  </a:lnTo>
                  <a:lnTo>
                    <a:pt x="26" y="27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1" name="Freeform 44"/>
            <p:cNvSpPr>
              <a:spLocks/>
            </p:cNvSpPr>
            <p:nvPr/>
          </p:nvSpPr>
          <p:spPr bwMode="auto">
            <a:xfrm>
              <a:off x="3741738" y="3416301"/>
              <a:ext cx="209550" cy="12700"/>
            </a:xfrm>
            <a:custGeom>
              <a:avLst/>
              <a:gdLst>
                <a:gd name="T0" fmla="*/ 2 w 132"/>
                <a:gd name="T1" fmla="*/ 7 h 8"/>
                <a:gd name="T2" fmla="*/ 2 w 132"/>
                <a:gd name="T3" fmla="*/ 7 h 8"/>
                <a:gd name="T4" fmla="*/ 2 w 132"/>
                <a:gd name="T5" fmla="*/ 7 h 8"/>
                <a:gd name="T6" fmla="*/ 2 w 132"/>
                <a:gd name="T7" fmla="*/ 8 h 8"/>
                <a:gd name="T8" fmla="*/ 5 w 132"/>
                <a:gd name="T9" fmla="*/ 8 h 8"/>
                <a:gd name="T10" fmla="*/ 8 w 132"/>
                <a:gd name="T11" fmla="*/ 7 h 8"/>
                <a:gd name="T12" fmla="*/ 26 w 132"/>
                <a:gd name="T13" fmla="*/ 6 h 8"/>
                <a:gd name="T14" fmla="*/ 70 w 132"/>
                <a:gd name="T15" fmla="*/ 6 h 8"/>
                <a:gd name="T16" fmla="*/ 112 w 132"/>
                <a:gd name="T17" fmla="*/ 6 h 8"/>
                <a:gd name="T18" fmla="*/ 121 w 132"/>
                <a:gd name="T19" fmla="*/ 6 h 8"/>
                <a:gd name="T20" fmla="*/ 126 w 132"/>
                <a:gd name="T21" fmla="*/ 6 h 8"/>
                <a:gd name="T22" fmla="*/ 128 w 132"/>
                <a:gd name="T23" fmla="*/ 6 h 8"/>
                <a:gd name="T24" fmla="*/ 130 w 132"/>
                <a:gd name="T25" fmla="*/ 6 h 8"/>
                <a:gd name="T26" fmla="*/ 131 w 132"/>
                <a:gd name="T27" fmla="*/ 3 h 8"/>
                <a:gd name="T28" fmla="*/ 132 w 132"/>
                <a:gd name="T29" fmla="*/ 2 h 8"/>
                <a:gd name="T30" fmla="*/ 132 w 132"/>
                <a:gd name="T31" fmla="*/ 0 h 8"/>
                <a:gd name="T32" fmla="*/ 130 w 132"/>
                <a:gd name="T33" fmla="*/ 0 h 8"/>
                <a:gd name="T34" fmla="*/ 127 w 132"/>
                <a:gd name="T35" fmla="*/ 1 h 8"/>
                <a:gd name="T36" fmla="*/ 120 w 132"/>
                <a:gd name="T37" fmla="*/ 1 h 8"/>
                <a:gd name="T38" fmla="*/ 107 w 132"/>
                <a:gd name="T39" fmla="*/ 0 h 8"/>
                <a:gd name="T40" fmla="*/ 61 w 132"/>
                <a:gd name="T41" fmla="*/ 0 h 8"/>
                <a:gd name="T42" fmla="*/ 41 w 132"/>
                <a:gd name="T43" fmla="*/ 1 h 8"/>
                <a:gd name="T44" fmla="*/ 20 w 132"/>
                <a:gd name="T45" fmla="*/ 1 h 8"/>
                <a:gd name="T46" fmla="*/ 11 w 132"/>
                <a:gd name="T47" fmla="*/ 1 h 8"/>
                <a:gd name="T48" fmla="*/ 6 w 132"/>
                <a:gd name="T49" fmla="*/ 2 h 8"/>
                <a:gd name="T50" fmla="*/ 4 w 132"/>
                <a:gd name="T51" fmla="*/ 2 h 8"/>
                <a:gd name="T52" fmla="*/ 2 w 132"/>
                <a:gd name="T53" fmla="*/ 3 h 8"/>
                <a:gd name="T54" fmla="*/ 0 w 132"/>
                <a:gd name="T55" fmla="*/ 7 h 8"/>
                <a:gd name="T56" fmla="*/ 2 w 132"/>
                <a:gd name="T57" fmla="*/ 8 h 8"/>
                <a:gd name="T58" fmla="*/ 2 w 132"/>
                <a:gd name="T5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" h="8">
                  <a:moveTo>
                    <a:pt x="2" y="7"/>
                  </a:move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5" y="8"/>
                  </a:lnTo>
                  <a:lnTo>
                    <a:pt x="8" y="7"/>
                  </a:lnTo>
                  <a:lnTo>
                    <a:pt x="26" y="6"/>
                  </a:lnTo>
                  <a:lnTo>
                    <a:pt x="70" y="6"/>
                  </a:lnTo>
                  <a:lnTo>
                    <a:pt x="112" y="6"/>
                  </a:lnTo>
                  <a:lnTo>
                    <a:pt x="121" y="6"/>
                  </a:lnTo>
                  <a:lnTo>
                    <a:pt x="126" y="6"/>
                  </a:lnTo>
                  <a:lnTo>
                    <a:pt x="128" y="6"/>
                  </a:lnTo>
                  <a:lnTo>
                    <a:pt x="130" y="6"/>
                  </a:lnTo>
                  <a:lnTo>
                    <a:pt x="131" y="3"/>
                  </a:lnTo>
                  <a:lnTo>
                    <a:pt x="132" y="2"/>
                  </a:lnTo>
                  <a:lnTo>
                    <a:pt x="132" y="0"/>
                  </a:lnTo>
                  <a:lnTo>
                    <a:pt x="130" y="0"/>
                  </a:lnTo>
                  <a:lnTo>
                    <a:pt x="127" y="1"/>
                  </a:lnTo>
                  <a:lnTo>
                    <a:pt x="120" y="1"/>
                  </a:lnTo>
                  <a:lnTo>
                    <a:pt x="107" y="0"/>
                  </a:lnTo>
                  <a:lnTo>
                    <a:pt x="61" y="0"/>
                  </a:lnTo>
                  <a:lnTo>
                    <a:pt x="41" y="1"/>
                  </a:lnTo>
                  <a:lnTo>
                    <a:pt x="20" y="1"/>
                  </a:lnTo>
                  <a:lnTo>
                    <a:pt x="11" y="1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3"/>
                  </a:lnTo>
                  <a:lnTo>
                    <a:pt x="0" y="7"/>
                  </a:lnTo>
                  <a:lnTo>
                    <a:pt x="2" y="8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2" name="Freeform 45"/>
            <p:cNvSpPr>
              <a:spLocks/>
            </p:cNvSpPr>
            <p:nvPr/>
          </p:nvSpPr>
          <p:spPr bwMode="auto">
            <a:xfrm>
              <a:off x="3503613" y="3068638"/>
              <a:ext cx="409575" cy="187325"/>
            </a:xfrm>
            <a:custGeom>
              <a:avLst/>
              <a:gdLst>
                <a:gd name="T0" fmla="*/ 0 w 258"/>
                <a:gd name="T1" fmla="*/ 114 h 118"/>
                <a:gd name="T2" fmla="*/ 0 w 258"/>
                <a:gd name="T3" fmla="*/ 114 h 118"/>
                <a:gd name="T4" fmla="*/ 12 w 258"/>
                <a:gd name="T5" fmla="*/ 104 h 118"/>
                <a:gd name="T6" fmla="*/ 26 w 258"/>
                <a:gd name="T7" fmla="*/ 94 h 118"/>
                <a:gd name="T8" fmla="*/ 43 w 258"/>
                <a:gd name="T9" fmla="*/ 84 h 118"/>
                <a:gd name="T10" fmla="*/ 60 w 258"/>
                <a:gd name="T11" fmla="*/ 73 h 118"/>
                <a:gd name="T12" fmla="*/ 79 w 258"/>
                <a:gd name="T13" fmla="*/ 63 h 118"/>
                <a:gd name="T14" fmla="*/ 100 w 258"/>
                <a:gd name="T15" fmla="*/ 52 h 118"/>
                <a:gd name="T16" fmla="*/ 122 w 258"/>
                <a:gd name="T17" fmla="*/ 42 h 118"/>
                <a:gd name="T18" fmla="*/ 145 w 258"/>
                <a:gd name="T19" fmla="*/ 33 h 118"/>
                <a:gd name="T20" fmla="*/ 172 w 258"/>
                <a:gd name="T21" fmla="*/ 22 h 118"/>
                <a:gd name="T22" fmla="*/ 189 w 258"/>
                <a:gd name="T23" fmla="*/ 15 h 118"/>
                <a:gd name="T24" fmla="*/ 207 w 258"/>
                <a:gd name="T25" fmla="*/ 9 h 118"/>
                <a:gd name="T26" fmla="*/ 224 w 258"/>
                <a:gd name="T27" fmla="*/ 5 h 118"/>
                <a:gd name="T28" fmla="*/ 232 w 258"/>
                <a:gd name="T29" fmla="*/ 2 h 118"/>
                <a:gd name="T30" fmla="*/ 239 w 258"/>
                <a:gd name="T31" fmla="*/ 1 h 118"/>
                <a:gd name="T32" fmla="*/ 245 w 258"/>
                <a:gd name="T33" fmla="*/ 0 h 118"/>
                <a:gd name="T34" fmla="*/ 251 w 258"/>
                <a:gd name="T35" fmla="*/ 0 h 118"/>
                <a:gd name="T36" fmla="*/ 255 w 258"/>
                <a:gd name="T37" fmla="*/ 0 h 118"/>
                <a:gd name="T38" fmla="*/ 256 w 258"/>
                <a:gd name="T39" fmla="*/ 0 h 118"/>
                <a:gd name="T40" fmla="*/ 257 w 258"/>
                <a:gd name="T41" fmla="*/ 1 h 118"/>
                <a:gd name="T42" fmla="*/ 258 w 258"/>
                <a:gd name="T43" fmla="*/ 2 h 118"/>
                <a:gd name="T44" fmla="*/ 258 w 258"/>
                <a:gd name="T45" fmla="*/ 3 h 118"/>
                <a:gd name="T46" fmla="*/ 258 w 258"/>
                <a:gd name="T47" fmla="*/ 5 h 118"/>
                <a:gd name="T48" fmla="*/ 257 w 258"/>
                <a:gd name="T49" fmla="*/ 5 h 118"/>
                <a:gd name="T50" fmla="*/ 256 w 258"/>
                <a:gd name="T51" fmla="*/ 8 h 118"/>
                <a:gd name="T52" fmla="*/ 252 w 258"/>
                <a:gd name="T53" fmla="*/ 13 h 118"/>
                <a:gd name="T54" fmla="*/ 246 w 258"/>
                <a:gd name="T55" fmla="*/ 18 h 118"/>
                <a:gd name="T56" fmla="*/ 241 w 258"/>
                <a:gd name="T57" fmla="*/ 21 h 118"/>
                <a:gd name="T58" fmla="*/ 227 w 258"/>
                <a:gd name="T59" fmla="*/ 30 h 118"/>
                <a:gd name="T60" fmla="*/ 211 w 258"/>
                <a:gd name="T61" fmla="*/ 41 h 118"/>
                <a:gd name="T62" fmla="*/ 196 w 258"/>
                <a:gd name="T63" fmla="*/ 50 h 118"/>
                <a:gd name="T64" fmla="*/ 171 w 258"/>
                <a:gd name="T65" fmla="*/ 64 h 118"/>
                <a:gd name="T66" fmla="*/ 155 w 258"/>
                <a:gd name="T67" fmla="*/ 73 h 118"/>
                <a:gd name="T68" fmla="*/ 138 w 258"/>
                <a:gd name="T69" fmla="*/ 81 h 118"/>
                <a:gd name="T70" fmla="*/ 119 w 258"/>
                <a:gd name="T71" fmla="*/ 89 h 118"/>
                <a:gd name="T72" fmla="*/ 100 w 258"/>
                <a:gd name="T73" fmla="*/ 97 h 118"/>
                <a:gd name="T74" fmla="*/ 80 w 258"/>
                <a:gd name="T75" fmla="*/ 104 h 118"/>
                <a:gd name="T76" fmla="*/ 70 w 258"/>
                <a:gd name="T77" fmla="*/ 107 h 118"/>
                <a:gd name="T78" fmla="*/ 61 w 258"/>
                <a:gd name="T79" fmla="*/ 110 h 118"/>
                <a:gd name="T80" fmla="*/ 50 w 258"/>
                <a:gd name="T81" fmla="*/ 114 h 118"/>
                <a:gd name="T82" fmla="*/ 42 w 258"/>
                <a:gd name="T83" fmla="*/ 116 h 118"/>
                <a:gd name="T84" fmla="*/ 31 w 258"/>
                <a:gd name="T85" fmla="*/ 117 h 118"/>
                <a:gd name="T86" fmla="*/ 20 w 258"/>
                <a:gd name="T87" fmla="*/ 118 h 118"/>
                <a:gd name="T88" fmla="*/ 0 w 258"/>
                <a:gd name="T89" fmla="*/ 1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" h="118">
                  <a:moveTo>
                    <a:pt x="0" y="114"/>
                  </a:moveTo>
                  <a:lnTo>
                    <a:pt x="0" y="114"/>
                  </a:lnTo>
                  <a:lnTo>
                    <a:pt x="12" y="104"/>
                  </a:lnTo>
                  <a:lnTo>
                    <a:pt x="26" y="94"/>
                  </a:lnTo>
                  <a:lnTo>
                    <a:pt x="43" y="84"/>
                  </a:lnTo>
                  <a:lnTo>
                    <a:pt x="60" y="73"/>
                  </a:lnTo>
                  <a:lnTo>
                    <a:pt x="79" y="63"/>
                  </a:lnTo>
                  <a:lnTo>
                    <a:pt x="100" y="52"/>
                  </a:lnTo>
                  <a:lnTo>
                    <a:pt x="122" y="42"/>
                  </a:lnTo>
                  <a:lnTo>
                    <a:pt x="145" y="33"/>
                  </a:lnTo>
                  <a:lnTo>
                    <a:pt x="172" y="22"/>
                  </a:lnTo>
                  <a:lnTo>
                    <a:pt x="189" y="15"/>
                  </a:lnTo>
                  <a:lnTo>
                    <a:pt x="207" y="9"/>
                  </a:lnTo>
                  <a:lnTo>
                    <a:pt x="224" y="5"/>
                  </a:lnTo>
                  <a:lnTo>
                    <a:pt x="232" y="2"/>
                  </a:lnTo>
                  <a:lnTo>
                    <a:pt x="239" y="1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6" y="0"/>
                  </a:lnTo>
                  <a:lnTo>
                    <a:pt x="257" y="1"/>
                  </a:lnTo>
                  <a:lnTo>
                    <a:pt x="258" y="2"/>
                  </a:lnTo>
                  <a:lnTo>
                    <a:pt x="258" y="3"/>
                  </a:lnTo>
                  <a:lnTo>
                    <a:pt x="258" y="5"/>
                  </a:lnTo>
                  <a:lnTo>
                    <a:pt x="257" y="5"/>
                  </a:lnTo>
                  <a:lnTo>
                    <a:pt x="256" y="8"/>
                  </a:lnTo>
                  <a:lnTo>
                    <a:pt x="252" y="13"/>
                  </a:lnTo>
                  <a:lnTo>
                    <a:pt x="246" y="18"/>
                  </a:lnTo>
                  <a:lnTo>
                    <a:pt x="241" y="21"/>
                  </a:lnTo>
                  <a:lnTo>
                    <a:pt x="227" y="30"/>
                  </a:lnTo>
                  <a:lnTo>
                    <a:pt x="211" y="41"/>
                  </a:lnTo>
                  <a:lnTo>
                    <a:pt x="196" y="50"/>
                  </a:lnTo>
                  <a:lnTo>
                    <a:pt x="171" y="64"/>
                  </a:lnTo>
                  <a:lnTo>
                    <a:pt x="155" y="73"/>
                  </a:lnTo>
                  <a:lnTo>
                    <a:pt x="138" y="81"/>
                  </a:lnTo>
                  <a:lnTo>
                    <a:pt x="119" y="89"/>
                  </a:lnTo>
                  <a:lnTo>
                    <a:pt x="100" y="97"/>
                  </a:lnTo>
                  <a:lnTo>
                    <a:pt x="80" y="104"/>
                  </a:lnTo>
                  <a:lnTo>
                    <a:pt x="70" y="107"/>
                  </a:lnTo>
                  <a:lnTo>
                    <a:pt x="61" y="110"/>
                  </a:lnTo>
                  <a:lnTo>
                    <a:pt x="50" y="114"/>
                  </a:lnTo>
                  <a:lnTo>
                    <a:pt x="42" y="116"/>
                  </a:lnTo>
                  <a:lnTo>
                    <a:pt x="31" y="117"/>
                  </a:lnTo>
                  <a:lnTo>
                    <a:pt x="20" y="118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" name="Freeform 46"/>
            <p:cNvSpPr>
              <a:spLocks/>
            </p:cNvSpPr>
            <p:nvPr/>
          </p:nvSpPr>
          <p:spPr bwMode="auto">
            <a:xfrm>
              <a:off x="3503613" y="3063876"/>
              <a:ext cx="409575" cy="195263"/>
            </a:xfrm>
            <a:custGeom>
              <a:avLst/>
              <a:gdLst>
                <a:gd name="T0" fmla="*/ 0 w 258"/>
                <a:gd name="T1" fmla="*/ 119 h 123"/>
                <a:gd name="T2" fmla="*/ 16 w 258"/>
                <a:gd name="T3" fmla="*/ 107 h 123"/>
                <a:gd name="T4" fmla="*/ 51 w 258"/>
                <a:gd name="T5" fmla="*/ 84 h 123"/>
                <a:gd name="T6" fmla="*/ 89 w 258"/>
                <a:gd name="T7" fmla="*/ 63 h 123"/>
                <a:gd name="T8" fmla="*/ 129 w 258"/>
                <a:gd name="T9" fmla="*/ 45 h 123"/>
                <a:gd name="T10" fmla="*/ 163 w 258"/>
                <a:gd name="T11" fmla="*/ 31 h 123"/>
                <a:gd name="T12" fmla="*/ 192 w 258"/>
                <a:gd name="T13" fmla="*/ 19 h 123"/>
                <a:gd name="T14" fmla="*/ 218 w 258"/>
                <a:gd name="T15" fmla="*/ 11 h 123"/>
                <a:gd name="T16" fmla="*/ 237 w 258"/>
                <a:gd name="T17" fmla="*/ 7 h 123"/>
                <a:gd name="T18" fmla="*/ 249 w 258"/>
                <a:gd name="T19" fmla="*/ 4 h 123"/>
                <a:gd name="T20" fmla="*/ 256 w 258"/>
                <a:gd name="T21" fmla="*/ 5 h 123"/>
                <a:gd name="T22" fmla="*/ 258 w 258"/>
                <a:gd name="T23" fmla="*/ 8 h 123"/>
                <a:gd name="T24" fmla="*/ 257 w 258"/>
                <a:gd name="T25" fmla="*/ 8 h 123"/>
                <a:gd name="T26" fmla="*/ 251 w 258"/>
                <a:gd name="T27" fmla="*/ 15 h 123"/>
                <a:gd name="T28" fmla="*/ 241 w 258"/>
                <a:gd name="T29" fmla="*/ 21 h 123"/>
                <a:gd name="T30" fmla="*/ 218 w 258"/>
                <a:gd name="T31" fmla="*/ 37 h 123"/>
                <a:gd name="T32" fmla="*/ 181 w 258"/>
                <a:gd name="T33" fmla="*/ 59 h 123"/>
                <a:gd name="T34" fmla="*/ 145 w 258"/>
                <a:gd name="T35" fmla="*/ 78 h 123"/>
                <a:gd name="T36" fmla="*/ 105 w 258"/>
                <a:gd name="T37" fmla="*/ 96 h 123"/>
                <a:gd name="T38" fmla="*/ 74 w 258"/>
                <a:gd name="T39" fmla="*/ 107 h 123"/>
                <a:gd name="T40" fmla="*/ 53 w 258"/>
                <a:gd name="T41" fmla="*/ 112 h 123"/>
                <a:gd name="T42" fmla="*/ 32 w 258"/>
                <a:gd name="T43" fmla="*/ 117 h 123"/>
                <a:gd name="T44" fmla="*/ 20 w 258"/>
                <a:gd name="T45" fmla="*/ 119 h 123"/>
                <a:gd name="T46" fmla="*/ 20 w 258"/>
                <a:gd name="T47" fmla="*/ 123 h 123"/>
                <a:gd name="T48" fmla="*/ 46 w 258"/>
                <a:gd name="T49" fmla="*/ 120 h 123"/>
                <a:gd name="T50" fmla="*/ 70 w 258"/>
                <a:gd name="T51" fmla="*/ 113 h 123"/>
                <a:gd name="T52" fmla="*/ 94 w 258"/>
                <a:gd name="T53" fmla="*/ 105 h 123"/>
                <a:gd name="T54" fmla="*/ 134 w 258"/>
                <a:gd name="T55" fmla="*/ 88 h 123"/>
                <a:gd name="T56" fmla="*/ 168 w 258"/>
                <a:gd name="T57" fmla="*/ 71 h 123"/>
                <a:gd name="T58" fmla="*/ 211 w 258"/>
                <a:gd name="T59" fmla="*/ 46 h 123"/>
                <a:gd name="T60" fmla="*/ 236 w 258"/>
                <a:gd name="T61" fmla="*/ 31 h 123"/>
                <a:gd name="T62" fmla="*/ 249 w 258"/>
                <a:gd name="T63" fmla="*/ 21 h 123"/>
                <a:gd name="T64" fmla="*/ 256 w 258"/>
                <a:gd name="T65" fmla="*/ 13 h 123"/>
                <a:gd name="T66" fmla="*/ 258 w 258"/>
                <a:gd name="T67" fmla="*/ 8 h 123"/>
                <a:gd name="T68" fmla="*/ 257 w 258"/>
                <a:gd name="T69" fmla="*/ 2 h 123"/>
                <a:gd name="T70" fmla="*/ 253 w 258"/>
                <a:gd name="T71" fmla="*/ 0 h 123"/>
                <a:gd name="T72" fmla="*/ 245 w 258"/>
                <a:gd name="T73" fmla="*/ 0 h 123"/>
                <a:gd name="T74" fmla="*/ 231 w 258"/>
                <a:gd name="T75" fmla="*/ 3 h 123"/>
                <a:gd name="T76" fmla="*/ 207 w 258"/>
                <a:gd name="T77" fmla="*/ 10 h 123"/>
                <a:gd name="T78" fmla="*/ 175 w 258"/>
                <a:gd name="T79" fmla="*/ 21 h 123"/>
                <a:gd name="T80" fmla="*/ 134 w 258"/>
                <a:gd name="T81" fmla="*/ 37 h 123"/>
                <a:gd name="T82" fmla="*/ 95 w 258"/>
                <a:gd name="T83" fmla="*/ 55 h 123"/>
                <a:gd name="T84" fmla="*/ 58 w 258"/>
                <a:gd name="T85" fmla="*/ 76 h 123"/>
                <a:gd name="T86" fmla="*/ 22 w 258"/>
                <a:gd name="T87" fmla="*/ 98 h 123"/>
                <a:gd name="T88" fmla="*/ 0 w 258"/>
                <a:gd name="T89" fmla="*/ 114 h 123"/>
                <a:gd name="T90" fmla="*/ 0 w 258"/>
                <a:gd name="T91" fmla="*/ 117 h 123"/>
                <a:gd name="T92" fmla="*/ 0 w 258"/>
                <a:gd name="T93" fmla="*/ 1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8" h="123">
                  <a:moveTo>
                    <a:pt x="0" y="119"/>
                  </a:moveTo>
                  <a:lnTo>
                    <a:pt x="0" y="119"/>
                  </a:lnTo>
                  <a:lnTo>
                    <a:pt x="8" y="113"/>
                  </a:lnTo>
                  <a:lnTo>
                    <a:pt x="16" y="107"/>
                  </a:lnTo>
                  <a:lnTo>
                    <a:pt x="34" y="94"/>
                  </a:lnTo>
                  <a:lnTo>
                    <a:pt x="51" y="84"/>
                  </a:lnTo>
                  <a:lnTo>
                    <a:pt x="70" y="73"/>
                  </a:lnTo>
                  <a:lnTo>
                    <a:pt x="89" y="63"/>
                  </a:lnTo>
                  <a:lnTo>
                    <a:pt x="109" y="53"/>
                  </a:lnTo>
                  <a:lnTo>
                    <a:pt x="129" y="45"/>
                  </a:lnTo>
                  <a:lnTo>
                    <a:pt x="148" y="37"/>
                  </a:lnTo>
                  <a:lnTo>
                    <a:pt x="163" y="31"/>
                  </a:lnTo>
                  <a:lnTo>
                    <a:pt x="177" y="25"/>
                  </a:lnTo>
                  <a:lnTo>
                    <a:pt x="192" y="19"/>
                  </a:lnTo>
                  <a:lnTo>
                    <a:pt x="207" y="15"/>
                  </a:lnTo>
                  <a:lnTo>
                    <a:pt x="218" y="11"/>
                  </a:lnTo>
                  <a:lnTo>
                    <a:pt x="231" y="8"/>
                  </a:lnTo>
                  <a:lnTo>
                    <a:pt x="237" y="7"/>
                  </a:lnTo>
                  <a:lnTo>
                    <a:pt x="244" y="5"/>
                  </a:lnTo>
                  <a:lnTo>
                    <a:pt x="249" y="4"/>
                  </a:lnTo>
                  <a:lnTo>
                    <a:pt x="253" y="5"/>
                  </a:lnTo>
                  <a:lnTo>
                    <a:pt x="256" y="5"/>
                  </a:lnTo>
                  <a:lnTo>
                    <a:pt x="257" y="7"/>
                  </a:lnTo>
                  <a:lnTo>
                    <a:pt x="258" y="8"/>
                  </a:lnTo>
                  <a:lnTo>
                    <a:pt x="257" y="7"/>
                  </a:lnTo>
                  <a:lnTo>
                    <a:pt x="257" y="8"/>
                  </a:lnTo>
                  <a:lnTo>
                    <a:pt x="255" y="11"/>
                  </a:lnTo>
                  <a:lnTo>
                    <a:pt x="251" y="15"/>
                  </a:lnTo>
                  <a:lnTo>
                    <a:pt x="245" y="18"/>
                  </a:lnTo>
                  <a:lnTo>
                    <a:pt x="241" y="21"/>
                  </a:lnTo>
                  <a:lnTo>
                    <a:pt x="230" y="30"/>
                  </a:lnTo>
                  <a:lnTo>
                    <a:pt x="218" y="37"/>
                  </a:lnTo>
                  <a:lnTo>
                    <a:pt x="206" y="44"/>
                  </a:lnTo>
                  <a:lnTo>
                    <a:pt x="181" y="59"/>
                  </a:lnTo>
                  <a:lnTo>
                    <a:pt x="163" y="68"/>
                  </a:lnTo>
                  <a:lnTo>
                    <a:pt x="145" y="78"/>
                  </a:lnTo>
                  <a:lnTo>
                    <a:pt x="126" y="87"/>
                  </a:lnTo>
                  <a:lnTo>
                    <a:pt x="105" y="96"/>
                  </a:lnTo>
                  <a:lnTo>
                    <a:pt x="85" y="104"/>
                  </a:lnTo>
                  <a:lnTo>
                    <a:pt x="74" y="107"/>
                  </a:lnTo>
                  <a:lnTo>
                    <a:pt x="64" y="109"/>
                  </a:lnTo>
                  <a:lnTo>
                    <a:pt x="53" y="112"/>
                  </a:lnTo>
                  <a:lnTo>
                    <a:pt x="43" y="114"/>
                  </a:lnTo>
                  <a:lnTo>
                    <a:pt x="32" y="117"/>
                  </a:lnTo>
                  <a:lnTo>
                    <a:pt x="20" y="118"/>
                  </a:lnTo>
                  <a:lnTo>
                    <a:pt x="20" y="119"/>
                  </a:lnTo>
                  <a:lnTo>
                    <a:pt x="20" y="121"/>
                  </a:lnTo>
                  <a:lnTo>
                    <a:pt x="20" y="123"/>
                  </a:lnTo>
                  <a:lnTo>
                    <a:pt x="34" y="122"/>
                  </a:lnTo>
                  <a:lnTo>
                    <a:pt x="46" y="120"/>
                  </a:lnTo>
                  <a:lnTo>
                    <a:pt x="59" y="117"/>
                  </a:lnTo>
                  <a:lnTo>
                    <a:pt x="70" y="113"/>
                  </a:lnTo>
                  <a:lnTo>
                    <a:pt x="82" y="109"/>
                  </a:lnTo>
                  <a:lnTo>
                    <a:pt x="94" y="105"/>
                  </a:lnTo>
                  <a:lnTo>
                    <a:pt x="117" y="96"/>
                  </a:lnTo>
                  <a:lnTo>
                    <a:pt x="134" y="88"/>
                  </a:lnTo>
                  <a:lnTo>
                    <a:pt x="151" y="80"/>
                  </a:lnTo>
                  <a:lnTo>
                    <a:pt x="168" y="71"/>
                  </a:lnTo>
                  <a:lnTo>
                    <a:pt x="185" y="63"/>
                  </a:lnTo>
                  <a:lnTo>
                    <a:pt x="211" y="46"/>
                  </a:lnTo>
                  <a:lnTo>
                    <a:pt x="224" y="39"/>
                  </a:lnTo>
                  <a:lnTo>
                    <a:pt x="236" y="31"/>
                  </a:lnTo>
                  <a:lnTo>
                    <a:pt x="243" y="26"/>
                  </a:lnTo>
                  <a:lnTo>
                    <a:pt x="249" y="21"/>
                  </a:lnTo>
                  <a:lnTo>
                    <a:pt x="254" y="17"/>
                  </a:lnTo>
                  <a:lnTo>
                    <a:pt x="256" y="13"/>
                  </a:lnTo>
                  <a:lnTo>
                    <a:pt x="257" y="11"/>
                  </a:lnTo>
                  <a:lnTo>
                    <a:pt x="258" y="8"/>
                  </a:lnTo>
                  <a:lnTo>
                    <a:pt x="258" y="4"/>
                  </a:lnTo>
                  <a:lnTo>
                    <a:pt x="257" y="2"/>
                  </a:lnTo>
                  <a:lnTo>
                    <a:pt x="256" y="0"/>
                  </a:lnTo>
                  <a:lnTo>
                    <a:pt x="253" y="0"/>
                  </a:lnTo>
                  <a:lnTo>
                    <a:pt x="249" y="0"/>
                  </a:lnTo>
                  <a:lnTo>
                    <a:pt x="245" y="0"/>
                  </a:lnTo>
                  <a:lnTo>
                    <a:pt x="239" y="2"/>
                  </a:lnTo>
                  <a:lnTo>
                    <a:pt x="231" y="3"/>
                  </a:lnTo>
                  <a:lnTo>
                    <a:pt x="222" y="5"/>
                  </a:lnTo>
                  <a:lnTo>
                    <a:pt x="207" y="10"/>
                  </a:lnTo>
                  <a:lnTo>
                    <a:pt x="190" y="16"/>
                  </a:lnTo>
                  <a:lnTo>
                    <a:pt x="175" y="21"/>
                  </a:lnTo>
                  <a:lnTo>
                    <a:pt x="155" y="29"/>
                  </a:lnTo>
                  <a:lnTo>
                    <a:pt x="134" y="37"/>
                  </a:lnTo>
                  <a:lnTo>
                    <a:pt x="115" y="46"/>
                  </a:lnTo>
                  <a:lnTo>
                    <a:pt x="95" y="55"/>
                  </a:lnTo>
                  <a:lnTo>
                    <a:pt x="76" y="65"/>
                  </a:lnTo>
                  <a:lnTo>
                    <a:pt x="58" y="76"/>
                  </a:lnTo>
                  <a:lnTo>
                    <a:pt x="39" y="86"/>
                  </a:lnTo>
                  <a:lnTo>
                    <a:pt x="22" y="98"/>
                  </a:lnTo>
                  <a:lnTo>
                    <a:pt x="11" y="106"/>
                  </a:lnTo>
                  <a:lnTo>
                    <a:pt x="0" y="114"/>
                  </a:lnTo>
                  <a:lnTo>
                    <a:pt x="0" y="115"/>
                  </a:lnTo>
                  <a:lnTo>
                    <a:pt x="0" y="117"/>
                  </a:lnTo>
                  <a:lnTo>
                    <a:pt x="0" y="118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Freeform 47"/>
            <p:cNvSpPr>
              <a:spLocks/>
            </p:cNvSpPr>
            <p:nvPr/>
          </p:nvSpPr>
          <p:spPr bwMode="auto">
            <a:xfrm>
              <a:off x="3525838" y="3090863"/>
              <a:ext cx="395288" cy="204788"/>
            </a:xfrm>
            <a:custGeom>
              <a:avLst/>
              <a:gdLst>
                <a:gd name="T0" fmla="*/ 1 w 249"/>
                <a:gd name="T1" fmla="*/ 114 h 129"/>
                <a:gd name="T2" fmla="*/ 4 w 249"/>
                <a:gd name="T3" fmla="*/ 116 h 129"/>
                <a:gd name="T4" fmla="*/ 14 w 249"/>
                <a:gd name="T5" fmla="*/ 121 h 129"/>
                <a:gd name="T6" fmla="*/ 30 w 249"/>
                <a:gd name="T7" fmla="*/ 124 h 129"/>
                <a:gd name="T8" fmla="*/ 52 w 249"/>
                <a:gd name="T9" fmla="*/ 127 h 129"/>
                <a:gd name="T10" fmla="*/ 80 w 249"/>
                <a:gd name="T11" fmla="*/ 129 h 129"/>
                <a:gd name="T12" fmla="*/ 112 w 249"/>
                <a:gd name="T13" fmla="*/ 126 h 129"/>
                <a:gd name="T14" fmla="*/ 143 w 249"/>
                <a:gd name="T15" fmla="*/ 121 h 129"/>
                <a:gd name="T16" fmla="*/ 158 w 249"/>
                <a:gd name="T17" fmla="*/ 116 h 129"/>
                <a:gd name="T18" fmla="*/ 172 w 249"/>
                <a:gd name="T19" fmla="*/ 110 h 129"/>
                <a:gd name="T20" fmla="*/ 185 w 249"/>
                <a:gd name="T21" fmla="*/ 103 h 129"/>
                <a:gd name="T22" fmla="*/ 205 w 249"/>
                <a:gd name="T23" fmla="*/ 90 h 129"/>
                <a:gd name="T24" fmla="*/ 221 w 249"/>
                <a:gd name="T25" fmla="*/ 74 h 129"/>
                <a:gd name="T26" fmla="*/ 232 w 249"/>
                <a:gd name="T27" fmla="*/ 57 h 129"/>
                <a:gd name="T28" fmla="*/ 241 w 249"/>
                <a:gd name="T29" fmla="*/ 38 h 129"/>
                <a:gd name="T30" fmla="*/ 247 w 249"/>
                <a:gd name="T31" fmla="*/ 20 h 129"/>
                <a:gd name="T32" fmla="*/ 249 w 249"/>
                <a:gd name="T33" fmla="*/ 4 h 129"/>
                <a:gd name="T34" fmla="*/ 248 w 249"/>
                <a:gd name="T35" fmla="*/ 1 h 129"/>
                <a:gd name="T36" fmla="*/ 248 w 249"/>
                <a:gd name="T37" fmla="*/ 7 h 129"/>
                <a:gd name="T38" fmla="*/ 246 w 249"/>
                <a:gd name="T39" fmla="*/ 17 h 129"/>
                <a:gd name="T40" fmla="*/ 242 w 249"/>
                <a:gd name="T41" fmla="*/ 30 h 129"/>
                <a:gd name="T42" fmla="*/ 235 w 249"/>
                <a:gd name="T43" fmla="*/ 45 h 129"/>
                <a:gd name="T44" fmla="*/ 225 w 249"/>
                <a:gd name="T45" fmla="*/ 61 h 129"/>
                <a:gd name="T46" fmla="*/ 211 w 249"/>
                <a:gd name="T47" fmla="*/ 78 h 129"/>
                <a:gd name="T48" fmla="*/ 192 w 249"/>
                <a:gd name="T49" fmla="*/ 92 h 129"/>
                <a:gd name="T50" fmla="*/ 170 w 249"/>
                <a:gd name="T51" fmla="*/ 104 h 129"/>
                <a:gd name="T52" fmla="*/ 146 w 249"/>
                <a:gd name="T53" fmla="*/ 114 h 129"/>
                <a:gd name="T54" fmla="*/ 121 w 249"/>
                <a:gd name="T55" fmla="*/ 119 h 129"/>
                <a:gd name="T56" fmla="*/ 94 w 249"/>
                <a:gd name="T57" fmla="*/ 122 h 129"/>
                <a:gd name="T58" fmla="*/ 68 w 249"/>
                <a:gd name="T59" fmla="*/ 123 h 129"/>
                <a:gd name="T60" fmla="*/ 46 w 249"/>
                <a:gd name="T61" fmla="*/ 121 h 129"/>
                <a:gd name="T62" fmla="*/ 27 w 249"/>
                <a:gd name="T63" fmla="*/ 117 h 129"/>
                <a:gd name="T64" fmla="*/ 8 w 249"/>
                <a:gd name="T65" fmla="*/ 112 h 129"/>
                <a:gd name="T66" fmla="*/ 3 w 249"/>
                <a:gd name="T67" fmla="*/ 109 h 129"/>
                <a:gd name="T68" fmla="*/ 1 w 249"/>
                <a:gd name="T69" fmla="*/ 109 h 129"/>
                <a:gd name="T70" fmla="*/ 0 w 249"/>
                <a:gd name="T71" fmla="*/ 11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9" h="129">
                  <a:moveTo>
                    <a:pt x="1" y="114"/>
                  </a:moveTo>
                  <a:lnTo>
                    <a:pt x="1" y="114"/>
                  </a:lnTo>
                  <a:lnTo>
                    <a:pt x="3" y="114"/>
                  </a:lnTo>
                  <a:lnTo>
                    <a:pt x="4" y="116"/>
                  </a:lnTo>
                  <a:lnTo>
                    <a:pt x="8" y="118"/>
                  </a:lnTo>
                  <a:lnTo>
                    <a:pt x="14" y="121"/>
                  </a:lnTo>
                  <a:lnTo>
                    <a:pt x="18" y="122"/>
                  </a:lnTo>
                  <a:lnTo>
                    <a:pt x="30" y="124"/>
                  </a:lnTo>
                  <a:lnTo>
                    <a:pt x="40" y="126"/>
                  </a:lnTo>
                  <a:lnTo>
                    <a:pt x="52" y="127"/>
                  </a:lnTo>
                  <a:lnTo>
                    <a:pt x="63" y="129"/>
                  </a:lnTo>
                  <a:lnTo>
                    <a:pt x="80" y="129"/>
                  </a:lnTo>
                  <a:lnTo>
                    <a:pt x="96" y="129"/>
                  </a:lnTo>
                  <a:lnTo>
                    <a:pt x="112" y="126"/>
                  </a:lnTo>
                  <a:lnTo>
                    <a:pt x="128" y="124"/>
                  </a:lnTo>
                  <a:lnTo>
                    <a:pt x="143" y="121"/>
                  </a:lnTo>
                  <a:lnTo>
                    <a:pt x="151" y="118"/>
                  </a:lnTo>
                  <a:lnTo>
                    <a:pt x="158" y="116"/>
                  </a:lnTo>
                  <a:lnTo>
                    <a:pt x="165" y="114"/>
                  </a:lnTo>
                  <a:lnTo>
                    <a:pt x="172" y="110"/>
                  </a:lnTo>
                  <a:lnTo>
                    <a:pt x="179" y="106"/>
                  </a:lnTo>
                  <a:lnTo>
                    <a:pt x="185" y="103"/>
                  </a:lnTo>
                  <a:lnTo>
                    <a:pt x="196" y="97"/>
                  </a:lnTo>
                  <a:lnTo>
                    <a:pt x="205" y="90"/>
                  </a:lnTo>
                  <a:lnTo>
                    <a:pt x="212" y="83"/>
                  </a:lnTo>
                  <a:lnTo>
                    <a:pt x="221" y="74"/>
                  </a:lnTo>
                  <a:lnTo>
                    <a:pt x="226" y="66"/>
                  </a:lnTo>
                  <a:lnTo>
                    <a:pt x="232" y="57"/>
                  </a:lnTo>
                  <a:lnTo>
                    <a:pt x="238" y="48"/>
                  </a:lnTo>
                  <a:lnTo>
                    <a:pt x="241" y="38"/>
                  </a:lnTo>
                  <a:lnTo>
                    <a:pt x="244" y="29"/>
                  </a:lnTo>
                  <a:lnTo>
                    <a:pt x="247" y="20"/>
                  </a:lnTo>
                  <a:lnTo>
                    <a:pt x="248" y="11"/>
                  </a:lnTo>
                  <a:lnTo>
                    <a:pt x="249" y="4"/>
                  </a:lnTo>
                  <a:lnTo>
                    <a:pt x="248" y="0"/>
                  </a:lnTo>
                  <a:lnTo>
                    <a:pt x="248" y="1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7" y="12"/>
                  </a:lnTo>
                  <a:lnTo>
                    <a:pt x="246" y="17"/>
                  </a:lnTo>
                  <a:lnTo>
                    <a:pt x="244" y="22"/>
                  </a:lnTo>
                  <a:lnTo>
                    <a:pt x="242" y="30"/>
                  </a:lnTo>
                  <a:lnTo>
                    <a:pt x="240" y="38"/>
                  </a:lnTo>
                  <a:lnTo>
                    <a:pt x="235" y="45"/>
                  </a:lnTo>
                  <a:lnTo>
                    <a:pt x="231" y="51"/>
                  </a:lnTo>
                  <a:lnTo>
                    <a:pt x="225" y="61"/>
                  </a:lnTo>
                  <a:lnTo>
                    <a:pt x="218" y="69"/>
                  </a:lnTo>
                  <a:lnTo>
                    <a:pt x="211" y="78"/>
                  </a:lnTo>
                  <a:lnTo>
                    <a:pt x="201" y="85"/>
                  </a:lnTo>
                  <a:lnTo>
                    <a:pt x="192" y="92"/>
                  </a:lnTo>
                  <a:lnTo>
                    <a:pt x="182" y="98"/>
                  </a:lnTo>
                  <a:lnTo>
                    <a:pt x="170" y="104"/>
                  </a:lnTo>
                  <a:lnTo>
                    <a:pt x="158" y="109"/>
                  </a:lnTo>
                  <a:lnTo>
                    <a:pt x="146" y="114"/>
                  </a:lnTo>
                  <a:lnTo>
                    <a:pt x="133" y="117"/>
                  </a:lnTo>
                  <a:lnTo>
                    <a:pt x="121" y="119"/>
                  </a:lnTo>
                  <a:lnTo>
                    <a:pt x="107" y="121"/>
                  </a:lnTo>
                  <a:lnTo>
                    <a:pt x="94" y="122"/>
                  </a:lnTo>
                  <a:lnTo>
                    <a:pt x="81" y="123"/>
                  </a:lnTo>
                  <a:lnTo>
                    <a:pt x="68" y="123"/>
                  </a:lnTo>
                  <a:lnTo>
                    <a:pt x="54" y="122"/>
                  </a:lnTo>
                  <a:lnTo>
                    <a:pt x="46" y="121"/>
                  </a:lnTo>
                  <a:lnTo>
                    <a:pt x="36" y="119"/>
                  </a:lnTo>
                  <a:lnTo>
                    <a:pt x="27" y="117"/>
                  </a:lnTo>
                  <a:lnTo>
                    <a:pt x="18" y="114"/>
                  </a:lnTo>
                  <a:lnTo>
                    <a:pt x="8" y="112"/>
                  </a:lnTo>
                  <a:lnTo>
                    <a:pt x="4" y="110"/>
                  </a:lnTo>
                  <a:lnTo>
                    <a:pt x="3" y="109"/>
                  </a:lnTo>
                  <a:lnTo>
                    <a:pt x="1" y="108"/>
                  </a:lnTo>
                  <a:lnTo>
                    <a:pt x="1" y="109"/>
                  </a:lnTo>
                  <a:lnTo>
                    <a:pt x="1" y="111"/>
                  </a:lnTo>
                  <a:lnTo>
                    <a:pt x="0" y="112"/>
                  </a:lnTo>
                  <a:lnTo>
                    <a:pt x="1" y="1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Freeform 48"/>
            <p:cNvSpPr>
              <a:spLocks/>
            </p:cNvSpPr>
            <p:nvPr/>
          </p:nvSpPr>
          <p:spPr bwMode="auto">
            <a:xfrm>
              <a:off x="3625850" y="3055938"/>
              <a:ext cx="71438" cy="182563"/>
            </a:xfrm>
            <a:custGeom>
              <a:avLst/>
              <a:gdLst>
                <a:gd name="T0" fmla="*/ 22 w 45"/>
                <a:gd name="T1" fmla="*/ 16 h 115"/>
                <a:gd name="T2" fmla="*/ 28 w 45"/>
                <a:gd name="T3" fmla="*/ 13 h 115"/>
                <a:gd name="T4" fmla="*/ 33 w 45"/>
                <a:gd name="T5" fmla="*/ 7 h 115"/>
                <a:gd name="T6" fmla="*/ 33 w 45"/>
                <a:gd name="T7" fmla="*/ 2 h 115"/>
                <a:gd name="T8" fmla="*/ 30 w 45"/>
                <a:gd name="T9" fmla="*/ 0 h 115"/>
                <a:gd name="T10" fmla="*/ 24 w 45"/>
                <a:gd name="T11" fmla="*/ 0 h 115"/>
                <a:gd name="T12" fmla="*/ 21 w 45"/>
                <a:gd name="T13" fmla="*/ 5 h 115"/>
                <a:gd name="T14" fmla="*/ 25 w 45"/>
                <a:gd name="T15" fmla="*/ 8 h 115"/>
                <a:gd name="T16" fmla="*/ 24 w 45"/>
                <a:gd name="T17" fmla="*/ 10 h 115"/>
                <a:gd name="T18" fmla="*/ 19 w 45"/>
                <a:gd name="T19" fmla="*/ 10 h 115"/>
                <a:gd name="T20" fmla="*/ 15 w 45"/>
                <a:gd name="T21" fmla="*/ 11 h 115"/>
                <a:gd name="T22" fmla="*/ 13 w 45"/>
                <a:gd name="T23" fmla="*/ 14 h 115"/>
                <a:gd name="T24" fmla="*/ 8 w 45"/>
                <a:gd name="T25" fmla="*/ 13 h 115"/>
                <a:gd name="T26" fmla="*/ 5 w 45"/>
                <a:gd name="T27" fmla="*/ 14 h 115"/>
                <a:gd name="T28" fmla="*/ 2 w 45"/>
                <a:gd name="T29" fmla="*/ 15 h 115"/>
                <a:gd name="T30" fmla="*/ 2 w 45"/>
                <a:gd name="T31" fmla="*/ 18 h 115"/>
                <a:gd name="T32" fmla="*/ 2 w 45"/>
                <a:gd name="T33" fmla="*/ 14 h 115"/>
                <a:gd name="T34" fmla="*/ 1 w 45"/>
                <a:gd name="T35" fmla="*/ 18 h 115"/>
                <a:gd name="T36" fmla="*/ 2 w 45"/>
                <a:gd name="T37" fmla="*/ 21 h 115"/>
                <a:gd name="T38" fmla="*/ 4 w 45"/>
                <a:gd name="T39" fmla="*/ 65 h 115"/>
                <a:gd name="T40" fmla="*/ 1 w 45"/>
                <a:gd name="T41" fmla="*/ 111 h 115"/>
                <a:gd name="T42" fmla="*/ 0 w 45"/>
                <a:gd name="T43" fmla="*/ 113 h 115"/>
                <a:gd name="T44" fmla="*/ 2 w 45"/>
                <a:gd name="T45" fmla="*/ 115 h 115"/>
                <a:gd name="T46" fmla="*/ 6 w 45"/>
                <a:gd name="T47" fmla="*/ 113 h 115"/>
                <a:gd name="T48" fmla="*/ 9 w 45"/>
                <a:gd name="T49" fmla="*/ 89 h 115"/>
                <a:gd name="T50" fmla="*/ 10 w 45"/>
                <a:gd name="T51" fmla="*/ 43 h 115"/>
                <a:gd name="T52" fmla="*/ 11 w 45"/>
                <a:gd name="T53" fmla="*/ 20 h 115"/>
                <a:gd name="T54" fmla="*/ 25 w 45"/>
                <a:gd name="T55" fmla="*/ 39 h 115"/>
                <a:gd name="T56" fmla="*/ 38 w 45"/>
                <a:gd name="T57" fmla="*/ 60 h 115"/>
                <a:gd name="T58" fmla="*/ 42 w 45"/>
                <a:gd name="T59" fmla="*/ 59 h 115"/>
                <a:gd name="T60" fmla="*/ 45 w 45"/>
                <a:gd name="T61" fmla="*/ 56 h 115"/>
                <a:gd name="T62" fmla="*/ 32 w 45"/>
                <a:gd name="T63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" h="115">
                  <a:moveTo>
                    <a:pt x="22" y="16"/>
                  </a:moveTo>
                  <a:lnTo>
                    <a:pt x="22" y="16"/>
                  </a:lnTo>
                  <a:lnTo>
                    <a:pt x="25" y="14"/>
                  </a:lnTo>
                  <a:lnTo>
                    <a:pt x="28" y="13"/>
                  </a:lnTo>
                  <a:lnTo>
                    <a:pt x="32" y="10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3" y="2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1" y="3"/>
                  </a:lnTo>
                  <a:lnTo>
                    <a:pt x="21" y="5"/>
                  </a:lnTo>
                  <a:lnTo>
                    <a:pt x="21" y="8"/>
                  </a:lnTo>
                  <a:lnTo>
                    <a:pt x="25" y="8"/>
                  </a:lnTo>
                  <a:lnTo>
                    <a:pt x="28" y="7"/>
                  </a:lnTo>
                  <a:lnTo>
                    <a:pt x="24" y="10"/>
                  </a:lnTo>
                  <a:lnTo>
                    <a:pt x="19" y="11"/>
                  </a:lnTo>
                  <a:lnTo>
                    <a:pt x="19" y="10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8" y="15"/>
                  </a:lnTo>
                  <a:lnTo>
                    <a:pt x="8" y="13"/>
                  </a:lnTo>
                  <a:lnTo>
                    <a:pt x="7" y="13"/>
                  </a:lnTo>
                  <a:lnTo>
                    <a:pt x="5" y="14"/>
                  </a:lnTo>
                  <a:lnTo>
                    <a:pt x="3" y="14"/>
                  </a:lnTo>
                  <a:lnTo>
                    <a:pt x="2" y="15"/>
                  </a:lnTo>
                  <a:lnTo>
                    <a:pt x="2" y="16"/>
                  </a:lnTo>
                  <a:lnTo>
                    <a:pt x="2" y="18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1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1"/>
                  </a:lnTo>
                  <a:lnTo>
                    <a:pt x="3" y="43"/>
                  </a:lnTo>
                  <a:lnTo>
                    <a:pt x="4" y="65"/>
                  </a:lnTo>
                  <a:lnTo>
                    <a:pt x="3" y="89"/>
                  </a:lnTo>
                  <a:lnTo>
                    <a:pt x="1" y="111"/>
                  </a:lnTo>
                  <a:lnTo>
                    <a:pt x="0" y="111"/>
                  </a:lnTo>
                  <a:lnTo>
                    <a:pt x="0" y="113"/>
                  </a:lnTo>
                  <a:lnTo>
                    <a:pt x="1" y="115"/>
                  </a:lnTo>
                  <a:lnTo>
                    <a:pt x="2" y="115"/>
                  </a:lnTo>
                  <a:lnTo>
                    <a:pt x="4" y="114"/>
                  </a:lnTo>
                  <a:lnTo>
                    <a:pt x="6" y="113"/>
                  </a:lnTo>
                  <a:lnTo>
                    <a:pt x="7" y="111"/>
                  </a:lnTo>
                  <a:lnTo>
                    <a:pt x="9" y="89"/>
                  </a:lnTo>
                  <a:lnTo>
                    <a:pt x="10" y="67"/>
                  </a:lnTo>
                  <a:lnTo>
                    <a:pt x="10" y="43"/>
                  </a:lnTo>
                  <a:lnTo>
                    <a:pt x="8" y="21"/>
                  </a:lnTo>
                  <a:lnTo>
                    <a:pt x="11" y="20"/>
                  </a:lnTo>
                  <a:lnTo>
                    <a:pt x="15" y="18"/>
                  </a:lnTo>
                  <a:lnTo>
                    <a:pt x="25" y="39"/>
                  </a:lnTo>
                  <a:lnTo>
                    <a:pt x="32" y="50"/>
                  </a:lnTo>
                  <a:lnTo>
                    <a:pt x="38" y="60"/>
                  </a:lnTo>
                  <a:lnTo>
                    <a:pt x="39" y="60"/>
                  </a:lnTo>
                  <a:lnTo>
                    <a:pt x="42" y="59"/>
                  </a:lnTo>
                  <a:lnTo>
                    <a:pt x="43" y="57"/>
                  </a:lnTo>
                  <a:lnTo>
                    <a:pt x="45" y="56"/>
                  </a:lnTo>
                  <a:lnTo>
                    <a:pt x="37" y="47"/>
                  </a:lnTo>
                  <a:lnTo>
                    <a:pt x="32" y="36"/>
                  </a:lnTo>
                  <a:lnTo>
                    <a:pt x="22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6" name="Freeform 49"/>
            <p:cNvSpPr>
              <a:spLocks/>
            </p:cNvSpPr>
            <p:nvPr/>
          </p:nvSpPr>
          <p:spPr bwMode="auto">
            <a:xfrm>
              <a:off x="3671888" y="3071813"/>
              <a:ext cx="179388" cy="53975"/>
            </a:xfrm>
            <a:custGeom>
              <a:avLst/>
              <a:gdLst>
                <a:gd name="T0" fmla="*/ 113 w 113"/>
                <a:gd name="T1" fmla="*/ 32 h 34"/>
                <a:gd name="T2" fmla="*/ 113 w 113"/>
                <a:gd name="T3" fmla="*/ 32 h 34"/>
                <a:gd name="T4" fmla="*/ 107 w 113"/>
                <a:gd name="T5" fmla="*/ 28 h 34"/>
                <a:gd name="T6" fmla="*/ 102 w 113"/>
                <a:gd name="T7" fmla="*/ 26 h 34"/>
                <a:gd name="T8" fmla="*/ 95 w 113"/>
                <a:gd name="T9" fmla="*/ 24 h 34"/>
                <a:gd name="T10" fmla="*/ 88 w 113"/>
                <a:gd name="T11" fmla="*/ 21 h 34"/>
                <a:gd name="T12" fmla="*/ 75 w 113"/>
                <a:gd name="T13" fmla="*/ 18 h 34"/>
                <a:gd name="T14" fmla="*/ 62 w 113"/>
                <a:gd name="T15" fmla="*/ 16 h 34"/>
                <a:gd name="T16" fmla="*/ 35 w 113"/>
                <a:gd name="T17" fmla="*/ 6 h 34"/>
                <a:gd name="T18" fmla="*/ 20 w 113"/>
                <a:gd name="T19" fmla="*/ 3 h 34"/>
                <a:gd name="T20" fmla="*/ 12 w 113"/>
                <a:gd name="T21" fmla="*/ 1 h 34"/>
                <a:gd name="T22" fmla="*/ 6 w 113"/>
                <a:gd name="T23" fmla="*/ 0 h 34"/>
                <a:gd name="T24" fmla="*/ 4 w 113"/>
                <a:gd name="T25" fmla="*/ 1 h 34"/>
                <a:gd name="T26" fmla="*/ 1 w 113"/>
                <a:gd name="T27" fmla="*/ 3 h 34"/>
                <a:gd name="T28" fmla="*/ 0 w 113"/>
                <a:gd name="T29" fmla="*/ 3 h 34"/>
                <a:gd name="T30" fmla="*/ 6 w 113"/>
                <a:gd name="T31" fmla="*/ 3 h 34"/>
                <a:gd name="T32" fmla="*/ 11 w 113"/>
                <a:gd name="T33" fmla="*/ 6 h 34"/>
                <a:gd name="T34" fmla="*/ 26 w 113"/>
                <a:gd name="T35" fmla="*/ 8 h 34"/>
                <a:gd name="T36" fmla="*/ 51 w 113"/>
                <a:gd name="T37" fmla="*/ 16 h 34"/>
                <a:gd name="T38" fmla="*/ 66 w 113"/>
                <a:gd name="T39" fmla="*/ 20 h 34"/>
                <a:gd name="T40" fmla="*/ 80 w 113"/>
                <a:gd name="T41" fmla="*/ 24 h 34"/>
                <a:gd name="T42" fmla="*/ 86 w 113"/>
                <a:gd name="T43" fmla="*/ 26 h 34"/>
                <a:gd name="T44" fmla="*/ 94 w 113"/>
                <a:gd name="T45" fmla="*/ 28 h 34"/>
                <a:gd name="T46" fmla="*/ 100 w 113"/>
                <a:gd name="T47" fmla="*/ 32 h 34"/>
                <a:gd name="T48" fmla="*/ 106 w 113"/>
                <a:gd name="T49" fmla="*/ 34 h 34"/>
                <a:gd name="T50" fmla="*/ 107 w 113"/>
                <a:gd name="T51" fmla="*/ 34 h 34"/>
                <a:gd name="T52" fmla="*/ 108 w 113"/>
                <a:gd name="T53" fmla="*/ 34 h 34"/>
                <a:gd name="T54" fmla="*/ 110 w 113"/>
                <a:gd name="T55" fmla="*/ 34 h 34"/>
                <a:gd name="T56" fmla="*/ 112 w 113"/>
                <a:gd name="T57" fmla="*/ 32 h 34"/>
                <a:gd name="T58" fmla="*/ 113 w 113"/>
                <a:gd name="T5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3" h="34">
                  <a:moveTo>
                    <a:pt x="113" y="32"/>
                  </a:moveTo>
                  <a:lnTo>
                    <a:pt x="113" y="32"/>
                  </a:lnTo>
                  <a:lnTo>
                    <a:pt x="107" y="28"/>
                  </a:lnTo>
                  <a:lnTo>
                    <a:pt x="102" y="26"/>
                  </a:lnTo>
                  <a:lnTo>
                    <a:pt x="95" y="24"/>
                  </a:lnTo>
                  <a:lnTo>
                    <a:pt x="88" y="21"/>
                  </a:lnTo>
                  <a:lnTo>
                    <a:pt x="75" y="18"/>
                  </a:lnTo>
                  <a:lnTo>
                    <a:pt x="62" y="16"/>
                  </a:lnTo>
                  <a:lnTo>
                    <a:pt x="35" y="6"/>
                  </a:lnTo>
                  <a:lnTo>
                    <a:pt x="20" y="3"/>
                  </a:lnTo>
                  <a:lnTo>
                    <a:pt x="12" y="1"/>
                  </a:lnTo>
                  <a:lnTo>
                    <a:pt x="6" y="0"/>
                  </a:lnTo>
                  <a:lnTo>
                    <a:pt x="4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6" y="3"/>
                  </a:lnTo>
                  <a:lnTo>
                    <a:pt x="11" y="6"/>
                  </a:lnTo>
                  <a:lnTo>
                    <a:pt x="26" y="8"/>
                  </a:lnTo>
                  <a:lnTo>
                    <a:pt x="51" y="16"/>
                  </a:lnTo>
                  <a:lnTo>
                    <a:pt x="66" y="20"/>
                  </a:lnTo>
                  <a:lnTo>
                    <a:pt x="80" y="24"/>
                  </a:lnTo>
                  <a:lnTo>
                    <a:pt x="86" y="26"/>
                  </a:lnTo>
                  <a:lnTo>
                    <a:pt x="94" y="28"/>
                  </a:lnTo>
                  <a:lnTo>
                    <a:pt x="100" y="32"/>
                  </a:lnTo>
                  <a:lnTo>
                    <a:pt x="106" y="34"/>
                  </a:lnTo>
                  <a:lnTo>
                    <a:pt x="107" y="34"/>
                  </a:lnTo>
                  <a:lnTo>
                    <a:pt x="108" y="34"/>
                  </a:lnTo>
                  <a:lnTo>
                    <a:pt x="110" y="34"/>
                  </a:lnTo>
                  <a:lnTo>
                    <a:pt x="112" y="32"/>
                  </a:lnTo>
                  <a:lnTo>
                    <a:pt x="11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88" name="Espace réservé du numéro de diapositive 58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10</a:t>
            </a:fld>
            <a:endParaRPr lang="en-GB"/>
          </a:p>
        </p:txBody>
      </p:sp>
      <p:sp>
        <p:nvSpPr>
          <p:cNvPr id="589" name="Rectangle 588"/>
          <p:cNvSpPr/>
          <p:nvPr/>
        </p:nvSpPr>
        <p:spPr>
          <a:xfrm>
            <a:off x="438169" y="1628800"/>
            <a:ext cx="64838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3</a:t>
            </a:r>
            <a:r>
              <a:rPr lang="en-US" sz="2800" b="0" i="0" u="none" strike="noStrike" baseline="0" dirty="0"/>
              <a:t>) </a:t>
            </a:r>
            <a:r>
              <a:rPr lang="fr-FR" sz="2800" dirty="0"/>
              <a:t>Satellite </a:t>
            </a:r>
            <a:r>
              <a:rPr lang="fr-FR" sz="2800" dirty="0" err="1"/>
              <a:t>access</a:t>
            </a:r>
            <a:r>
              <a:rPr lang="fr-FR" sz="2800" dirty="0"/>
              <a:t> </a:t>
            </a:r>
            <a:r>
              <a:rPr lang="fr-FR" sz="2800" dirty="0" err="1"/>
              <a:t>with</a:t>
            </a:r>
            <a:r>
              <a:rPr lang="fr-FR" sz="2800" dirty="0"/>
              <a:t> transparent satellite</a:t>
            </a:r>
          </a:p>
        </p:txBody>
      </p:sp>
      <p:sp>
        <p:nvSpPr>
          <p:cNvPr id="591" name="Rectangle 590"/>
          <p:cNvSpPr/>
          <p:nvPr/>
        </p:nvSpPr>
        <p:spPr>
          <a:xfrm>
            <a:off x="464438" y="4129916"/>
            <a:ext cx="67403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4</a:t>
            </a:r>
            <a:r>
              <a:rPr lang="en-US" sz="2800" b="0" i="0" u="none" strike="noStrike" baseline="0" dirty="0"/>
              <a:t>) </a:t>
            </a:r>
            <a:r>
              <a:rPr lang="fr-FR" sz="2800" dirty="0"/>
              <a:t>Satellite </a:t>
            </a:r>
            <a:r>
              <a:rPr lang="fr-FR" sz="2800" dirty="0" err="1"/>
              <a:t>access</a:t>
            </a:r>
            <a:r>
              <a:rPr lang="fr-FR" sz="2800" dirty="0"/>
              <a:t> </a:t>
            </a:r>
            <a:r>
              <a:rPr lang="fr-FR" sz="2800" dirty="0" err="1"/>
              <a:t>with</a:t>
            </a:r>
            <a:r>
              <a:rPr lang="fr-FR" sz="2800" dirty="0"/>
              <a:t> </a:t>
            </a:r>
            <a:r>
              <a:rPr lang="fr-FR" sz="2800" dirty="0" err="1"/>
              <a:t>regenerative</a:t>
            </a:r>
            <a:r>
              <a:rPr lang="fr-FR" sz="2800" dirty="0"/>
              <a:t> satellite</a:t>
            </a:r>
          </a:p>
        </p:txBody>
      </p:sp>
    </p:spTree>
    <p:extLst>
      <p:ext uri="{BB962C8B-B14F-4D97-AF65-F5344CB8AC3E}">
        <p14:creationId xmlns:p14="http://schemas.microsoft.com/office/powerpoint/2010/main" val="3823547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Reference architectures - 3</a:t>
            </a:r>
          </a:p>
        </p:txBody>
      </p:sp>
      <p:sp>
        <p:nvSpPr>
          <p:cNvPr id="296" name="Rectangle 295"/>
          <p:cNvSpPr/>
          <p:nvPr/>
        </p:nvSpPr>
        <p:spPr>
          <a:xfrm>
            <a:off x="611560" y="2825900"/>
            <a:ext cx="656432" cy="547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UE</a:t>
            </a:r>
          </a:p>
        </p:txBody>
      </p:sp>
      <p:sp>
        <p:nvSpPr>
          <p:cNvPr id="297" name="Rectangle 296"/>
          <p:cNvSpPr/>
          <p:nvPr/>
        </p:nvSpPr>
        <p:spPr>
          <a:xfrm>
            <a:off x="2411760" y="2826821"/>
            <a:ext cx="829792" cy="547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IAB </a:t>
            </a:r>
            <a:r>
              <a:rPr lang="fr-FR" sz="1400" dirty="0" err="1"/>
              <a:t>node</a:t>
            </a:r>
            <a:r>
              <a:rPr lang="fr-FR" sz="1400" dirty="0"/>
              <a:t> or </a:t>
            </a:r>
            <a:r>
              <a:rPr lang="fr-FR" sz="1400" dirty="0" err="1"/>
              <a:t>relay</a:t>
            </a:r>
            <a:endParaRPr lang="fr-FR" sz="1400" dirty="0"/>
          </a:p>
        </p:txBody>
      </p:sp>
      <p:sp>
        <p:nvSpPr>
          <p:cNvPr id="298" name="Rectangle 297"/>
          <p:cNvSpPr/>
          <p:nvPr/>
        </p:nvSpPr>
        <p:spPr>
          <a:xfrm>
            <a:off x="6109992" y="2828664"/>
            <a:ext cx="656432" cy="547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5G CN</a:t>
            </a:r>
          </a:p>
        </p:txBody>
      </p:sp>
      <p:pic>
        <p:nvPicPr>
          <p:cNvPr id="29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662" y="2636912"/>
            <a:ext cx="947738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0" name="Connecteur droit avec flèche 299"/>
          <p:cNvCxnSpPr>
            <a:stCxn id="298" idx="3"/>
            <a:endCxn id="299" idx="1"/>
          </p:cNvCxnSpPr>
          <p:nvPr/>
        </p:nvCxnSpPr>
        <p:spPr>
          <a:xfrm flipV="1">
            <a:off x="6766424" y="3099669"/>
            <a:ext cx="458238" cy="2765"/>
          </a:xfrm>
          <a:prstGeom prst="straightConnector1">
            <a:avLst/>
          </a:prstGeom>
          <a:ln w="317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Connecteur droit avec flèche 300"/>
          <p:cNvCxnSpPr>
            <a:stCxn id="297" idx="3"/>
            <a:endCxn id="603" idx="1"/>
          </p:cNvCxnSpPr>
          <p:nvPr/>
        </p:nvCxnSpPr>
        <p:spPr>
          <a:xfrm>
            <a:off x="3241552" y="3100591"/>
            <a:ext cx="1309116" cy="21998"/>
          </a:xfrm>
          <a:prstGeom prst="straightConnector1">
            <a:avLst/>
          </a:prstGeom>
          <a:ln w="317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Connecteur droit avec flèche 301"/>
          <p:cNvCxnSpPr>
            <a:stCxn id="296" idx="3"/>
            <a:endCxn id="297" idx="1"/>
          </p:cNvCxnSpPr>
          <p:nvPr/>
        </p:nvCxnSpPr>
        <p:spPr>
          <a:xfrm>
            <a:off x="1267992" y="3099670"/>
            <a:ext cx="1143768" cy="921"/>
          </a:xfrm>
          <a:prstGeom prst="straightConnector1">
            <a:avLst/>
          </a:prstGeom>
          <a:ln w="317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" name="Rectangle 302"/>
          <p:cNvSpPr>
            <a:spLocks noChangeArrowheads="1"/>
          </p:cNvSpPr>
          <p:nvPr/>
        </p:nvSpPr>
        <p:spPr bwMode="auto">
          <a:xfrm>
            <a:off x="1475656" y="2852936"/>
            <a:ext cx="85279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4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NR-</a:t>
            </a:r>
            <a:r>
              <a:rPr lang="fr-FR" altLang="fr-FR" sz="1400" i="1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Uu</a:t>
            </a:r>
            <a:endParaRPr lang="fr-FR" altLang="fr-FR" sz="1400" i="1" dirty="0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4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Or NR-PC5</a:t>
            </a:r>
          </a:p>
        </p:txBody>
      </p:sp>
      <p:sp>
        <p:nvSpPr>
          <p:cNvPr id="304" name="Rectangle 302"/>
          <p:cNvSpPr>
            <a:spLocks noChangeArrowheads="1"/>
          </p:cNvSpPr>
          <p:nvPr/>
        </p:nvSpPr>
        <p:spPr bwMode="auto">
          <a:xfrm>
            <a:off x="5383984" y="2825900"/>
            <a:ext cx="64799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NG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05" name="Rectangle 320"/>
          <p:cNvSpPr>
            <a:spLocks noChangeArrowheads="1"/>
          </p:cNvSpPr>
          <p:nvPr/>
        </p:nvSpPr>
        <p:spPr bwMode="auto">
          <a:xfrm>
            <a:off x="6882286" y="2799036"/>
            <a:ext cx="20999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N6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06" name="Rectangle 10"/>
          <p:cNvSpPr>
            <a:spLocks noChangeArrowheads="1"/>
          </p:cNvSpPr>
          <p:nvPr/>
        </p:nvSpPr>
        <p:spPr bwMode="auto">
          <a:xfrm>
            <a:off x="7385435" y="2906470"/>
            <a:ext cx="6889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Data Network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07" name="Groupe 306"/>
          <p:cNvGrpSpPr/>
          <p:nvPr/>
        </p:nvGrpSpPr>
        <p:grpSpPr>
          <a:xfrm>
            <a:off x="2626060" y="3448586"/>
            <a:ext cx="257176" cy="434975"/>
            <a:chOff x="314325" y="3355976"/>
            <a:chExt cx="257176" cy="434975"/>
          </a:xfrm>
        </p:grpSpPr>
        <p:sp>
          <p:nvSpPr>
            <p:cNvPr id="308" name="Freeform 23"/>
            <p:cNvSpPr>
              <a:spLocks/>
            </p:cNvSpPr>
            <p:nvPr/>
          </p:nvSpPr>
          <p:spPr bwMode="auto">
            <a:xfrm>
              <a:off x="314325" y="3368676"/>
              <a:ext cx="227013" cy="290513"/>
            </a:xfrm>
            <a:custGeom>
              <a:avLst/>
              <a:gdLst>
                <a:gd name="T0" fmla="*/ 26 w 143"/>
                <a:gd name="T1" fmla="*/ 0 h 183"/>
                <a:gd name="T2" fmla="*/ 23 w 143"/>
                <a:gd name="T3" fmla="*/ 2 h 183"/>
                <a:gd name="T4" fmla="*/ 21 w 143"/>
                <a:gd name="T5" fmla="*/ 2 h 183"/>
                <a:gd name="T6" fmla="*/ 19 w 143"/>
                <a:gd name="T7" fmla="*/ 2 h 183"/>
                <a:gd name="T8" fmla="*/ 16 w 143"/>
                <a:gd name="T9" fmla="*/ 3 h 183"/>
                <a:gd name="T10" fmla="*/ 13 w 143"/>
                <a:gd name="T11" fmla="*/ 3 h 183"/>
                <a:gd name="T12" fmla="*/ 11 w 143"/>
                <a:gd name="T13" fmla="*/ 5 h 183"/>
                <a:gd name="T14" fmla="*/ 9 w 143"/>
                <a:gd name="T15" fmla="*/ 6 h 183"/>
                <a:gd name="T16" fmla="*/ 4 w 143"/>
                <a:gd name="T17" fmla="*/ 10 h 183"/>
                <a:gd name="T18" fmla="*/ 1 w 143"/>
                <a:gd name="T19" fmla="*/ 19 h 183"/>
                <a:gd name="T20" fmla="*/ 0 w 143"/>
                <a:gd name="T21" fmla="*/ 30 h 183"/>
                <a:gd name="T22" fmla="*/ 2 w 143"/>
                <a:gd name="T23" fmla="*/ 43 h 183"/>
                <a:gd name="T24" fmla="*/ 5 w 143"/>
                <a:gd name="T25" fmla="*/ 59 h 183"/>
                <a:gd name="T26" fmla="*/ 12 w 143"/>
                <a:gd name="T27" fmla="*/ 75 h 183"/>
                <a:gd name="T28" fmla="*/ 21 w 143"/>
                <a:gd name="T29" fmla="*/ 93 h 183"/>
                <a:gd name="T30" fmla="*/ 32 w 143"/>
                <a:gd name="T31" fmla="*/ 111 h 183"/>
                <a:gd name="T32" fmla="*/ 46 w 143"/>
                <a:gd name="T33" fmla="*/ 129 h 183"/>
                <a:gd name="T34" fmla="*/ 59 w 143"/>
                <a:gd name="T35" fmla="*/ 145 h 183"/>
                <a:gd name="T36" fmla="*/ 73 w 143"/>
                <a:gd name="T37" fmla="*/ 158 h 183"/>
                <a:gd name="T38" fmla="*/ 86 w 143"/>
                <a:gd name="T39" fmla="*/ 169 h 183"/>
                <a:gd name="T40" fmla="*/ 100 w 143"/>
                <a:gd name="T41" fmla="*/ 176 h 183"/>
                <a:gd name="T42" fmla="*/ 111 w 143"/>
                <a:gd name="T43" fmla="*/ 182 h 183"/>
                <a:gd name="T44" fmla="*/ 123 w 143"/>
                <a:gd name="T45" fmla="*/ 183 h 183"/>
                <a:gd name="T46" fmla="*/ 132 w 143"/>
                <a:gd name="T47" fmla="*/ 182 h 183"/>
                <a:gd name="T48" fmla="*/ 137 w 143"/>
                <a:gd name="T49" fmla="*/ 178 h 183"/>
                <a:gd name="T50" fmla="*/ 140 w 143"/>
                <a:gd name="T51" fmla="*/ 172 h 183"/>
                <a:gd name="T52" fmla="*/ 142 w 143"/>
                <a:gd name="T53" fmla="*/ 166 h 183"/>
                <a:gd name="T54" fmla="*/ 142 w 143"/>
                <a:gd name="T55" fmla="*/ 159 h 183"/>
                <a:gd name="T56" fmla="*/ 143 w 143"/>
                <a:gd name="T57" fmla="*/ 153 h 183"/>
                <a:gd name="T58" fmla="*/ 143 w 143"/>
                <a:gd name="T59" fmla="*/ 147 h 183"/>
                <a:gd name="T60" fmla="*/ 143 w 143"/>
                <a:gd name="T61" fmla="*/ 142 h 183"/>
                <a:gd name="T62" fmla="*/ 142 w 143"/>
                <a:gd name="T63" fmla="*/ 133 h 183"/>
                <a:gd name="T64" fmla="*/ 140 w 143"/>
                <a:gd name="T65" fmla="*/ 123 h 183"/>
                <a:gd name="T66" fmla="*/ 137 w 143"/>
                <a:gd name="T67" fmla="*/ 113 h 183"/>
                <a:gd name="T68" fmla="*/ 133 w 143"/>
                <a:gd name="T69" fmla="*/ 102 h 183"/>
                <a:gd name="T70" fmla="*/ 127 w 143"/>
                <a:gd name="T71" fmla="*/ 92 h 183"/>
                <a:gd name="T72" fmla="*/ 120 w 143"/>
                <a:gd name="T73" fmla="*/ 79 h 183"/>
                <a:gd name="T74" fmla="*/ 113 w 143"/>
                <a:gd name="T75" fmla="*/ 67 h 183"/>
                <a:gd name="T76" fmla="*/ 132 w 143"/>
                <a:gd name="T77" fmla="*/ 43 h 183"/>
                <a:gd name="T78" fmla="*/ 107 w 143"/>
                <a:gd name="T79" fmla="*/ 58 h 183"/>
                <a:gd name="T80" fmla="*/ 95 w 143"/>
                <a:gd name="T81" fmla="*/ 45 h 183"/>
                <a:gd name="T82" fmla="*/ 84 w 143"/>
                <a:gd name="T83" fmla="*/ 32 h 183"/>
                <a:gd name="T84" fmla="*/ 74 w 143"/>
                <a:gd name="T85" fmla="*/ 22 h 183"/>
                <a:gd name="T86" fmla="*/ 63 w 143"/>
                <a:gd name="T87" fmla="*/ 14 h 183"/>
                <a:gd name="T88" fmla="*/ 53 w 143"/>
                <a:gd name="T89" fmla="*/ 7 h 183"/>
                <a:gd name="T90" fmla="*/ 42 w 143"/>
                <a:gd name="T91" fmla="*/ 3 h 183"/>
                <a:gd name="T92" fmla="*/ 34 w 143"/>
                <a:gd name="T93" fmla="*/ 0 h 183"/>
                <a:gd name="T94" fmla="*/ 27 w 143"/>
                <a:gd name="T9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3" h="183">
                  <a:moveTo>
                    <a:pt x="27" y="0"/>
                  </a:moveTo>
                  <a:lnTo>
                    <a:pt x="26" y="0"/>
                  </a:lnTo>
                  <a:lnTo>
                    <a:pt x="24" y="0"/>
                  </a:lnTo>
                  <a:lnTo>
                    <a:pt x="23" y="2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16" y="3"/>
                  </a:lnTo>
                  <a:lnTo>
                    <a:pt x="15" y="3"/>
                  </a:lnTo>
                  <a:lnTo>
                    <a:pt x="13" y="3"/>
                  </a:lnTo>
                  <a:lnTo>
                    <a:pt x="12" y="5"/>
                  </a:lnTo>
                  <a:lnTo>
                    <a:pt x="11" y="5"/>
                  </a:lnTo>
                  <a:lnTo>
                    <a:pt x="10" y="5"/>
                  </a:lnTo>
                  <a:lnTo>
                    <a:pt x="9" y="6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3"/>
                  </a:lnTo>
                  <a:lnTo>
                    <a:pt x="3" y="50"/>
                  </a:lnTo>
                  <a:lnTo>
                    <a:pt x="5" y="59"/>
                  </a:lnTo>
                  <a:lnTo>
                    <a:pt x="9" y="66"/>
                  </a:lnTo>
                  <a:lnTo>
                    <a:pt x="12" y="75"/>
                  </a:lnTo>
                  <a:lnTo>
                    <a:pt x="16" y="83"/>
                  </a:lnTo>
                  <a:lnTo>
                    <a:pt x="21" y="93"/>
                  </a:lnTo>
                  <a:lnTo>
                    <a:pt x="27" y="102"/>
                  </a:lnTo>
                  <a:lnTo>
                    <a:pt x="32" y="111"/>
                  </a:lnTo>
                  <a:lnTo>
                    <a:pt x="39" y="119"/>
                  </a:lnTo>
                  <a:lnTo>
                    <a:pt x="46" y="129"/>
                  </a:lnTo>
                  <a:lnTo>
                    <a:pt x="53" y="136"/>
                  </a:lnTo>
                  <a:lnTo>
                    <a:pt x="59" y="145"/>
                  </a:lnTo>
                  <a:lnTo>
                    <a:pt x="66" y="150"/>
                  </a:lnTo>
                  <a:lnTo>
                    <a:pt x="73" y="158"/>
                  </a:lnTo>
                  <a:lnTo>
                    <a:pt x="80" y="163"/>
                  </a:lnTo>
                  <a:lnTo>
                    <a:pt x="86" y="169"/>
                  </a:lnTo>
                  <a:lnTo>
                    <a:pt x="93" y="173"/>
                  </a:lnTo>
                  <a:lnTo>
                    <a:pt x="100" y="176"/>
                  </a:lnTo>
                  <a:lnTo>
                    <a:pt x="105" y="179"/>
                  </a:lnTo>
                  <a:lnTo>
                    <a:pt x="111" y="182"/>
                  </a:lnTo>
                  <a:lnTo>
                    <a:pt x="117" y="183"/>
                  </a:lnTo>
                  <a:lnTo>
                    <a:pt x="123" y="183"/>
                  </a:lnTo>
                  <a:lnTo>
                    <a:pt x="127" y="183"/>
                  </a:lnTo>
                  <a:lnTo>
                    <a:pt x="132" y="182"/>
                  </a:lnTo>
                  <a:lnTo>
                    <a:pt x="135" y="179"/>
                  </a:lnTo>
                  <a:lnTo>
                    <a:pt x="137" y="178"/>
                  </a:lnTo>
                  <a:lnTo>
                    <a:pt x="138" y="175"/>
                  </a:lnTo>
                  <a:lnTo>
                    <a:pt x="140" y="172"/>
                  </a:lnTo>
                  <a:lnTo>
                    <a:pt x="140" y="169"/>
                  </a:lnTo>
                  <a:lnTo>
                    <a:pt x="142" y="166"/>
                  </a:lnTo>
                  <a:lnTo>
                    <a:pt x="142" y="163"/>
                  </a:lnTo>
                  <a:lnTo>
                    <a:pt x="142" y="159"/>
                  </a:lnTo>
                  <a:lnTo>
                    <a:pt x="142" y="155"/>
                  </a:lnTo>
                  <a:lnTo>
                    <a:pt x="143" y="153"/>
                  </a:lnTo>
                  <a:lnTo>
                    <a:pt x="143" y="150"/>
                  </a:lnTo>
                  <a:lnTo>
                    <a:pt x="143" y="147"/>
                  </a:lnTo>
                  <a:lnTo>
                    <a:pt x="143" y="146"/>
                  </a:lnTo>
                  <a:lnTo>
                    <a:pt x="143" y="142"/>
                  </a:lnTo>
                  <a:lnTo>
                    <a:pt x="143" y="137"/>
                  </a:lnTo>
                  <a:lnTo>
                    <a:pt x="142" y="133"/>
                  </a:lnTo>
                  <a:lnTo>
                    <a:pt x="140" y="129"/>
                  </a:lnTo>
                  <a:lnTo>
                    <a:pt x="140" y="123"/>
                  </a:lnTo>
                  <a:lnTo>
                    <a:pt x="138" y="119"/>
                  </a:lnTo>
                  <a:lnTo>
                    <a:pt x="137" y="113"/>
                  </a:lnTo>
                  <a:lnTo>
                    <a:pt x="135" y="108"/>
                  </a:lnTo>
                  <a:lnTo>
                    <a:pt x="133" y="102"/>
                  </a:lnTo>
                  <a:lnTo>
                    <a:pt x="130" y="98"/>
                  </a:lnTo>
                  <a:lnTo>
                    <a:pt x="127" y="92"/>
                  </a:lnTo>
                  <a:lnTo>
                    <a:pt x="123" y="86"/>
                  </a:lnTo>
                  <a:lnTo>
                    <a:pt x="120" y="79"/>
                  </a:lnTo>
                  <a:lnTo>
                    <a:pt x="117" y="73"/>
                  </a:lnTo>
                  <a:lnTo>
                    <a:pt x="113" y="67"/>
                  </a:lnTo>
                  <a:lnTo>
                    <a:pt x="109" y="62"/>
                  </a:lnTo>
                  <a:lnTo>
                    <a:pt x="132" y="43"/>
                  </a:lnTo>
                  <a:lnTo>
                    <a:pt x="128" y="39"/>
                  </a:lnTo>
                  <a:lnTo>
                    <a:pt x="107" y="58"/>
                  </a:lnTo>
                  <a:lnTo>
                    <a:pt x="101" y="50"/>
                  </a:lnTo>
                  <a:lnTo>
                    <a:pt x="95" y="45"/>
                  </a:lnTo>
                  <a:lnTo>
                    <a:pt x="90" y="38"/>
                  </a:lnTo>
                  <a:lnTo>
                    <a:pt x="84" y="32"/>
                  </a:lnTo>
                  <a:lnTo>
                    <a:pt x="80" y="28"/>
                  </a:lnTo>
                  <a:lnTo>
                    <a:pt x="74" y="22"/>
                  </a:lnTo>
                  <a:lnTo>
                    <a:pt x="68" y="17"/>
                  </a:lnTo>
                  <a:lnTo>
                    <a:pt x="63" y="14"/>
                  </a:lnTo>
                  <a:lnTo>
                    <a:pt x="57" y="10"/>
                  </a:lnTo>
                  <a:lnTo>
                    <a:pt x="53" y="7"/>
                  </a:lnTo>
                  <a:lnTo>
                    <a:pt x="48" y="5"/>
                  </a:lnTo>
                  <a:lnTo>
                    <a:pt x="42" y="3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D6C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24"/>
            <p:cNvSpPr>
              <a:spLocks/>
            </p:cNvSpPr>
            <p:nvPr/>
          </p:nvSpPr>
          <p:spPr bwMode="auto">
            <a:xfrm>
              <a:off x="319088" y="3486151"/>
              <a:ext cx="114300" cy="271463"/>
            </a:xfrm>
            <a:custGeom>
              <a:avLst/>
              <a:gdLst>
                <a:gd name="T0" fmla="*/ 34 w 72"/>
                <a:gd name="T1" fmla="*/ 164 h 171"/>
                <a:gd name="T2" fmla="*/ 34 w 72"/>
                <a:gd name="T3" fmla="*/ 167 h 171"/>
                <a:gd name="T4" fmla="*/ 36 w 72"/>
                <a:gd name="T5" fmla="*/ 170 h 171"/>
                <a:gd name="T6" fmla="*/ 39 w 72"/>
                <a:gd name="T7" fmla="*/ 171 h 171"/>
                <a:gd name="T8" fmla="*/ 42 w 72"/>
                <a:gd name="T9" fmla="*/ 171 h 171"/>
                <a:gd name="T10" fmla="*/ 44 w 72"/>
                <a:gd name="T11" fmla="*/ 170 h 171"/>
                <a:gd name="T12" fmla="*/ 46 w 72"/>
                <a:gd name="T13" fmla="*/ 168 h 171"/>
                <a:gd name="T14" fmla="*/ 47 w 72"/>
                <a:gd name="T15" fmla="*/ 165 h 171"/>
                <a:gd name="T16" fmla="*/ 47 w 72"/>
                <a:gd name="T17" fmla="*/ 84 h 171"/>
                <a:gd name="T18" fmla="*/ 53 w 72"/>
                <a:gd name="T19" fmla="*/ 89 h 171"/>
                <a:gd name="T20" fmla="*/ 60 w 72"/>
                <a:gd name="T21" fmla="*/ 93 h 171"/>
                <a:gd name="T22" fmla="*/ 66 w 72"/>
                <a:gd name="T23" fmla="*/ 94 h 171"/>
                <a:gd name="T24" fmla="*/ 72 w 72"/>
                <a:gd name="T25" fmla="*/ 96 h 171"/>
                <a:gd name="T26" fmla="*/ 66 w 72"/>
                <a:gd name="T27" fmla="*/ 93 h 171"/>
                <a:gd name="T28" fmla="*/ 62 w 72"/>
                <a:gd name="T29" fmla="*/ 90 h 171"/>
                <a:gd name="T30" fmla="*/ 56 w 72"/>
                <a:gd name="T31" fmla="*/ 86 h 171"/>
                <a:gd name="T32" fmla="*/ 51 w 72"/>
                <a:gd name="T33" fmla="*/ 81 h 171"/>
                <a:gd name="T34" fmla="*/ 45 w 72"/>
                <a:gd name="T35" fmla="*/ 76 h 171"/>
                <a:gd name="T36" fmla="*/ 39 w 72"/>
                <a:gd name="T37" fmla="*/ 70 h 171"/>
                <a:gd name="T38" fmla="*/ 34 w 72"/>
                <a:gd name="T39" fmla="*/ 63 h 171"/>
                <a:gd name="T40" fmla="*/ 28 w 72"/>
                <a:gd name="T41" fmla="*/ 57 h 171"/>
                <a:gd name="T42" fmla="*/ 18 w 72"/>
                <a:gd name="T43" fmla="*/ 42 h 171"/>
                <a:gd name="T44" fmla="*/ 10 w 72"/>
                <a:gd name="T45" fmla="*/ 27 h 171"/>
                <a:gd name="T46" fmla="*/ 4 w 72"/>
                <a:gd name="T47" fmla="*/ 13 h 171"/>
                <a:gd name="T48" fmla="*/ 0 w 72"/>
                <a:gd name="T49" fmla="*/ 0 h 171"/>
                <a:gd name="T50" fmla="*/ 0 w 72"/>
                <a:gd name="T51" fmla="*/ 13 h 171"/>
                <a:gd name="T52" fmla="*/ 5 w 72"/>
                <a:gd name="T53" fmla="*/ 27 h 171"/>
                <a:gd name="T54" fmla="*/ 12 w 72"/>
                <a:gd name="T55" fmla="*/ 45 h 171"/>
                <a:gd name="T56" fmla="*/ 23 w 72"/>
                <a:gd name="T57" fmla="*/ 61 h 171"/>
                <a:gd name="T58" fmla="*/ 25 w 72"/>
                <a:gd name="T59" fmla="*/ 64 h 171"/>
                <a:gd name="T60" fmla="*/ 28 w 72"/>
                <a:gd name="T61" fmla="*/ 67 h 171"/>
                <a:gd name="T62" fmla="*/ 30 w 72"/>
                <a:gd name="T63" fmla="*/ 70 h 171"/>
                <a:gd name="T64" fmla="*/ 34 w 72"/>
                <a:gd name="T65" fmla="*/ 7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71">
                  <a:moveTo>
                    <a:pt x="34" y="73"/>
                  </a:moveTo>
                  <a:lnTo>
                    <a:pt x="34" y="164"/>
                  </a:lnTo>
                  <a:lnTo>
                    <a:pt x="34" y="165"/>
                  </a:lnTo>
                  <a:lnTo>
                    <a:pt x="34" y="167"/>
                  </a:lnTo>
                  <a:lnTo>
                    <a:pt x="35" y="168"/>
                  </a:lnTo>
                  <a:lnTo>
                    <a:pt x="36" y="170"/>
                  </a:lnTo>
                  <a:lnTo>
                    <a:pt x="37" y="171"/>
                  </a:lnTo>
                  <a:lnTo>
                    <a:pt x="39" y="171"/>
                  </a:lnTo>
                  <a:lnTo>
                    <a:pt x="40" y="171"/>
                  </a:lnTo>
                  <a:lnTo>
                    <a:pt x="42" y="171"/>
                  </a:lnTo>
                  <a:lnTo>
                    <a:pt x="43" y="171"/>
                  </a:lnTo>
                  <a:lnTo>
                    <a:pt x="44" y="170"/>
                  </a:lnTo>
                  <a:lnTo>
                    <a:pt x="45" y="170"/>
                  </a:lnTo>
                  <a:lnTo>
                    <a:pt x="46" y="168"/>
                  </a:lnTo>
                  <a:lnTo>
                    <a:pt x="46" y="167"/>
                  </a:lnTo>
                  <a:lnTo>
                    <a:pt x="47" y="165"/>
                  </a:lnTo>
                  <a:lnTo>
                    <a:pt x="47" y="164"/>
                  </a:lnTo>
                  <a:lnTo>
                    <a:pt x="47" y="84"/>
                  </a:lnTo>
                  <a:lnTo>
                    <a:pt x="51" y="87"/>
                  </a:lnTo>
                  <a:lnTo>
                    <a:pt x="53" y="89"/>
                  </a:lnTo>
                  <a:lnTo>
                    <a:pt x="56" y="92"/>
                  </a:lnTo>
                  <a:lnTo>
                    <a:pt x="60" y="93"/>
                  </a:lnTo>
                  <a:lnTo>
                    <a:pt x="63" y="94"/>
                  </a:lnTo>
                  <a:lnTo>
                    <a:pt x="66" y="94"/>
                  </a:lnTo>
                  <a:lnTo>
                    <a:pt x="70" y="96"/>
                  </a:lnTo>
                  <a:lnTo>
                    <a:pt x="72" y="96"/>
                  </a:lnTo>
                  <a:lnTo>
                    <a:pt x="70" y="94"/>
                  </a:lnTo>
                  <a:lnTo>
                    <a:pt x="66" y="93"/>
                  </a:lnTo>
                  <a:lnTo>
                    <a:pt x="64" y="92"/>
                  </a:lnTo>
                  <a:lnTo>
                    <a:pt x="62" y="90"/>
                  </a:lnTo>
                  <a:lnTo>
                    <a:pt x="59" y="87"/>
                  </a:lnTo>
                  <a:lnTo>
                    <a:pt x="56" y="86"/>
                  </a:lnTo>
                  <a:lnTo>
                    <a:pt x="53" y="83"/>
                  </a:lnTo>
                  <a:lnTo>
                    <a:pt x="51" y="81"/>
                  </a:lnTo>
                  <a:lnTo>
                    <a:pt x="47" y="79"/>
                  </a:lnTo>
                  <a:lnTo>
                    <a:pt x="45" y="76"/>
                  </a:lnTo>
                  <a:lnTo>
                    <a:pt x="42" y="73"/>
                  </a:lnTo>
                  <a:lnTo>
                    <a:pt x="39" y="70"/>
                  </a:lnTo>
                  <a:lnTo>
                    <a:pt x="36" y="67"/>
                  </a:lnTo>
                  <a:lnTo>
                    <a:pt x="34" y="63"/>
                  </a:lnTo>
                  <a:lnTo>
                    <a:pt x="30" y="60"/>
                  </a:lnTo>
                  <a:lnTo>
                    <a:pt x="28" y="57"/>
                  </a:lnTo>
                  <a:lnTo>
                    <a:pt x="23" y="49"/>
                  </a:lnTo>
                  <a:lnTo>
                    <a:pt x="18" y="42"/>
                  </a:lnTo>
                  <a:lnTo>
                    <a:pt x="14" y="34"/>
                  </a:lnTo>
                  <a:lnTo>
                    <a:pt x="10" y="27"/>
                  </a:lnTo>
                  <a:lnTo>
                    <a:pt x="7" y="20"/>
                  </a:lnTo>
                  <a:lnTo>
                    <a:pt x="4" y="13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3"/>
                  </a:lnTo>
                  <a:lnTo>
                    <a:pt x="2" y="20"/>
                  </a:lnTo>
                  <a:lnTo>
                    <a:pt x="5" y="27"/>
                  </a:lnTo>
                  <a:lnTo>
                    <a:pt x="8" y="36"/>
                  </a:lnTo>
                  <a:lnTo>
                    <a:pt x="12" y="45"/>
                  </a:lnTo>
                  <a:lnTo>
                    <a:pt x="17" y="53"/>
                  </a:lnTo>
                  <a:lnTo>
                    <a:pt x="23" y="61"/>
                  </a:lnTo>
                  <a:lnTo>
                    <a:pt x="24" y="63"/>
                  </a:lnTo>
                  <a:lnTo>
                    <a:pt x="25" y="64"/>
                  </a:lnTo>
                  <a:lnTo>
                    <a:pt x="27" y="66"/>
                  </a:lnTo>
                  <a:lnTo>
                    <a:pt x="28" y="67"/>
                  </a:lnTo>
                  <a:lnTo>
                    <a:pt x="29" y="69"/>
                  </a:lnTo>
                  <a:lnTo>
                    <a:pt x="30" y="70"/>
                  </a:lnTo>
                  <a:lnTo>
                    <a:pt x="33" y="71"/>
                  </a:lnTo>
                  <a:lnTo>
                    <a:pt x="34" y="73"/>
                  </a:lnTo>
                  <a:close/>
                </a:path>
              </a:pathLst>
            </a:custGeom>
            <a:solidFill>
              <a:srgbClr val="D6C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25"/>
            <p:cNvSpPr>
              <a:spLocks/>
            </p:cNvSpPr>
            <p:nvPr/>
          </p:nvSpPr>
          <p:spPr bwMode="auto">
            <a:xfrm>
              <a:off x="323850" y="3751263"/>
              <a:ext cx="115888" cy="39688"/>
            </a:xfrm>
            <a:custGeom>
              <a:avLst/>
              <a:gdLst>
                <a:gd name="T0" fmla="*/ 69 w 73"/>
                <a:gd name="T1" fmla="*/ 3 h 25"/>
                <a:gd name="T2" fmla="*/ 68 w 73"/>
                <a:gd name="T3" fmla="*/ 6 h 25"/>
                <a:gd name="T4" fmla="*/ 67 w 73"/>
                <a:gd name="T5" fmla="*/ 9 h 25"/>
                <a:gd name="T6" fmla="*/ 63 w 73"/>
                <a:gd name="T7" fmla="*/ 10 h 25"/>
                <a:gd name="T8" fmla="*/ 60 w 73"/>
                <a:gd name="T9" fmla="*/ 13 h 25"/>
                <a:gd name="T10" fmla="*/ 55 w 73"/>
                <a:gd name="T11" fmla="*/ 14 h 25"/>
                <a:gd name="T12" fmla="*/ 50 w 73"/>
                <a:gd name="T13" fmla="*/ 16 h 25"/>
                <a:gd name="T14" fmla="*/ 43 w 73"/>
                <a:gd name="T15" fmla="*/ 16 h 25"/>
                <a:gd name="T16" fmla="*/ 37 w 73"/>
                <a:gd name="T17" fmla="*/ 17 h 25"/>
                <a:gd name="T18" fmla="*/ 31 w 73"/>
                <a:gd name="T19" fmla="*/ 16 h 25"/>
                <a:gd name="T20" fmla="*/ 25 w 73"/>
                <a:gd name="T21" fmla="*/ 16 h 25"/>
                <a:gd name="T22" fmla="*/ 20 w 73"/>
                <a:gd name="T23" fmla="*/ 14 h 25"/>
                <a:gd name="T24" fmla="*/ 15 w 73"/>
                <a:gd name="T25" fmla="*/ 13 h 25"/>
                <a:gd name="T26" fmla="*/ 11 w 73"/>
                <a:gd name="T27" fmla="*/ 10 h 25"/>
                <a:gd name="T28" fmla="*/ 8 w 73"/>
                <a:gd name="T29" fmla="*/ 9 h 25"/>
                <a:gd name="T30" fmla="*/ 6 w 73"/>
                <a:gd name="T31" fmla="*/ 6 h 25"/>
                <a:gd name="T32" fmla="*/ 6 w 73"/>
                <a:gd name="T33" fmla="*/ 3 h 25"/>
                <a:gd name="T34" fmla="*/ 6 w 73"/>
                <a:gd name="T35" fmla="*/ 0 h 25"/>
                <a:gd name="T36" fmla="*/ 4 w 73"/>
                <a:gd name="T37" fmla="*/ 2 h 25"/>
                <a:gd name="T38" fmla="*/ 1 w 73"/>
                <a:gd name="T39" fmla="*/ 5 h 25"/>
                <a:gd name="T40" fmla="*/ 0 w 73"/>
                <a:gd name="T41" fmla="*/ 6 h 25"/>
                <a:gd name="T42" fmla="*/ 0 w 73"/>
                <a:gd name="T43" fmla="*/ 9 h 25"/>
                <a:gd name="T44" fmla="*/ 1 w 73"/>
                <a:gd name="T45" fmla="*/ 11 h 25"/>
                <a:gd name="T46" fmla="*/ 2 w 73"/>
                <a:gd name="T47" fmla="*/ 14 h 25"/>
                <a:gd name="T48" fmla="*/ 6 w 73"/>
                <a:gd name="T49" fmla="*/ 17 h 25"/>
                <a:gd name="T50" fmla="*/ 10 w 73"/>
                <a:gd name="T51" fmla="*/ 20 h 25"/>
                <a:gd name="T52" fmla="*/ 16 w 73"/>
                <a:gd name="T53" fmla="*/ 22 h 25"/>
                <a:gd name="T54" fmla="*/ 21 w 73"/>
                <a:gd name="T55" fmla="*/ 23 h 25"/>
                <a:gd name="T56" fmla="*/ 28 w 73"/>
                <a:gd name="T57" fmla="*/ 25 h 25"/>
                <a:gd name="T58" fmla="*/ 36 w 73"/>
                <a:gd name="T59" fmla="*/ 25 h 25"/>
                <a:gd name="T60" fmla="*/ 43 w 73"/>
                <a:gd name="T61" fmla="*/ 25 h 25"/>
                <a:gd name="T62" fmla="*/ 50 w 73"/>
                <a:gd name="T63" fmla="*/ 23 h 25"/>
                <a:gd name="T64" fmla="*/ 57 w 73"/>
                <a:gd name="T65" fmla="*/ 22 h 25"/>
                <a:gd name="T66" fmla="*/ 63 w 73"/>
                <a:gd name="T67" fmla="*/ 20 h 25"/>
                <a:gd name="T68" fmla="*/ 66 w 73"/>
                <a:gd name="T69" fmla="*/ 17 h 25"/>
                <a:gd name="T70" fmla="*/ 69 w 73"/>
                <a:gd name="T71" fmla="*/ 14 h 25"/>
                <a:gd name="T72" fmla="*/ 72 w 73"/>
                <a:gd name="T73" fmla="*/ 11 h 25"/>
                <a:gd name="T74" fmla="*/ 73 w 73"/>
                <a:gd name="T75" fmla="*/ 9 h 25"/>
                <a:gd name="T76" fmla="*/ 72 w 73"/>
                <a:gd name="T77" fmla="*/ 6 h 25"/>
                <a:gd name="T78" fmla="*/ 69 w 73"/>
                <a:gd name="T7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25">
                  <a:moveTo>
                    <a:pt x="69" y="2"/>
                  </a:moveTo>
                  <a:lnTo>
                    <a:pt x="69" y="3"/>
                  </a:lnTo>
                  <a:lnTo>
                    <a:pt x="69" y="5"/>
                  </a:lnTo>
                  <a:lnTo>
                    <a:pt x="68" y="6"/>
                  </a:lnTo>
                  <a:lnTo>
                    <a:pt x="68" y="7"/>
                  </a:lnTo>
                  <a:lnTo>
                    <a:pt x="67" y="9"/>
                  </a:lnTo>
                  <a:lnTo>
                    <a:pt x="66" y="9"/>
                  </a:lnTo>
                  <a:lnTo>
                    <a:pt x="63" y="10"/>
                  </a:lnTo>
                  <a:lnTo>
                    <a:pt x="61" y="11"/>
                  </a:lnTo>
                  <a:lnTo>
                    <a:pt x="60" y="13"/>
                  </a:lnTo>
                  <a:lnTo>
                    <a:pt x="58" y="13"/>
                  </a:lnTo>
                  <a:lnTo>
                    <a:pt x="55" y="14"/>
                  </a:lnTo>
                  <a:lnTo>
                    <a:pt x="52" y="14"/>
                  </a:lnTo>
                  <a:lnTo>
                    <a:pt x="50" y="16"/>
                  </a:lnTo>
                  <a:lnTo>
                    <a:pt x="47" y="16"/>
                  </a:lnTo>
                  <a:lnTo>
                    <a:pt x="43" y="16"/>
                  </a:lnTo>
                  <a:lnTo>
                    <a:pt x="41" y="17"/>
                  </a:lnTo>
                  <a:lnTo>
                    <a:pt x="37" y="17"/>
                  </a:lnTo>
                  <a:lnTo>
                    <a:pt x="34" y="17"/>
                  </a:lnTo>
                  <a:lnTo>
                    <a:pt x="31" y="16"/>
                  </a:lnTo>
                  <a:lnTo>
                    <a:pt x="27" y="16"/>
                  </a:lnTo>
                  <a:lnTo>
                    <a:pt x="25" y="16"/>
                  </a:lnTo>
                  <a:lnTo>
                    <a:pt x="21" y="14"/>
                  </a:lnTo>
                  <a:lnTo>
                    <a:pt x="20" y="14"/>
                  </a:lnTo>
                  <a:lnTo>
                    <a:pt x="17" y="13"/>
                  </a:lnTo>
                  <a:lnTo>
                    <a:pt x="15" y="13"/>
                  </a:lnTo>
                  <a:lnTo>
                    <a:pt x="13" y="11"/>
                  </a:lnTo>
                  <a:lnTo>
                    <a:pt x="11" y="10"/>
                  </a:lnTo>
                  <a:lnTo>
                    <a:pt x="9" y="9"/>
                  </a:lnTo>
                  <a:lnTo>
                    <a:pt x="8" y="9"/>
                  </a:lnTo>
                  <a:lnTo>
                    <a:pt x="7" y="7"/>
                  </a:lnTo>
                  <a:lnTo>
                    <a:pt x="6" y="6"/>
                  </a:lnTo>
                  <a:lnTo>
                    <a:pt x="6" y="5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0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7"/>
                  </a:lnTo>
                  <a:lnTo>
                    <a:pt x="8" y="19"/>
                  </a:lnTo>
                  <a:lnTo>
                    <a:pt x="10" y="20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20" y="23"/>
                  </a:lnTo>
                  <a:lnTo>
                    <a:pt x="21" y="23"/>
                  </a:lnTo>
                  <a:lnTo>
                    <a:pt x="25" y="25"/>
                  </a:lnTo>
                  <a:lnTo>
                    <a:pt x="28" y="25"/>
                  </a:lnTo>
                  <a:lnTo>
                    <a:pt x="33" y="25"/>
                  </a:lnTo>
                  <a:lnTo>
                    <a:pt x="36" y="25"/>
                  </a:lnTo>
                  <a:lnTo>
                    <a:pt x="40" y="25"/>
                  </a:lnTo>
                  <a:lnTo>
                    <a:pt x="43" y="25"/>
                  </a:lnTo>
                  <a:lnTo>
                    <a:pt x="47" y="25"/>
                  </a:lnTo>
                  <a:lnTo>
                    <a:pt x="50" y="23"/>
                  </a:lnTo>
                  <a:lnTo>
                    <a:pt x="53" y="23"/>
                  </a:lnTo>
                  <a:lnTo>
                    <a:pt x="57" y="22"/>
                  </a:lnTo>
                  <a:lnTo>
                    <a:pt x="59" y="22"/>
                  </a:lnTo>
                  <a:lnTo>
                    <a:pt x="63" y="20"/>
                  </a:lnTo>
                  <a:lnTo>
                    <a:pt x="65" y="19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69" y="14"/>
                  </a:lnTo>
                  <a:lnTo>
                    <a:pt x="70" y="13"/>
                  </a:lnTo>
                  <a:lnTo>
                    <a:pt x="72" y="11"/>
                  </a:lnTo>
                  <a:lnTo>
                    <a:pt x="73" y="10"/>
                  </a:lnTo>
                  <a:lnTo>
                    <a:pt x="73" y="9"/>
                  </a:lnTo>
                  <a:lnTo>
                    <a:pt x="73" y="7"/>
                  </a:lnTo>
                  <a:lnTo>
                    <a:pt x="72" y="6"/>
                  </a:lnTo>
                  <a:lnTo>
                    <a:pt x="70" y="3"/>
                  </a:lnTo>
                  <a:lnTo>
                    <a:pt x="69" y="2"/>
                  </a:lnTo>
                  <a:close/>
                </a:path>
              </a:pathLst>
            </a:custGeom>
            <a:solidFill>
              <a:srgbClr val="D6C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26"/>
            <p:cNvSpPr>
              <a:spLocks/>
            </p:cNvSpPr>
            <p:nvPr/>
          </p:nvSpPr>
          <p:spPr bwMode="auto">
            <a:xfrm>
              <a:off x="330200" y="3360738"/>
              <a:ext cx="212725" cy="268288"/>
            </a:xfrm>
            <a:custGeom>
              <a:avLst/>
              <a:gdLst>
                <a:gd name="T0" fmla="*/ 129 w 134"/>
                <a:gd name="T1" fmla="*/ 163 h 169"/>
                <a:gd name="T2" fmla="*/ 133 w 134"/>
                <a:gd name="T3" fmla="*/ 155 h 169"/>
                <a:gd name="T4" fmla="*/ 134 w 134"/>
                <a:gd name="T5" fmla="*/ 145 h 169"/>
                <a:gd name="T6" fmla="*/ 133 w 134"/>
                <a:gd name="T7" fmla="*/ 132 h 169"/>
                <a:gd name="T8" fmla="*/ 128 w 134"/>
                <a:gd name="T9" fmla="*/ 118 h 169"/>
                <a:gd name="T10" fmla="*/ 122 w 134"/>
                <a:gd name="T11" fmla="*/ 102 h 169"/>
                <a:gd name="T12" fmla="*/ 113 w 134"/>
                <a:gd name="T13" fmla="*/ 85 h 169"/>
                <a:gd name="T14" fmla="*/ 102 w 134"/>
                <a:gd name="T15" fmla="*/ 69 h 169"/>
                <a:gd name="T16" fmla="*/ 91 w 134"/>
                <a:gd name="T17" fmla="*/ 53 h 169"/>
                <a:gd name="T18" fmla="*/ 77 w 134"/>
                <a:gd name="T19" fmla="*/ 37 h 169"/>
                <a:gd name="T20" fmla="*/ 65 w 134"/>
                <a:gd name="T21" fmla="*/ 24 h 169"/>
                <a:gd name="T22" fmla="*/ 52 w 134"/>
                <a:gd name="T23" fmla="*/ 14 h 169"/>
                <a:gd name="T24" fmla="*/ 39 w 134"/>
                <a:gd name="T25" fmla="*/ 7 h 169"/>
                <a:gd name="T26" fmla="*/ 28 w 134"/>
                <a:gd name="T27" fmla="*/ 2 h 169"/>
                <a:gd name="T28" fmla="*/ 17 w 134"/>
                <a:gd name="T29" fmla="*/ 0 h 169"/>
                <a:gd name="T30" fmla="*/ 10 w 134"/>
                <a:gd name="T31" fmla="*/ 2 h 169"/>
                <a:gd name="T32" fmla="*/ 4 w 134"/>
                <a:gd name="T33" fmla="*/ 5 h 169"/>
                <a:gd name="T34" fmla="*/ 1 w 134"/>
                <a:gd name="T35" fmla="*/ 14 h 169"/>
                <a:gd name="T36" fmla="*/ 0 w 134"/>
                <a:gd name="T37" fmla="*/ 24 h 169"/>
                <a:gd name="T38" fmla="*/ 1 w 134"/>
                <a:gd name="T39" fmla="*/ 37 h 169"/>
                <a:gd name="T40" fmla="*/ 5 w 134"/>
                <a:gd name="T41" fmla="*/ 51 h 169"/>
                <a:gd name="T42" fmla="*/ 12 w 134"/>
                <a:gd name="T43" fmla="*/ 67 h 169"/>
                <a:gd name="T44" fmla="*/ 20 w 134"/>
                <a:gd name="T45" fmla="*/ 84 h 169"/>
                <a:gd name="T46" fmla="*/ 31 w 134"/>
                <a:gd name="T47" fmla="*/ 101 h 169"/>
                <a:gd name="T48" fmla="*/ 43 w 134"/>
                <a:gd name="T49" fmla="*/ 117 h 169"/>
                <a:gd name="T50" fmla="*/ 56 w 134"/>
                <a:gd name="T51" fmla="*/ 132 h 169"/>
                <a:gd name="T52" fmla="*/ 69 w 134"/>
                <a:gd name="T53" fmla="*/ 144 h 169"/>
                <a:gd name="T54" fmla="*/ 82 w 134"/>
                <a:gd name="T55" fmla="*/ 155 h 169"/>
                <a:gd name="T56" fmla="*/ 94 w 134"/>
                <a:gd name="T57" fmla="*/ 162 h 169"/>
                <a:gd name="T58" fmla="*/ 106 w 134"/>
                <a:gd name="T59" fmla="*/ 168 h 169"/>
                <a:gd name="T60" fmla="*/ 116 w 134"/>
                <a:gd name="T61" fmla="*/ 169 h 169"/>
                <a:gd name="T62" fmla="*/ 124 w 134"/>
                <a:gd name="T63" fmla="*/ 16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169">
                  <a:moveTo>
                    <a:pt x="127" y="166"/>
                  </a:moveTo>
                  <a:lnTo>
                    <a:pt x="129" y="163"/>
                  </a:lnTo>
                  <a:lnTo>
                    <a:pt x="132" y="159"/>
                  </a:lnTo>
                  <a:lnTo>
                    <a:pt x="133" y="155"/>
                  </a:lnTo>
                  <a:lnTo>
                    <a:pt x="134" y="151"/>
                  </a:lnTo>
                  <a:lnTo>
                    <a:pt x="134" y="145"/>
                  </a:lnTo>
                  <a:lnTo>
                    <a:pt x="134" y="139"/>
                  </a:lnTo>
                  <a:lnTo>
                    <a:pt x="133" y="132"/>
                  </a:lnTo>
                  <a:lnTo>
                    <a:pt x="130" y="125"/>
                  </a:lnTo>
                  <a:lnTo>
                    <a:pt x="128" y="118"/>
                  </a:lnTo>
                  <a:lnTo>
                    <a:pt x="125" y="111"/>
                  </a:lnTo>
                  <a:lnTo>
                    <a:pt x="122" y="102"/>
                  </a:lnTo>
                  <a:lnTo>
                    <a:pt x="118" y="94"/>
                  </a:lnTo>
                  <a:lnTo>
                    <a:pt x="113" y="85"/>
                  </a:lnTo>
                  <a:lnTo>
                    <a:pt x="108" y="78"/>
                  </a:lnTo>
                  <a:lnTo>
                    <a:pt x="102" y="69"/>
                  </a:lnTo>
                  <a:lnTo>
                    <a:pt x="97" y="61"/>
                  </a:lnTo>
                  <a:lnTo>
                    <a:pt x="91" y="53"/>
                  </a:lnTo>
                  <a:lnTo>
                    <a:pt x="84" y="45"/>
                  </a:lnTo>
                  <a:lnTo>
                    <a:pt x="77" y="37"/>
                  </a:lnTo>
                  <a:lnTo>
                    <a:pt x="71" y="31"/>
                  </a:lnTo>
                  <a:lnTo>
                    <a:pt x="65" y="24"/>
                  </a:lnTo>
                  <a:lnTo>
                    <a:pt x="58" y="20"/>
                  </a:lnTo>
                  <a:lnTo>
                    <a:pt x="52" y="14"/>
                  </a:lnTo>
                  <a:lnTo>
                    <a:pt x="45" y="10"/>
                  </a:lnTo>
                  <a:lnTo>
                    <a:pt x="39" y="7"/>
                  </a:lnTo>
                  <a:lnTo>
                    <a:pt x="33" y="5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9"/>
                  </a:lnTo>
                  <a:lnTo>
                    <a:pt x="0" y="24"/>
                  </a:lnTo>
                  <a:lnTo>
                    <a:pt x="0" y="31"/>
                  </a:lnTo>
                  <a:lnTo>
                    <a:pt x="1" y="37"/>
                  </a:lnTo>
                  <a:lnTo>
                    <a:pt x="3" y="44"/>
                  </a:lnTo>
                  <a:lnTo>
                    <a:pt x="5" y="51"/>
                  </a:lnTo>
                  <a:lnTo>
                    <a:pt x="9" y="60"/>
                  </a:lnTo>
                  <a:lnTo>
                    <a:pt x="12" y="67"/>
                  </a:lnTo>
                  <a:lnTo>
                    <a:pt x="16" y="75"/>
                  </a:lnTo>
                  <a:lnTo>
                    <a:pt x="20" y="84"/>
                  </a:lnTo>
                  <a:lnTo>
                    <a:pt x="26" y="92"/>
                  </a:lnTo>
                  <a:lnTo>
                    <a:pt x="31" y="101"/>
                  </a:lnTo>
                  <a:lnTo>
                    <a:pt x="37" y="108"/>
                  </a:lnTo>
                  <a:lnTo>
                    <a:pt x="43" y="117"/>
                  </a:lnTo>
                  <a:lnTo>
                    <a:pt x="49" y="125"/>
                  </a:lnTo>
                  <a:lnTo>
                    <a:pt x="56" y="132"/>
                  </a:lnTo>
                  <a:lnTo>
                    <a:pt x="63" y="138"/>
                  </a:lnTo>
                  <a:lnTo>
                    <a:pt x="69" y="144"/>
                  </a:lnTo>
                  <a:lnTo>
                    <a:pt x="75" y="149"/>
                  </a:lnTo>
                  <a:lnTo>
                    <a:pt x="82" y="155"/>
                  </a:lnTo>
                  <a:lnTo>
                    <a:pt x="87" y="159"/>
                  </a:lnTo>
                  <a:lnTo>
                    <a:pt x="94" y="162"/>
                  </a:lnTo>
                  <a:lnTo>
                    <a:pt x="100" y="165"/>
                  </a:lnTo>
                  <a:lnTo>
                    <a:pt x="106" y="168"/>
                  </a:lnTo>
                  <a:lnTo>
                    <a:pt x="110" y="169"/>
                  </a:lnTo>
                  <a:lnTo>
                    <a:pt x="116" y="169"/>
                  </a:lnTo>
                  <a:lnTo>
                    <a:pt x="119" y="169"/>
                  </a:lnTo>
                  <a:lnTo>
                    <a:pt x="124" y="168"/>
                  </a:lnTo>
                  <a:lnTo>
                    <a:pt x="127" y="1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27"/>
            <p:cNvSpPr>
              <a:spLocks/>
            </p:cNvSpPr>
            <p:nvPr/>
          </p:nvSpPr>
          <p:spPr bwMode="auto">
            <a:xfrm>
              <a:off x="346075" y="3378201"/>
              <a:ext cx="182563" cy="242888"/>
            </a:xfrm>
            <a:custGeom>
              <a:avLst/>
              <a:gdLst>
                <a:gd name="T0" fmla="*/ 76 w 115"/>
                <a:gd name="T1" fmla="*/ 50 h 153"/>
                <a:gd name="T2" fmla="*/ 65 w 115"/>
                <a:gd name="T3" fmla="*/ 36 h 153"/>
                <a:gd name="T4" fmla="*/ 53 w 115"/>
                <a:gd name="T5" fmla="*/ 25 h 153"/>
                <a:gd name="T6" fmla="*/ 42 w 115"/>
                <a:gd name="T7" fmla="*/ 15 h 153"/>
                <a:gd name="T8" fmla="*/ 30 w 115"/>
                <a:gd name="T9" fmla="*/ 8 h 153"/>
                <a:gd name="T10" fmla="*/ 20 w 115"/>
                <a:gd name="T11" fmla="*/ 2 h 153"/>
                <a:gd name="T12" fmla="*/ 12 w 115"/>
                <a:gd name="T13" fmla="*/ 0 h 153"/>
                <a:gd name="T14" fmla="*/ 4 w 115"/>
                <a:gd name="T15" fmla="*/ 0 h 153"/>
                <a:gd name="T16" fmla="*/ 1 w 115"/>
                <a:gd name="T17" fmla="*/ 3 h 153"/>
                <a:gd name="T18" fmla="*/ 0 w 115"/>
                <a:gd name="T19" fmla="*/ 5 h 153"/>
                <a:gd name="T20" fmla="*/ 8 w 115"/>
                <a:gd name="T21" fmla="*/ 8 h 153"/>
                <a:gd name="T22" fmla="*/ 16 w 115"/>
                <a:gd name="T23" fmla="*/ 13 h 153"/>
                <a:gd name="T24" fmla="*/ 23 w 115"/>
                <a:gd name="T25" fmla="*/ 20 h 153"/>
                <a:gd name="T26" fmla="*/ 32 w 115"/>
                <a:gd name="T27" fmla="*/ 28 h 153"/>
                <a:gd name="T28" fmla="*/ 41 w 115"/>
                <a:gd name="T29" fmla="*/ 37 h 153"/>
                <a:gd name="T30" fmla="*/ 49 w 115"/>
                <a:gd name="T31" fmla="*/ 47 h 153"/>
                <a:gd name="T32" fmla="*/ 58 w 115"/>
                <a:gd name="T33" fmla="*/ 59 h 153"/>
                <a:gd name="T34" fmla="*/ 67 w 115"/>
                <a:gd name="T35" fmla="*/ 71 h 153"/>
                <a:gd name="T36" fmla="*/ 74 w 115"/>
                <a:gd name="T37" fmla="*/ 81 h 153"/>
                <a:gd name="T38" fmla="*/ 80 w 115"/>
                <a:gd name="T39" fmla="*/ 93 h 153"/>
                <a:gd name="T40" fmla="*/ 86 w 115"/>
                <a:gd name="T41" fmla="*/ 105 h 153"/>
                <a:gd name="T42" fmla="*/ 91 w 115"/>
                <a:gd name="T43" fmla="*/ 114 h 153"/>
                <a:gd name="T44" fmla="*/ 95 w 115"/>
                <a:gd name="T45" fmla="*/ 126 h 153"/>
                <a:gd name="T46" fmla="*/ 98 w 115"/>
                <a:gd name="T47" fmla="*/ 134 h 153"/>
                <a:gd name="T48" fmla="*/ 102 w 115"/>
                <a:gd name="T49" fmla="*/ 144 h 153"/>
                <a:gd name="T50" fmla="*/ 103 w 115"/>
                <a:gd name="T51" fmla="*/ 153 h 153"/>
                <a:gd name="T52" fmla="*/ 105 w 115"/>
                <a:gd name="T53" fmla="*/ 153 h 153"/>
                <a:gd name="T54" fmla="*/ 106 w 115"/>
                <a:gd name="T55" fmla="*/ 151 h 153"/>
                <a:gd name="T56" fmla="*/ 109 w 115"/>
                <a:gd name="T57" fmla="*/ 151 h 153"/>
                <a:gd name="T58" fmla="*/ 112 w 115"/>
                <a:gd name="T59" fmla="*/ 148 h 153"/>
                <a:gd name="T60" fmla="*/ 115 w 115"/>
                <a:gd name="T61" fmla="*/ 141 h 153"/>
                <a:gd name="T62" fmla="*/ 115 w 115"/>
                <a:gd name="T63" fmla="*/ 133 h 153"/>
                <a:gd name="T64" fmla="*/ 113 w 115"/>
                <a:gd name="T65" fmla="*/ 121 h 153"/>
                <a:gd name="T66" fmla="*/ 110 w 115"/>
                <a:gd name="T67" fmla="*/ 108 h 153"/>
                <a:gd name="T68" fmla="*/ 104 w 115"/>
                <a:gd name="T69" fmla="*/ 96 h 153"/>
                <a:gd name="T70" fmla="*/ 96 w 115"/>
                <a:gd name="T71" fmla="*/ 80 h 153"/>
                <a:gd name="T72" fmla="*/ 87 w 115"/>
                <a:gd name="T73" fmla="*/ 6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53">
                  <a:moveTo>
                    <a:pt x="82" y="57"/>
                  </a:moveTo>
                  <a:lnTo>
                    <a:pt x="76" y="50"/>
                  </a:lnTo>
                  <a:lnTo>
                    <a:pt x="70" y="43"/>
                  </a:lnTo>
                  <a:lnTo>
                    <a:pt x="65" y="36"/>
                  </a:lnTo>
                  <a:lnTo>
                    <a:pt x="59" y="30"/>
                  </a:lnTo>
                  <a:lnTo>
                    <a:pt x="53" y="25"/>
                  </a:lnTo>
                  <a:lnTo>
                    <a:pt x="48" y="19"/>
                  </a:lnTo>
                  <a:lnTo>
                    <a:pt x="42" y="15"/>
                  </a:lnTo>
                  <a:lnTo>
                    <a:pt x="36" y="10"/>
                  </a:lnTo>
                  <a:lnTo>
                    <a:pt x="30" y="8"/>
                  </a:lnTo>
                  <a:lnTo>
                    <a:pt x="26" y="5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6"/>
                  </a:lnTo>
                  <a:lnTo>
                    <a:pt x="8" y="8"/>
                  </a:lnTo>
                  <a:lnTo>
                    <a:pt x="11" y="10"/>
                  </a:lnTo>
                  <a:lnTo>
                    <a:pt x="16" y="13"/>
                  </a:lnTo>
                  <a:lnTo>
                    <a:pt x="19" y="16"/>
                  </a:lnTo>
                  <a:lnTo>
                    <a:pt x="23" y="20"/>
                  </a:lnTo>
                  <a:lnTo>
                    <a:pt x="28" y="23"/>
                  </a:lnTo>
                  <a:lnTo>
                    <a:pt x="32" y="28"/>
                  </a:lnTo>
                  <a:lnTo>
                    <a:pt x="36" y="32"/>
                  </a:lnTo>
                  <a:lnTo>
                    <a:pt x="41" y="37"/>
                  </a:lnTo>
                  <a:lnTo>
                    <a:pt x="45" y="42"/>
                  </a:lnTo>
                  <a:lnTo>
                    <a:pt x="49" y="47"/>
                  </a:lnTo>
                  <a:lnTo>
                    <a:pt x="54" y="53"/>
                  </a:lnTo>
                  <a:lnTo>
                    <a:pt x="58" y="59"/>
                  </a:lnTo>
                  <a:lnTo>
                    <a:pt x="62" y="64"/>
                  </a:lnTo>
                  <a:lnTo>
                    <a:pt x="67" y="71"/>
                  </a:lnTo>
                  <a:lnTo>
                    <a:pt x="70" y="77"/>
                  </a:lnTo>
                  <a:lnTo>
                    <a:pt x="74" y="81"/>
                  </a:lnTo>
                  <a:lnTo>
                    <a:pt x="77" y="87"/>
                  </a:lnTo>
                  <a:lnTo>
                    <a:pt x="80" y="93"/>
                  </a:lnTo>
                  <a:lnTo>
                    <a:pt x="84" y="99"/>
                  </a:lnTo>
                  <a:lnTo>
                    <a:pt x="86" y="105"/>
                  </a:lnTo>
                  <a:lnTo>
                    <a:pt x="88" y="110"/>
                  </a:lnTo>
                  <a:lnTo>
                    <a:pt x="91" y="114"/>
                  </a:lnTo>
                  <a:lnTo>
                    <a:pt x="93" y="120"/>
                  </a:lnTo>
                  <a:lnTo>
                    <a:pt x="95" y="126"/>
                  </a:lnTo>
                  <a:lnTo>
                    <a:pt x="97" y="130"/>
                  </a:lnTo>
                  <a:lnTo>
                    <a:pt x="98" y="134"/>
                  </a:lnTo>
                  <a:lnTo>
                    <a:pt x="101" y="140"/>
                  </a:lnTo>
                  <a:lnTo>
                    <a:pt x="102" y="144"/>
                  </a:lnTo>
                  <a:lnTo>
                    <a:pt x="103" y="148"/>
                  </a:lnTo>
                  <a:lnTo>
                    <a:pt x="103" y="153"/>
                  </a:lnTo>
                  <a:lnTo>
                    <a:pt x="104" y="153"/>
                  </a:lnTo>
                  <a:lnTo>
                    <a:pt x="105" y="153"/>
                  </a:lnTo>
                  <a:lnTo>
                    <a:pt x="106" y="153"/>
                  </a:lnTo>
                  <a:lnTo>
                    <a:pt x="106" y="151"/>
                  </a:lnTo>
                  <a:lnTo>
                    <a:pt x="107" y="151"/>
                  </a:lnTo>
                  <a:lnTo>
                    <a:pt x="109" y="151"/>
                  </a:lnTo>
                  <a:lnTo>
                    <a:pt x="110" y="150"/>
                  </a:lnTo>
                  <a:lnTo>
                    <a:pt x="112" y="148"/>
                  </a:lnTo>
                  <a:lnTo>
                    <a:pt x="113" y="146"/>
                  </a:lnTo>
                  <a:lnTo>
                    <a:pt x="115" y="141"/>
                  </a:lnTo>
                  <a:lnTo>
                    <a:pt x="115" y="137"/>
                  </a:lnTo>
                  <a:lnTo>
                    <a:pt x="115" y="133"/>
                  </a:lnTo>
                  <a:lnTo>
                    <a:pt x="115" y="127"/>
                  </a:lnTo>
                  <a:lnTo>
                    <a:pt x="113" y="121"/>
                  </a:lnTo>
                  <a:lnTo>
                    <a:pt x="112" y="116"/>
                  </a:lnTo>
                  <a:lnTo>
                    <a:pt x="110" y="108"/>
                  </a:lnTo>
                  <a:lnTo>
                    <a:pt x="107" y="103"/>
                  </a:lnTo>
                  <a:lnTo>
                    <a:pt x="104" y="96"/>
                  </a:lnTo>
                  <a:lnTo>
                    <a:pt x="101" y="89"/>
                  </a:lnTo>
                  <a:lnTo>
                    <a:pt x="96" y="80"/>
                  </a:lnTo>
                  <a:lnTo>
                    <a:pt x="92" y="73"/>
                  </a:lnTo>
                  <a:lnTo>
                    <a:pt x="87" y="66"/>
                  </a:lnTo>
                  <a:lnTo>
                    <a:pt x="82" y="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28"/>
            <p:cNvSpPr>
              <a:spLocks/>
            </p:cNvSpPr>
            <p:nvPr/>
          </p:nvSpPr>
          <p:spPr bwMode="auto">
            <a:xfrm>
              <a:off x="314325" y="3363913"/>
              <a:ext cx="227013" cy="285750"/>
            </a:xfrm>
            <a:custGeom>
              <a:avLst/>
              <a:gdLst>
                <a:gd name="T0" fmla="*/ 43 w 143"/>
                <a:gd name="T1" fmla="*/ 96 h 180"/>
                <a:gd name="T2" fmla="*/ 33 w 143"/>
                <a:gd name="T3" fmla="*/ 78 h 180"/>
                <a:gd name="T4" fmla="*/ 26 w 143"/>
                <a:gd name="T5" fmla="*/ 63 h 180"/>
                <a:gd name="T6" fmla="*/ 20 w 143"/>
                <a:gd name="T7" fmla="*/ 49 h 180"/>
                <a:gd name="T8" fmla="*/ 15 w 143"/>
                <a:gd name="T9" fmla="*/ 34 h 180"/>
                <a:gd name="T10" fmla="*/ 14 w 143"/>
                <a:gd name="T11" fmla="*/ 22 h 180"/>
                <a:gd name="T12" fmla="*/ 14 w 143"/>
                <a:gd name="T13" fmla="*/ 11 h 180"/>
                <a:gd name="T14" fmla="*/ 17 w 143"/>
                <a:gd name="T15" fmla="*/ 4 h 180"/>
                <a:gd name="T16" fmla="*/ 21 w 143"/>
                <a:gd name="T17" fmla="*/ 0 h 180"/>
                <a:gd name="T18" fmla="*/ 20 w 143"/>
                <a:gd name="T19" fmla="*/ 0 h 180"/>
                <a:gd name="T20" fmla="*/ 16 w 143"/>
                <a:gd name="T21" fmla="*/ 0 h 180"/>
                <a:gd name="T22" fmla="*/ 13 w 143"/>
                <a:gd name="T23" fmla="*/ 2 h 180"/>
                <a:gd name="T24" fmla="*/ 10 w 143"/>
                <a:gd name="T25" fmla="*/ 3 h 180"/>
                <a:gd name="T26" fmla="*/ 5 w 143"/>
                <a:gd name="T27" fmla="*/ 7 h 180"/>
                <a:gd name="T28" fmla="*/ 2 w 143"/>
                <a:gd name="T29" fmla="*/ 16 h 180"/>
                <a:gd name="T30" fmla="*/ 0 w 143"/>
                <a:gd name="T31" fmla="*/ 27 h 180"/>
                <a:gd name="T32" fmla="*/ 3 w 143"/>
                <a:gd name="T33" fmla="*/ 40 h 180"/>
                <a:gd name="T34" fmla="*/ 6 w 143"/>
                <a:gd name="T35" fmla="*/ 56 h 180"/>
                <a:gd name="T36" fmla="*/ 13 w 143"/>
                <a:gd name="T37" fmla="*/ 72 h 180"/>
                <a:gd name="T38" fmla="*/ 22 w 143"/>
                <a:gd name="T39" fmla="*/ 90 h 180"/>
                <a:gd name="T40" fmla="*/ 33 w 143"/>
                <a:gd name="T41" fmla="*/ 107 h 180"/>
                <a:gd name="T42" fmla="*/ 47 w 143"/>
                <a:gd name="T43" fmla="*/ 124 h 180"/>
                <a:gd name="T44" fmla="*/ 61 w 143"/>
                <a:gd name="T45" fmla="*/ 141 h 180"/>
                <a:gd name="T46" fmla="*/ 74 w 143"/>
                <a:gd name="T47" fmla="*/ 154 h 180"/>
                <a:gd name="T48" fmla="*/ 87 w 143"/>
                <a:gd name="T49" fmla="*/ 166 h 180"/>
                <a:gd name="T50" fmla="*/ 101 w 143"/>
                <a:gd name="T51" fmla="*/ 172 h 180"/>
                <a:gd name="T52" fmla="*/ 112 w 143"/>
                <a:gd name="T53" fmla="*/ 178 h 180"/>
                <a:gd name="T54" fmla="*/ 123 w 143"/>
                <a:gd name="T55" fmla="*/ 180 h 180"/>
                <a:gd name="T56" fmla="*/ 132 w 143"/>
                <a:gd name="T57" fmla="*/ 178 h 180"/>
                <a:gd name="T58" fmla="*/ 137 w 143"/>
                <a:gd name="T59" fmla="*/ 174 h 180"/>
                <a:gd name="T60" fmla="*/ 140 w 143"/>
                <a:gd name="T61" fmla="*/ 169 h 180"/>
                <a:gd name="T62" fmla="*/ 143 w 143"/>
                <a:gd name="T63" fmla="*/ 161 h 180"/>
                <a:gd name="T64" fmla="*/ 143 w 143"/>
                <a:gd name="T65" fmla="*/ 153 h 180"/>
                <a:gd name="T66" fmla="*/ 142 w 143"/>
                <a:gd name="T67" fmla="*/ 150 h 180"/>
                <a:gd name="T68" fmla="*/ 140 w 143"/>
                <a:gd name="T69" fmla="*/ 153 h 180"/>
                <a:gd name="T70" fmla="*/ 140 w 143"/>
                <a:gd name="T71" fmla="*/ 156 h 180"/>
                <a:gd name="T72" fmla="*/ 138 w 143"/>
                <a:gd name="T73" fmla="*/ 157 h 180"/>
                <a:gd name="T74" fmla="*/ 134 w 143"/>
                <a:gd name="T75" fmla="*/ 160 h 180"/>
                <a:gd name="T76" fmla="*/ 126 w 143"/>
                <a:gd name="T77" fmla="*/ 161 h 180"/>
                <a:gd name="T78" fmla="*/ 116 w 143"/>
                <a:gd name="T79" fmla="*/ 160 h 180"/>
                <a:gd name="T80" fmla="*/ 104 w 143"/>
                <a:gd name="T81" fmla="*/ 156 h 180"/>
                <a:gd name="T82" fmla="*/ 93 w 143"/>
                <a:gd name="T83" fmla="*/ 148 h 180"/>
                <a:gd name="T84" fmla="*/ 81 w 143"/>
                <a:gd name="T85" fmla="*/ 138 h 180"/>
                <a:gd name="T86" fmla="*/ 68 w 143"/>
                <a:gd name="T87" fmla="*/ 125 h 180"/>
                <a:gd name="T88" fmla="*/ 56 w 143"/>
                <a:gd name="T89" fmla="*/ 11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3" h="180">
                  <a:moveTo>
                    <a:pt x="49" y="104"/>
                  </a:moveTo>
                  <a:lnTo>
                    <a:pt x="43" y="96"/>
                  </a:lnTo>
                  <a:lnTo>
                    <a:pt x="39" y="87"/>
                  </a:lnTo>
                  <a:lnTo>
                    <a:pt x="33" y="78"/>
                  </a:lnTo>
                  <a:lnTo>
                    <a:pt x="29" y="72"/>
                  </a:lnTo>
                  <a:lnTo>
                    <a:pt x="26" y="63"/>
                  </a:lnTo>
                  <a:lnTo>
                    <a:pt x="22" y="56"/>
                  </a:lnTo>
                  <a:lnTo>
                    <a:pt x="20" y="49"/>
                  </a:lnTo>
                  <a:lnTo>
                    <a:pt x="17" y="41"/>
                  </a:lnTo>
                  <a:lnTo>
                    <a:pt x="15" y="34"/>
                  </a:lnTo>
                  <a:lnTo>
                    <a:pt x="14" y="28"/>
                  </a:lnTo>
                  <a:lnTo>
                    <a:pt x="14" y="22"/>
                  </a:lnTo>
                  <a:lnTo>
                    <a:pt x="14" y="17"/>
                  </a:lnTo>
                  <a:lnTo>
                    <a:pt x="14" y="11"/>
                  </a:lnTo>
                  <a:lnTo>
                    <a:pt x="16" y="7"/>
                  </a:lnTo>
                  <a:lnTo>
                    <a:pt x="17" y="4"/>
                  </a:lnTo>
                  <a:lnTo>
                    <a:pt x="21" y="2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10" y="3"/>
                  </a:lnTo>
                  <a:lnTo>
                    <a:pt x="8" y="4"/>
                  </a:lnTo>
                  <a:lnTo>
                    <a:pt x="5" y="7"/>
                  </a:lnTo>
                  <a:lnTo>
                    <a:pt x="3" y="11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0" y="33"/>
                  </a:lnTo>
                  <a:lnTo>
                    <a:pt x="3" y="40"/>
                  </a:lnTo>
                  <a:lnTo>
                    <a:pt x="4" y="47"/>
                  </a:lnTo>
                  <a:lnTo>
                    <a:pt x="6" y="56"/>
                  </a:lnTo>
                  <a:lnTo>
                    <a:pt x="10" y="64"/>
                  </a:lnTo>
                  <a:lnTo>
                    <a:pt x="13" y="72"/>
                  </a:lnTo>
                  <a:lnTo>
                    <a:pt x="17" y="81"/>
                  </a:lnTo>
                  <a:lnTo>
                    <a:pt x="22" y="90"/>
                  </a:lnTo>
                  <a:lnTo>
                    <a:pt x="27" y="99"/>
                  </a:lnTo>
                  <a:lnTo>
                    <a:pt x="33" y="107"/>
                  </a:lnTo>
                  <a:lnTo>
                    <a:pt x="40" y="116"/>
                  </a:lnTo>
                  <a:lnTo>
                    <a:pt x="47" y="124"/>
                  </a:lnTo>
                  <a:lnTo>
                    <a:pt x="54" y="133"/>
                  </a:lnTo>
                  <a:lnTo>
                    <a:pt x="61" y="141"/>
                  </a:lnTo>
                  <a:lnTo>
                    <a:pt x="67" y="147"/>
                  </a:lnTo>
                  <a:lnTo>
                    <a:pt x="74" y="154"/>
                  </a:lnTo>
                  <a:lnTo>
                    <a:pt x="81" y="160"/>
                  </a:lnTo>
                  <a:lnTo>
                    <a:pt x="87" y="166"/>
                  </a:lnTo>
                  <a:lnTo>
                    <a:pt x="94" y="170"/>
                  </a:lnTo>
                  <a:lnTo>
                    <a:pt x="101" y="172"/>
                  </a:lnTo>
                  <a:lnTo>
                    <a:pt x="107" y="175"/>
                  </a:lnTo>
                  <a:lnTo>
                    <a:pt x="112" y="178"/>
                  </a:lnTo>
                  <a:lnTo>
                    <a:pt x="118" y="180"/>
                  </a:lnTo>
                  <a:lnTo>
                    <a:pt x="123" y="180"/>
                  </a:lnTo>
                  <a:lnTo>
                    <a:pt x="128" y="180"/>
                  </a:lnTo>
                  <a:lnTo>
                    <a:pt x="132" y="178"/>
                  </a:lnTo>
                  <a:lnTo>
                    <a:pt x="135" y="175"/>
                  </a:lnTo>
                  <a:lnTo>
                    <a:pt x="137" y="174"/>
                  </a:lnTo>
                  <a:lnTo>
                    <a:pt x="140" y="171"/>
                  </a:lnTo>
                  <a:lnTo>
                    <a:pt x="140" y="169"/>
                  </a:lnTo>
                  <a:lnTo>
                    <a:pt x="142" y="166"/>
                  </a:lnTo>
                  <a:lnTo>
                    <a:pt x="143" y="161"/>
                  </a:lnTo>
                  <a:lnTo>
                    <a:pt x="143" y="157"/>
                  </a:lnTo>
                  <a:lnTo>
                    <a:pt x="143" y="153"/>
                  </a:lnTo>
                  <a:lnTo>
                    <a:pt x="143" y="148"/>
                  </a:lnTo>
                  <a:lnTo>
                    <a:pt x="142" y="150"/>
                  </a:lnTo>
                  <a:lnTo>
                    <a:pt x="142" y="151"/>
                  </a:lnTo>
                  <a:lnTo>
                    <a:pt x="140" y="153"/>
                  </a:lnTo>
                  <a:lnTo>
                    <a:pt x="140" y="154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8" y="157"/>
                  </a:lnTo>
                  <a:lnTo>
                    <a:pt x="137" y="158"/>
                  </a:lnTo>
                  <a:lnTo>
                    <a:pt x="134" y="160"/>
                  </a:lnTo>
                  <a:lnTo>
                    <a:pt x="129" y="161"/>
                  </a:lnTo>
                  <a:lnTo>
                    <a:pt x="126" y="161"/>
                  </a:lnTo>
                  <a:lnTo>
                    <a:pt x="121" y="161"/>
                  </a:lnTo>
                  <a:lnTo>
                    <a:pt x="116" y="160"/>
                  </a:lnTo>
                  <a:lnTo>
                    <a:pt x="110" y="158"/>
                  </a:lnTo>
                  <a:lnTo>
                    <a:pt x="104" y="156"/>
                  </a:lnTo>
                  <a:lnTo>
                    <a:pt x="99" y="153"/>
                  </a:lnTo>
                  <a:lnTo>
                    <a:pt x="93" y="148"/>
                  </a:lnTo>
                  <a:lnTo>
                    <a:pt x="87" y="143"/>
                  </a:lnTo>
                  <a:lnTo>
                    <a:pt x="81" y="138"/>
                  </a:lnTo>
                  <a:lnTo>
                    <a:pt x="74" y="133"/>
                  </a:lnTo>
                  <a:lnTo>
                    <a:pt x="68" y="125"/>
                  </a:lnTo>
                  <a:lnTo>
                    <a:pt x="62" y="119"/>
                  </a:lnTo>
                  <a:lnTo>
                    <a:pt x="56" y="111"/>
                  </a:lnTo>
                  <a:lnTo>
                    <a:pt x="49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29"/>
            <p:cNvSpPr>
              <a:spLocks/>
            </p:cNvSpPr>
            <p:nvPr/>
          </p:nvSpPr>
          <p:spPr bwMode="auto">
            <a:xfrm>
              <a:off x="547688" y="3355976"/>
              <a:ext cx="23813" cy="30163"/>
            </a:xfrm>
            <a:custGeom>
              <a:avLst/>
              <a:gdLst>
                <a:gd name="T0" fmla="*/ 1 w 15"/>
                <a:gd name="T1" fmla="*/ 0 h 19"/>
                <a:gd name="T2" fmla="*/ 0 w 15"/>
                <a:gd name="T3" fmla="*/ 1 h 19"/>
                <a:gd name="T4" fmla="*/ 0 w 15"/>
                <a:gd name="T5" fmla="*/ 2 h 19"/>
                <a:gd name="T6" fmla="*/ 0 w 15"/>
                <a:gd name="T7" fmla="*/ 4 h 19"/>
                <a:gd name="T8" fmla="*/ 0 w 15"/>
                <a:gd name="T9" fmla="*/ 2 h 19"/>
                <a:gd name="T10" fmla="*/ 1 w 15"/>
                <a:gd name="T11" fmla="*/ 2 h 19"/>
                <a:gd name="T12" fmla="*/ 2 w 15"/>
                <a:gd name="T13" fmla="*/ 2 h 19"/>
                <a:gd name="T14" fmla="*/ 3 w 15"/>
                <a:gd name="T15" fmla="*/ 2 h 19"/>
                <a:gd name="T16" fmla="*/ 4 w 15"/>
                <a:gd name="T17" fmla="*/ 2 h 19"/>
                <a:gd name="T18" fmla="*/ 5 w 15"/>
                <a:gd name="T19" fmla="*/ 4 h 19"/>
                <a:gd name="T20" fmla="*/ 6 w 15"/>
                <a:gd name="T21" fmla="*/ 5 h 19"/>
                <a:gd name="T22" fmla="*/ 8 w 15"/>
                <a:gd name="T23" fmla="*/ 5 h 19"/>
                <a:gd name="T24" fmla="*/ 10 w 15"/>
                <a:gd name="T25" fmla="*/ 7 h 19"/>
                <a:gd name="T26" fmla="*/ 11 w 15"/>
                <a:gd name="T27" fmla="*/ 11 h 19"/>
                <a:gd name="T28" fmla="*/ 12 w 15"/>
                <a:gd name="T29" fmla="*/ 14 h 19"/>
                <a:gd name="T30" fmla="*/ 13 w 15"/>
                <a:gd name="T31" fmla="*/ 16 h 19"/>
                <a:gd name="T32" fmla="*/ 12 w 15"/>
                <a:gd name="T33" fmla="*/ 17 h 19"/>
                <a:gd name="T34" fmla="*/ 11 w 15"/>
                <a:gd name="T35" fmla="*/ 17 h 19"/>
                <a:gd name="T36" fmla="*/ 11 w 15"/>
                <a:gd name="T37" fmla="*/ 19 h 19"/>
                <a:gd name="T38" fmla="*/ 12 w 15"/>
                <a:gd name="T39" fmla="*/ 19 h 19"/>
                <a:gd name="T40" fmla="*/ 13 w 15"/>
                <a:gd name="T41" fmla="*/ 19 h 19"/>
                <a:gd name="T42" fmla="*/ 15 w 15"/>
                <a:gd name="T43" fmla="*/ 19 h 19"/>
                <a:gd name="T44" fmla="*/ 15 w 15"/>
                <a:gd name="T45" fmla="*/ 16 h 19"/>
                <a:gd name="T46" fmla="*/ 15 w 15"/>
                <a:gd name="T47" fmla="*/ 13 h 19"/>
                <a:gd name="T48" fmla="*/ 15 w 15"/>
                <a:gd name="T49" fmla="*/ 10 h 19"/>
                <a:gd name="T50" fmla="*/ 11 w 15"/>
                <a:gd name="T51" fmla="*/ 7 h 19"/>
                <a:gd name="T52" fmla="*/ 10 w 15"/>
                <a:gd name="T53" fmla="*/ 4 h 19"/>
                <a:gd name="T54" fmla="*/ 9 w 15"/>
                <a:gd name="T55" fmla="*/ 2 h 19"/>
                <a:gd name="T56" fmla="*/ 6 w 15"/>
                <a:gd name="T57" fmla="*/ 1 h 19"/>
                <a:gd name="T58" fmla="*/ 5 w 15"/>
                <a:gd name="T59" fmla="*/ 1 h 19"/>
                <a:gd name="T60" fmla="*/ 4 w 15"/>
                <a:gd name="T61" fmla="*/ 0 h 19"/>
                <a:gd name="T62" fmla="*/ 3 w 15"/>
                <a:gd name="T63" fmla="*/ 0 h 19"/>
                <a:gd name="T64" fmla="*/ 2 w 15"/>
                <a:gd name="T65" fmla="*/ 0 h 19"/>
                <a:gd name="T66" fmla="*/ 1 w 15"/>
                <a:gd name="T6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9">
                  <a:moveTo>
                    <a:pt x="1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4" y="2"/>
                  </a:lnTo>
                  <a:lnTo>
                    <a:pt x="5" y="4"/>
                  </a:lnTo>
                  <a:lnTo>
                    <a:pt x="6" y="5"/>
                  </a:lnTo>
                  <a:lnTo>
                    <a:pt x="8" y="5"/>
                  </a:lnTo>
                  <a:lnTo>
                    <a:pt x="10" y="7"/>
                  </a:lnTo>
                  <a:lnTo>
                    <a:pt x="11" y="11"/>
                  </a:lnTo>
                  <a:lnTo>
                    <a:pt x="12" y="14"/>
                  </a:lnTo>
                  <a:lnTo>
                    <a:pt x="13" y="16"/>
                  </a:lnTo>
                  <a:lnTo>
                    <a:pt x="12" y="17"/>
                  </a:lnTo>
                  <a:lnTo>
                    <a:pt x="11" y="17"/>
                  </a:lnTo>
                  <a:lnTo>
                    <a:pt x="11" y="19"/>
                  </a:lnTo>
                  <a:lnTo>
                    <a:pt x="12" y="19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5" y="16"/>
                  </a:lnTo>
                  <a:lnTo>
                    <a:pt x="15" y="13"/>
                  </a:lnTo>
                  <a:lnTo>
                    <a:pt x="15" y="10"/>
                  </a:lnTo>
                  <a:lnTo>
                    <a:pt x="11" y="7"/>
                  </a:lnTo>
                  <a:lnTo>
                    <a:pt x="10" y="4"/>
                  </a:lnTo>
                  <a:lnTo>
                    <a:pt x="9" y="2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30"/>
            <p:cNvSpPr>
              <a:spLocks/>
            </p:cNvSpPr>
            <p:nvPr/>
          </p:nvSpPr>
          <p:spPr bwMode="auto">
            <a:xfrm>
              <a:off x="349250" y="3360738"/>
              <a:ext cx="214313" cy="239713"/>
            </a:xfrm>
            <a:custGeom>
              <a:avLst/>
              <a:gdLst>
                <a:gd name="T0" fmla="*/ 133 w 135"/>
                <a:gd name="T1" fmla="*/ 19 h 151"/>
                <a:gd name="T2" fmla="*/ 129 w 135"/>
                <a:gd name="T3" fmla="*/ 16 h 151"/>
                <a:gd name="T4" fmla="*/ 125 w 135"/>
                <a:gd name="T5" fmla="*/ 11 h 151"/>
                <a:gd name="T6" fmla="*/ 120 w 135"/>
                <a:gd name="T7" fmla="*/ 3 h 151"/>
                <a:gd name="T8" fmla="*/ 118 w 135"/>
                <a:gd name="T9" fmla="*/ 2 h 151"/>
                <a:gd name="T10" fmla="*/ 116 w 135"/>
                <a:gd name="T11" fmla="*/ 5 h 151"/>
                <a:gd name="T12" fmla="*/ 117 w 135"/>
                <a:gd name="T13" fmla="*/ 10 h 151"/>
                <a:gd name="T14" fmla="*/ 120 w 135"/>
                <a:gd name="T15" fmla="*/ 17 h 151"/>
                <a:gd name="T16" fmla="*/ 124 w 135"/>
                <a:gd name="T17" fmla="*/ 20 h 151"/>
                <a:gd name="T18" fmla="*/ 126 w 135"/>
                <a:gd name="T19" fmla="*/ 23 h 151"/>
                <a:gd name="T20" fmla="*/ 115 w 135"/>
                <a:gd name="T21" fmla="*/ 31 h 151"/>
                <a:gd name="T22" fmla="*/ 112 w 135"/>
                <a:gd name="T23" fmla="*/ 28 h 151"/>
                <a:gd name="T24" fmla="*/ 109 w 135"/>
                <a:gd name="T25" fmla="*/ 26 h 151"/>
                <a:gd name="T26" fmla="*/ 105 w 135"/>
                <a:gd name="T27" fmla="*/ 19 h 151"/>
                <a:gd name="T28" fmla="*/ 102 w 135"/>
                <a:gd name="T29" fmla="*/ 14 h 151"/>
                <a:gd name="T30" fmla="*/ 100 w 135"/>
                <a:gd name="T31" fmla="*/ 17 h 151"/>
                <a:gd name="T32" fmla="*/ 101 w 135"/>
                <a:gd name="T33" fmla="*/ 23 h 151"/>
                <a:gd name="T34" fmla="*/ 104 w 135"/>
                <a:gd name="T35" fmla="*/ 30 h 151"/>
                <a:gd name="T36" fmla="*/ 108 w 135"/>
                <a:gd name="T37" fmla="*/ 33 h 151"/>
                <a:gd name="T38" fmla="*/ 110 w 135"/>
                <a:gd name="T39" fmla="*/ 36 h 151"/>
                <a:gd name="T40" fmla="*/ 79 w 135"/>
                <a:gd name="T41" fmla="*/ 50 h 151"/>
                <a:gd name="T42" fmla="*/ 61 w 135"/>
                <a:gd name="T43" fmla="*/ 30 h 151"/>
                <a:gd name="T44" fmla="*/ 43 w 135"/>
                <a:gd name="T45" fmla="*/ 14 h 151"/>
                <a:gd name="T46" fmla="*/ 26 w 135"/>
                <a:gd name="T47" fmla="*/ 5 h 151"/>
                <a:gd name="T48" fmla="*/ 11 w 135"/>
                <a:gd name="T49" fmla="*/ 0 h 151"/>
                <a:gd name="T50" fmla="*/ 0 w 135"/>
                <a:gd name="T51" fmla="*/ 3 h 151"/>
                <a:gd name="T52" fmla="*/ 12 w 135"/>
                <a:gd name="T53" fmla="*/ 5 h 151"/>
                <a:gd name="T54" fmla="*/ 27 w 135"/>
                <a:gd name="T55" fmla="*/ 13 h 151"/>
                <a:gd name="T56" fmla="*/ 42 w 135"/>
                <a:gd name="T57" fmla="*/ 24 h 151"/>
                <a:gd name="T58" fmla="*/ 58 w 135"/>
                <a:gd name="T59" fmla="*/ 39 h 151"/>
                <a:gd name="T60" fmla="*/ 74 w 135"/>
                <a:gd name="T61" fmla="*/ 55 h 151"/>
                <a:gd name="T62" fmla="*/ 53 w 135"/>
                <a:gd name="T63" fmla="*/ 83 h 151"/>
                <a:gd name="T64" fmla="*/ 53 w 135"/>
                <a:gd name="T65" fmla="*/ 87 h 151"/>
                <a:gd name="T66" fmla="*/ 57 w 135"/>
                <a:gd name="T67" fmla="*/ 87 h 151"/>
                <a:gd name="T68" fmla="*/ 90 w 135"/>
                <a:gd name="T69" fmla="*/ 78 h 151"/>
                <a:gd name="T70" fmla="*/ 100 w 135"/>
                <a:gd name="T71" fmla="*/ 96 h 151"/>
                <a:gd name="T72" fmla="*/ 109 w 135"/>
                <a:gd name="T73" fmla="*/ 111 h 151"/>
                <a:gd name="T74" fmla="*/ 115 w 135"/>
                <a:gd name="T75" fmla="*/ 128 h 151"/>
                <a:gd name="T76" fmla="*/ 119 w 135"/>
                <a:gd name="T77" fmla="*/ 142 h 151"/>
                <a:gd name="T78" fmla="*/ 121 w 135"/>
                <a:gd name="T79" fmla="*/ 147 h 151"/>
                <a:gd name="T80" fmla="*/ 121 w 135"/>
                <a:gd name="T81" fmla="*/ 134 h 151"/>
                <a:gd name="T82" fmla="*/ 117 w 135"/>
                <a:gd name="T83" fmla="*/ 118 h 151"/>
                <a:gd name="T84" fmla="*/ 111 w 135"/>
                <a:gd name="T85" fmla="*/ 100 h 151"/>
                <a:gd name="T86" fmla="*/ 101 w 135"/>
                <a:gd name="T87" fmla="*/ 81 h 151"/>
                <a:gd name="T88" fmla="*/ 88 w 135"/>
                <a:gd name="T89" fmla="*/ 61 h 151"/>
                <a:gd name="T90" fmla="*/ 133 w 135"/>
                <a:gd name="T91" fmla="*/ 24 h 151"/>
                <a:gd name="T92" fmla="*/ 135 w 135"/>
                <a:gd name="T93" fmla="*/ 2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151">
                  <a:moveTo>
                    <a:pt x="135" y="20"/>
                  </a:moveTo>
                  <a:lnTo>
                    <a:pt x="134" y="20"/>
                  </a:lnTo>
                  <a:lnTo>
                    <a:pt x="133" y="19"/>
                  </a:lnTo>
                  <a:lnTo>
                    <a:pt x="131" y="19"/>
                  </a:lnTo>
                  <a:lnTo>
                    <a:pt x="130" y="17"/>
                  </a:lnTo>
                  <a:lnTo>
                    <a:pt x="129" y="16"/>
                  </a:lnTo>
                  <a:lnTo>
                    <a:pt x="127" y="14"/>
                  </a:lnTo>
                  <a:lnTo>
                    <a:pt x="126" y="13"/>
                  </a:lnTo>
                  <a:lnTo>
                    <a:pt x="125" y="11"/>
                  </a:lnTo>
                  <a:lnTo>
                    <a:pt x="122" y="8"/>
                  </a:lnTo>
                  <a:lnTo>
                    <a:pt x="121" y="5"/>
                  </a:lnTo>
                  <a:lnTo>
                    <a:pt x="120" y="3"/>
                  </a:lnTo>
                  <a:lnTo>
                    <a:pt x="120" y="2"/>
                  </a:lnTo>
                  <a:lnTo>
                    <a:pt x="119" y="2"/>
                  </a:lnTo>
                  <a:lnTo>
                    <a:pt x="118" y="2"/>
                  </a:lnTo>
                  <a:lnTo>
                    <a:pt x="117" y="2"/>
                  </a:lnTo>
                  <a:lnTo>
                    <a:pt x="117" y="3"/>
                  </a:lnTo>
                  <a:lnTo>
                    <a:pt x="116" y="5"/>
                  </a:lnTo>
                  <a:lnTo>
                    <a:pt x="116" y="5"/>
                  </a:lnTo>
                  <a:lnTo>
                    <a:pt x="117" y="7"/>
                  </a:lnTo>
                  <a:lnTo>
                    <a:pt x="117" y="10"/>
                  </a:lnTo>
                  <a:lnTo>
                    <a:pt x="118" y="11"/>
                  </a:lnTo>
                  <a:lnTo>
                    <a:pt x="119" y="14"/>
                  </a:lnTo>
                  <a:lnTo>
                    <a:pt x="120" y="17"/>
                  </a:lnTo>
                  <a:lnTo>
                    <a:pt x="121" y="17"/>
                  </a:lnTo>
                  <a:lnTo>
                    <a:pt x="122" y="19"/>
                  </a:lnTo>
                  <a:lnTo>
                    <a:pt x="124" y="20"/>
                  </a:lnTo>
                  <a:lnTo>
                    <a:pt x="125" y="21"/>
                  </a:lnTo>
                  <a:lnTo>
                    <a:pt x="126" y="21"/>
                  </a:lnTo>
                  <a:lnTo>
                    <a:pt x="126" y="23"/>
                  </a:lnTo>
                  <a:lnTo>
                    <a:pt x="127" y="23"/>
                  </a:lnTo>
                  <a:lnTo>
                    <a:pt x="116" y="31"/>
                  </a:lnTo>
                  <a:lnTo>
                    <a:pt x="115" y="31"/>
                  </a:lnTo>
                  <a:lnTo>
                    <a:pt x="115" y="30"/>
                  </a:lnTo>
                  <a:lnTo>
                    <a:pt x="113" y="30"/>
                  </a:lnTo>
                  <a:lnTo>
                    <a:pt x="112" y="28"/>
                  </a:lnTo>
                  <a:lnTo>
                    <a:pt x="111" y="28"/>
                  </a:lnTo>
                  <a:lnTo>
                    <a:pt x="110" y="27"/>
                  </a:lnTo>
                  <a:lnTo>
                    <a:pt x="109" y="26"/>
                  </a:lnTo>
                  <a:lnTo>
                    <a:pt x="109" y="24"/>
                  </a:lnTo>
                  <a:lnTo>
                    <a:pt x="107" y="23"/>
                  </a:lnTo>
                  <a:lnTo>
                    <a:pt x="105" y="19"/>
                  </a:lnTo>
                  <a:lnTo>
                    <a:pt x="104" y="17"/>
                  </a:lnTo>
                  <a:lnTo>
                    <a:pt x="103" y="14"/>
                  </a:lnTo>
                  <a:lnTo>
                    <a:pt x="102" y="14"/>
                  </a:lnTo>
                  <a:lnTo>
                    <a:pt x="101" y="14"/>
                  </a:lnTo>
                  <a:lnTo>
                    <a:pt x="100" y="16"/>
                  </a:lnTo>
                  <a:lnTo>
                    <a:pt x="100" y="17"/>
                  </a:lnTo>
                  <a:lnTo>
                    <a:pt x="100" y="19"/>
                  </a:lnTo>
                  <a:lnTo>
                    <a:pt x="100" y="21"/>
                  </a:lnTo>
                  <a:lnTo>
                    <a:pt x="101" y="23"/>
                  </a:lnTo>
                  <a:lnTo>
                    <a:pt x="101" y="26"/>
                  </a:lnTo>
                  <a:lnTo>
                    <a:pt x="103" y="27"/>
                  </a:lnTo>
                  <a:lnTo>
                    <a:pt x="104" y="30"/>
                  </a:lnTo>
                  <a:lnTo>
                    <a:pt x="105" y="31"/>
                  </a:lnTo>
                  <a:lnTo>
                    <a:pt x="107" y="33"/>
                  </a:lnTo>
                  <a:lnTo>
                    <a:pt x="108" y="33"/>
                  </a:lnTo>
                  <a:lnTo>
                    <a:pt x="108" y="34"/>
                  </a:lnTo>
                  <a:lnTo>
                    <a:pt x="109" y="34"/>
                  </a:lnTo>
                  <a:lnTo>
                    <a:pt x="110" y="36"/>
                  </a:lnTo>
                  <a:lnTo>
                    <a:pt x="111" y="36"/>
                  </a:lnTo>
                  <a:lnTo>
                    <a:pt x="85" y="57"/>
                  </a:lnTo>
                  <a:lnTo>
                    <a:pt x="79" y="50"/>
                  </a:lnTo>
                  <a:lnTo>
                    <a:pt x="73" y="43"/>
                  </a:lnTo>
                  <a:lnTo>
                    <a:pt x="67" y="36"/>
                  </a:lnTo>
                  <a:lnTo>
                    <a:pt x="61" y="30"/>
                  </a:lnTo>
                  <a:lnTo>
                    <a:pt x="55" y="24"/>
                  </a:lnTo>
                  <a:lnTo>
                    <a:pt x="49" y="19"/>
                  </a:lnTo>
                  <a:lnTo>
                    <a:pt x="43" y="14"/>
                  </a:lnTo>
                  <a:lnTo>
                    <a:pt x="37" y="10"/>
                  </a:lnTo>
                  <a:lnTo>
                    <a:pt x="32" y="7"/>
                  </a:lnTo>
                  <a:lnTo>
                    <a:pt x="26" y="5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1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0" y="3"/>
                  </a:lnTo>
                  <a:lnTo>
                    <a:pt x="4" y="3"/>
                  </a:lnTo>
                  <a:lnTo>
                    <a:pt x="8" y="5"/>
                  </a:lnTo>
                  <a:lnTo>
                    <a:pt x="12" y="5"/>
                  </a:lnTo>
                  <a:lnTo>
                    <a:pt x="17" y="7"/>
                  </a:lnTo>
                  <a:lnTo>
                    <a:pt x="21" y="10"/>
                  </a:lnTo>
                  <a:lnTo>
                    <a:pt x="27" y="13"/>
                  </a:lnTo>
                  <a:lnTo>
                    <a:pt x="32" y="16"/>
                  </a:lnTo>
                  <a:lnTo>
                    <a:pt x="36" y="20"/>
                  </a:lnTo>
                  <a:lnTo>
                    <a:pt x="42" y="24"/>
                  </a:lnTo>
                  <a:lnTo>
                    <a:pt x="47" y="28"/>
                  </a:lnTo>
                  <a:lnTo>
                    <a:pt x="52" y="33"/>
                  </a:lnTo>
                  <a:lnTo>
                    <a:pt x="58" y="39"/>
                  </a:lnTo>
                  <a:lnTo>
                    <a:pt x="64" y="44"/>
                  </a:lnTo>
                  <a:lnTo>
                    <a:pt x="68" y="50"/>
                  </a:lnTo>
                  <a:lnTo>
                    <a:pt x="74" y="55"/>
                  </a:lnTo>
                  <a:lnTo>
                    <a:pt x="78" y="63"/>
                  </a:lnTo>
                  <a:lnTo>
                    <a:pt x="55" y="83"/>
                  </a:lnTo>
                  <a:lnTo>
                    <a:pt x="53" y="83"/>
                  </a:lnTo>
                  <a:lnTo>
                    <a:pt x="53" y="84"/>
                  </a:lnTo>
                  <a:lnTo>
                    <a:pt x="53" y="86"/>
                  </a:lnTo>
                  <a:lnTo>
                    <a:pt x="53" y="87"/>
                  </a:lnTo>
                  <a:lnTo>
                    <a:pt x="55" y="87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82" y="67"/>
                  </a:lnTo>
                  <a:lnTo>
                    <a:pt x="86" y="73"/>
                  </a:lnTo>
                  <a:lnTo>
                    <a:pt x="90" y="78"/>
                  </a:lnTo>
                  <a:lnTo>
                    <a:pt x="93" y="84"/>
                  </a:lnTo>
                  <a:lnTo>
                    <a:pt x="98" y="90"/>
                  </a:lnTo>
                  <a:lnTo>
                    <a:pt x="100" y="96"/>
                  </a:lnTo>
                  <a:lnTo>
                    <a:pt x="103" y="102"/>
                  </a:lnTo>
                  <a:lnTo>
                    <a:pt x="105" y="107"/>
                  </a:lnTo>
                  <a:lnTo>
                    <a:pt x="109" y="111"/>
                  </a:lnTo>
                  <a:lnTo>
                    <a:pt x="111" y="117"/>
                  </a:lnTo>
                  <a:lnTo>
                    <a:pt x="113" y="123"/>
                  </a:lnTo>
                  <a:lnTo>
                    <a:pt x="115" y="128"/>
                  </a:lnTo>
                  <a:lnTo>
                    <a:pt x="117" y="133"/>
                  </a:lnTo>
                  <a:lnTo>
                    <a:pt x="118" y="138"/>
                  </a:lnTo>
                  <a:lnTo>
                    <a:pt x="119" y="142"/>
                  </a:lnTo>
                  <a:lnTo>
                    <a:pt x="120" y="147"/>
                  </a:lnTo>
                  <a:lnTo>
                    <a:pt x="120" y="151"/>
                  </a:lnTo>
                  <a:lnTo>
                    <a:pt x="121" y="147"/>
                  </a:lnTo>
                  <a:lnTo>
                    <a:pt x="121" y="144"/>
                  </a:lnTo>
                  <a:lnTo>
                    <a:pt x="121" y="138"/>
                  </a:lnTo>
                  <a:lnTo>
                    <a:pt x="121" y="134"/>
                  </a:lnTo>
                  <a:lnTo>
                    <a:pt x="120" y="128"/>
                  </a:lnTo>
                  <a:lnTo>
                    <a:pt x="119" y="124"/>
                  </a:lnTo>
                  <a:lnTo>
                    <a:pt x="117" y="118"/>
                  </a:lnTo>
                  <a:lnTo>
                    <a:pt x="116" y="113"/>
                  </a:lnTo>
                  <a:lnTo>
                    <a:pt x="113" y="107"/>
                  </a:lnTo>
                  <a:lnTo>
                    <a:pt x="111" y="100"/>
                  </a:lnTo>
                  <a:lnTo>
                    <a:pt x="108" y="94"/>
                  </a:lnTo>
                  <a:lnTo>
                    <a:pt x="104" y="87"/>
                  </a:lnTo>
                  <a:lnTo>
                    <a:pt x="101" y="81"/>
                  </a:lnTo>
                  <a:lnTo>
                    <a:pt x="96" y="74"/>
                  </a:lnTo>
                  <a:lnTo>
                    <a:pt x="93" y="68"/>
                  </a:lnTo>
                  <a:lnTo>
                    <a:pt x="88" y="61"/>
                  </a:lnTo>
                  <a:lnTo>
                    <a:pt x="117" y="37"/>
                  </a:lnTo>
                  <a:lnTo>
                    <a:pt x="118" y="37"/>
                  </a:lnTo>
                  <a:lnTo>
                    <a:pt x="133" y="24"/>
                  </a:lnTo>
                  <a:lnTo>
                    <a:pt x="134" y="24"/>
                  </a:lnTo>
                  <a:lnTo>
                    <a:pt x="134" y="23"/>
                  </a:lnTo>
                  <a:lnTo>
                    <a:pt x="135" y="23"/>
                  </a:lnTo>
                  <a:lnTo>
                    <a:pt x="135" y="21"/>
                  </a:lnTo>
                  <a:lnTo>
                    <a:pt x="135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31"/>
            <p:cNvSpPr>
              <a:spLocks/>
            </p:cNvSpPr>
            <p:nvPr/>
          </p:nvSpPr>
          <p:spPr bwMode="auto">
            <a:xfrm>
              <a:off x="327025" y="3478213"/>
              <a:ext cx="114300" cy="150813"/>
            </a:xfrm>
            <a:custGeom>
              <a:avLst/>
              <a:gdLst>
                <a:gd name="T0" fmla="*/ 0 w 72"/>
                <a:gd name="T1" fmla="*/ 0 h 95"/>
                <a:gd name="T2" fmla="*/ 0 w 72"/>
                <a:gd name="T3" fmla="*/ 5 h 95"/>
                <a:gd name="T4" fmla="*/ 0 w 72"/>
                <a:gd name="T5" fmla="*/ 12 h 95"/>
                <a:gd name="T6" fmla="*/ 2 w 72"/>
                <a:gd name="T7" fmla="*/ 20 h 95"/>
                <a:gd name="T8" fmla="*/ 5 w 72"/>
                <a:gd name="T9" fmla="*/ 28 h 95"/>
                <a:gd name="T10" fmla="*/ 8 w 72"/>
                <a:gd name="T11" fmla="*/ 36 h 95"/>
                <a:gd name="T12" fmla="*/ 12 w 72"/>
                <a:gd name="T13" fmla="*/ 44 h 95"/>
                <a:gd name="T14" fmla="*/ 17 w 72"/>
                <a:gd name="T15" fmla="*/ 52 h 95"/>
                <a:gd name="T16" fmla="*/ 23 w 72"/>
                <a:gd name="T17" fmla="*/ 59 h 95"/>
                <a:gd name="T18" fmla="*/ 25 w 72"/>
                <a:gd name="T19" fmla="*/ 64 h 95"/>
                <a:gd name="T20" fmla="*/ 29 w 72"/>
                <a:gd name="T21" fmla="*/ 68 h 95"/>
                <a:gd name="T22" fmla="*/ 32 w 72"/>
                <a:gd name="T23" fmla="*/ 71 h 95"/>
                <a:gd name="T24" fmla="*/ 35 w 72"/>
                <a:gd name="T25" fmla="*/ 74 h 95"/>
                <a:gd name="T26" fmla="*/ 39 w 72"/>
                <a:gd name="T27" fmla="*/ 77 h 95"/>
                <a:gd name="T28" fmla="*/ 41 w 72"/>
                <a:gd name="T29" fmla="*/ 80 h 95"/>
                <a:gd name="T30" fmla="*/ 44 w 72"/>
                <a:gd name="T31" fmla="*/ 83 h 95"/>
                <a:gd name="T32" fmla="*/ 48 w 72"/>
                <a:gd name="T33" fmla="*/ 85 h 95"/>
                <a:gd name="T34" fmla="*/ 51 w 72"/>
                <a:gd name="T35" fmla="*/ 86 h 95"/>
                <a:gd name="T36" fmla="*/ 55 w 72"/>
                <a:gd name="T37" fmla="*/ 89 h 95"/>
                <a:gd name="T38" fmla="*/ 57 w 72"/>
                <a:gd name="T39" fmla="*/ 91 h 95"/>
                <a:gd name="T40" fmla="*/ 60 w 72"/>
                <a:gd name="T41" fmla="*/ 92 h 95"/>
                <a:gd name="T42" fmla="*/ 64 w 72"/>
                <a:gd name="T43" fmla="*/ 94 h 95"/>
                <a:gd name="T44" fmla="*/ 66 w 72"/>
                <a:gd name="T45" fmla="*/ 94 h 95"/>
                <a:gd name="T46" fmla="*/ 69 w 72"/>
                <a:gd name="T47" fmla="*/ 95 h 95"/>
                <a:gd name="T48" fmla="*/ 72 w 72"/>
                <a:gd name="T49" fmla="*/ 95 h 95"/>
                <a:gd name="T50" fmla="*/ 69 w 72"/>
                <a:gd name="T51" fmla="*/ 94 h 95"/>
                <a:gd name="T52" fmla="*/ 67 w 72"/>
                <a:gd name="T53" fmla="*/ 92 h 95"/>
                <a:gd name="T54" fmla="*/ 64 w 72"/>
                <a:gd name="T55" fmla="*/ 91 h 95"/>
                <a:gd name="T56" fmla="*/ 61 w 72"/>
                <a:gd name="T57" fmla="*/ 89 h 95"/>
                <a:gd name="T58" fmla="*/ 58 w 72"/>
                <a:gd name="T59" fmla="*/ 86 h 95"/>
                <a:gd name="T60" fmla="*/ 56 w 72"/>
                <a:gd name="T61" fmla="*/ 85 h 95"/>
                <a:gd name="T62" fmla="*/ 53 w 72"/>
                <a:gd name="T63" fmla="*/ 83 h 95"/>
                <a:gd name="T64" fmla="*/ 50 w 72"/>
                <a:gd name="T65" fmla="*/ 80 h 95"/>
                <a:gd name="T66" fmla="*/ 48 w 72"/>
                <a:gd name="T67" fmla="*/ 78 h 95"/>
                <a:gd name="T68" fmla="*/ 44 w 72"/>
                <a:gd name="T69" fmla="*/ 75 h 95"/>
                <a:gd name="T70" fmla="*/ 42 w 72"/>
                <a:gd name="T71" fmla="*/ 72 h 95"/>
                <a:gd name="T72" fmla="*/ 39 w 72"/>
                <a:gd name="T73" fmla="*/ 70 h 95"/>
                <a:gd name="T74" fmla="*/ 36 w 72"/>
                <a:gd name="T75" fmla="*/ 67 h 95"/>
                <a:gd name="T76" fmla="*/ 33 w 72"/>
                <a:gd name="T77" fmla="*/ 62 h 95"/>
                <a:gd name="T78" fmla="*/ 31 w 72"/>
                <a:gd name="T79" fmla="*/ 59 h 95"/>
                <a:gd name="T80" fmla="*/ 29 w 72"/>
                <a:gd name="T81" fmla="*/ 57 h 95"/>
                <a:gd name="T82" fmla="*/ 23 w 72"/>
                <a:gd name="T83" fmla="*/ 48 h 95"/>
                <a:gd name="T84" fmla="*/ 18 w 72"/>
                <a:gd name="T85" fmla="*/ 41 h 95"/>
                <a:gd name="T86" fmla="*/ 14 w 72"/>
                <a:gd name="T87" fmla="*/ 34 h 95"/>
                <a:gd name="T88" fmla="*/ 10 w 72"/>
                <a:gd name="T89" fmla="*/ 27 h 95"/>
                <a:gd name="T90" fmla="*/ 7 w 72"/>
                <a:gd name="T91" fmla="*/ 20 h 95"/>
                <a:gd name="T92" fmla="*/ 4 w 72"/>
                <a:gd name="T93" fmla="*/ 12 h 95"/>
                <a:gd name="T94" fmla="*/ 2 w 72"/>
                <a:gd name="T95" fmla="*/ 5 h 95"/>
                <a:gd name="T96" fmla="*/ 0 w 72"/>
                <a:gd name="T9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2" h="95">
                  <a:moveTo>
                    <a:pt x="0" y="0"/>
                  </a:moveTo>
                  <a:lnTo>
                    <a:pt x="0" y="5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5" y="28"/>
                  </a:lnTo>
                  <a:lnTo>
                    <a:pt x="8" y="36"/>
                  </a:lnTo>
                  <a:lnTo>
                    <a:pt x="12" y="44"/>
                  </a:lnTo>
                  <a:lnTo>
                    <a:pt x="17" y="52"/>
                  </a:lnTo>
                  <a:lnTo>
                    <a:pt x="23" y="59"/>
                  </a:lnTo>
                  <a:lnTo>
                    <a:pt x="25" y="64"/>
                  </a:lnTo>
                  <a:lnTo>
                    <a:pt x="29" y="68"/>
                  </a:lnTo>
                  <a:lnTo>
                    <a:pt x="32" y="71"/>
                  </a:lnTo>
                  <a:lnTo>
                    <a:pt x="35" y="74"/>
                  </a:lnTo>
                  <a:lnTo>
                    <a:pt x="39" y="77"/>
                  </a:lnTo>
                  <a:lnTo>
                    <a:pt x="41" y="80"/>
                  </a:lnTo>
                  <a:lnTo>
                    <a:pt x="44" y="83"/>
                  </a:lnTo>
                  <a:lnTo>
                    <a:pt x="48" y="85"/>
                  </a:lnTo>
                  <a:lnTo>
                    <a:pt x="51" y="86"/>
                  </a:lnTo>
                  <a:lnTo>
                    <a:pt x="55" y="89"/>
                  </a:lnTo>
                  <a:lnTo>
                    <a:pt x="57" y="91"/>
                  </a:lnTo>
                  <a:lnTo>
                    <a:pt x="60" y="92"/>
                  </a:lnTo>
                  <a:lnTo>
                    <a:pt x="64" y="94"/>
                  </a:lnTo>
                  <a:lnTo>
                    <a:pt x="66" y="94"/>
                  </a:lnTo>
                  <a:lnTo>
                    <a:pt x="69" y="95"/>
                  </a:lnTo>
                  <a:lnTo>
                    <a:pt x="72" y="95"/>
                  </a:lnTo>
                  <a:lnTo>
                    <a:pt x="69" y="94"/>
                  </a:lnTo>
                  <a:lnTo>
                    <a:pt x="67" y="92"/>
                  </a:lnTo>
                  <a:lnTo>
                    <a:pt x="64" y="91"/>
                  </a:lnTo>
                  <a:lnTo>
                    <a:pt x="61" y="89"/>
                  </a:lnTo>
                  <a:lnTo>
                    <a:pt x="58" y="86"/>
                  </a:lnTo>
                  <a:lnTo>
                    <a:pt x="56" y="85"/>
                  </a:lnTo>
                  <a:lnTo>
                    <a:pt x="53" y="83"/>
                  </a:lnTo>
                  <a:lnTo>
                    <a:pt x="50" y="80"/>
                  </a:lnTo>
                  <a:lnTo>
                    <a:pt x="48" y="78"/>
                  </a:lnTo>
                  <a:lnTo>
                    <a:pt x="44" y="75"/>
                  </a:lnTo>
                  <a:lnTo>
                    <a:pt x="42" y="72"/>
                  </a:lnTo>
                  <a:lnTo>
                    <a:pt x="39" y="70"/>
                  </a:lnTo>
                  <a:lnTo>
                    <a:pt x="36" y="67"/>
                  </a:lnTo>
                  <a:lnTo>
                    <a:pt x="33" y="62"/>
                  </a:lnTo>
                  <a:lnTo>
                    <a:pt x="31" y="59"/>
                  </a:lnTo>
                  <a:lnTo>
                    <a:pt x="29" y="57"/>
                  </a:lnTo>
                  <a:lnTo>
                    <a:pt x="23" y="48"/>
                  </a:lnTo>
                  <a:lnTo>
                    <a:pt x="18" y="41"/>
                  </a:lnTo>
                  <a:lnTo>
                    <a:pt x="14" y="34"/>
                  </a:lnTo>
                  <a:lnTo>
                    <a:pt x="10" y="27"/>
                  </a:lnTo>
                  <a:lnTo>
                    <a:pt x="7" y="20"/>
                  </a:lnTo>
                  <a:lnTo>
                    <a:pt x="4" y="12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Freeform 32"/>
            <p:cNvSpPr>
              <a:spLocks/>
            </p:cNvSpPr>
            <p:nvPr/>
          </p:nvSpPr>
          <p:spPr bwMode="auto">
            <a:xfrm>
              <a:off x="379413" y="3578226"/>
              <a:ext cx="20638" cy="171450"/>
            </a:xfrm>
            <a:custGeom>
              <a:avLst/>
              <a:gdLst>
                <a:gd name="T0" fmla="*/ 7 w 13"/>
                <a:gd name="T1" fmla="*/ 108 h 108"/>
                <a:gd name="T2" fmla="*/ 8 w 13"/>
                <a:gd name="T3" fmla="*/ 108 h 108"/>
                <a:gd name="T4" fmla="*/ 9 w 13"/>
                <a:gd name="T5" fmla="*/ 108 h 108"/>
                <a:gd name="T6" fmla="*/ 10 w 13"/>
                <a:gd name="T7" fmla="*/ 107 h 108"/>
                <a:gd name="T8" fmla="*/ 11 w 13"/>
                <a:gd name="T9" fmla="*/ 107 h 108"/>
                <a:gd name="T10" fmla="*/ 12 w 13"/>
                <a:gd name="T11" fmla="*/ 106 h 108"/>
                <a:gd name="T12" fmla="*/ 12 w 13"/>
                <a:gd name="T13" fmla="*/ 104 h 108"/>
                <a:gd name="T14" fmla="*/ 13 w 13"/>
                <a:gd name="T15" fmla="*/ 103 h 108"/>
                <a:gd name="T16" fmla="*/ 13 w 13"/>
                <a:gd name="T17" fmla="*/ 101 h 108"/>
                <a:gd name="T18" fmla="*/ 13 w 13"/>
                <a:gd name="T19" fmla="*/ 18 h 108"/>
                <a:gd name="T20" fmla="*/ 0 w 13"/>
                <a:gd name="T21" fmla="*/ 0 h 108"/>
                <a:gd name="T22" fmla="*/ 0 w 13"/>
                <a:gd name="T23" fmla="*/ 101 h 108"/>
                <a:gd name="T24" fmla="*/ 0 w 13"/>
                <a:gd name="T25" fmla="*/ 103 h 108"/>
                <a:gd name="T26" fmla="*/ 0 w 13"/>
                <a:gd name="T27" fmla="*/ 104 h 108"/>
                <a:gd name="T28" fmla="*/ 1 w 13"/>
                <a:gd name="T29" fmla="*/ 106 h 108"/>
                <a:gd name="T30" fmla="*/ 2 w 13"/>
                <a:gd name="T31" fmla="*/ 107 h 108"/>
                <a:gd name="T32" fmla="*/ 4 w 13"/>
                <a:gd name="T33" fmla="*/ 107 h 108"/>
                <a:gd name="T34" fmla="*/ 5 w 13"/>
                <a:gd name="T35" fmla="*/ 108 h 108"/>
                <a:gd name="T36" fmla="*/ 6 w 13"/>
                <a:gd name="T37" fmla="*/ 108 h 108"/>
                <a:gd name="T38" fmla="*/ 7 w 13"/>
                <a:gd name="T3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08">
                  <a:moveTo>
                    <a:pt x="7" y="108"/>
                  </a:moveTo>
                  <a:lnTo>
                    <a:pt x="8" y="108"/>
                  </a:lnTo>
                  <a:lnTo>
                    <a:pt x="9" y="108"/>
                  </a:lnTo>
                  <a:lnTo>
                    <a:pt x="10" y="107"/>
                  </a:lnTo>
                  <a:lnTo>
                    <a:pt x="11" y="107"/>
                  </a:lnTo>
                  <a:lnTo>
                    <a:pt x="12" y="106"/>
                  </a:lnTo>
                  <a:lnTo>
                    <a:pt x="12" y="104"/>
                  </a:lnTo>
                  <a:lnTo>
                    <a:pt x="13" y="103"/>
                  </a:lnTo>
                  <a:lnTo>
                    <a:pt x="13" y="101"/>
                  </a:lnTo>
                  <a:lnTo>
                    <a:pt x="13" y="18"/>
                  </a:lnTo>
                  <a:lnTo>
                    <a:pt x="0" y="0"/>
                  </a:lnTo>
                  <a:lnTo>
                    <a:pt x="0" y="101"/>
                  </a:lnTo>
                  <a:lnTo>
                    <a:pt x="0" y="103"/>
                  </a:lnTo>
                  <a:lnTo>
                    <a:pt x="0" y="104"/>
                  </a:lnTo>
                  <a:lnTo>
                    <a:pt x="1" y="106"/>
                  </a:lnTo>
                  <a:lnTo>
                    <a:pt x="2" y="107"/>
                  </a:lnTo>
                  <a:lnTo>
                    <a:pt x="4" y="107"/>
                  </a:lnTo>
                  <a:lnTo>
                    <a:pt x="5" y="108"/>
                  </a:lnTo>
                  <a:lnTo>
                    <a:pt x="6" y="108"/>
                  </a:lnTo>
                  <a:lnTo>
                    <a:pt x="7" y="1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33"/>
            <p:cNvSpPr>
              <a:spLocks/>
            </p:cNvSpPr>
            <p:nvPr/>
          </p:nvSpPr>
          <p:spPr bwMode="auto">
            <a:xfrm>
              <a:off x="331788" y="3744913"/>
              <a:ext cx="114300" cy="36513"/>
            </a:xfrm>
            <a:custGeom>
              <a:avLst/>
              <a:gdLst>
                <a:gd name="T0" fmla="*/ 69 w 72"/>
                <a:gd name="T1" fmla="*/ 1 h 23"/>
                <a:gd name="T2" fmla="*/ 69 w 72"/>
                <a:gd name="T3" fmla="*/ 4 h 23"/>
                <a:gd name="T4" fmla="*/ 67 w 72"/>
                <a:gd name="T5" fmla="*/ 7 h 23"/>
                <a:gd name="T6" fmla="*/ 63 w 72"/>
                <a:gd name="T7" fmla="*/ 10 h 23"/>
                <a:gd name="T8" fmla="*/ 60 w 72"/>
                <a:gd name="T9" fmla="*/ 11 h 23"/>
                <a:gd name="T10" fmla="*/ 55 w 72"/>
                <a:gd name="T11" fmla="*/ 13 h 23"/>
                <a:gd name="T12" fmla="*/ 50 w 72"/>
                <a:gd name="T13" fmla="*/ 15 h 23"/>
                <a:gd name="T14" fmla="*/ 44 w 72"/>
                <a:gd name="T15" fmla="*/ 16 h 23"/>
                <a:gd name="T16" fmla="*/ 37 w 72"/>
                <a:gd name="T17" fmla="*/ 16 h 23"/>
                <a:gd name="T18" fmla="*/ 30 w 72"/>
                <a:gd name="T19" fmla="*/ 16 h 23"/>
                <a:gd name="T20" fmla="*/ 25 w 72"/>
                <a:gd name="T21" fmla="*/ 15 h 23"/>
                <a:gd name="T22" fmla="*/ 19 w 72"/>
                <a:gd name="T23" fmla="*/ 13 h 23"/>
                <a:gd name="T24" fmla="*/ 15 w 72"/>
                <a:gd name="T25" fmla="*/ 11 h 23"/>
                <a:gd name="T26" fmla="*/ 11 w 72"/>
                <a:gd name="T27" fmla="*/ 10 h 23"/>
                <a:gd name="T28" fmla="*/ 8 w 72"/>
                <a:gd name="T29" fmla="*/ 7 h 23"/>
                <a:gd name="T30" fmla="*/ 5 w 72"/>
                <a:gd name="T31" fmla="*/ 6 h 23"/>
                <a:gd name="T32" fmla="*/ 5 w 72"/>
                <a:gd name="T33" fmla="*/ 3 h 23"/>
                <a:gd name="T34" fmla="*/ 5 w 72"/>
                <a:gd name="T35" fmla="*/ 0 h 23"/>
                <a:gd name="T36" fmla="*/ 3 w 72"/>
                <a:gd name="T37" fmla="*/ 1 h 23"/>
                <a:gd name="T38" fmla="*/ 1 w 72"/>
                <a:gd name="T39" fmla="*/ 4 h 23"/>
                <a:gd name="T40" fmla="*/ 0 w 72"/>
                <a:gd name="T41" fmla="*/ 7 h 23"/>
                <a:gd name="T42" fmla="*/ 0 w 72"/>
                <a:gd name="T43" fmla="*/ 10 h 23"/>
                <a:gd name="T44" fmla="*/ 1 w 72"/>
                <a:gd name="T45" fmla="*/ 13 h 23"/>
                <a:gd name="T46" fmla="*/ 4 w 72"/>
                <a:gd name="T47" fmla="*/ 16 h 23"/>
                <a:gd name="T48" fmla="*/ 8 w 72"/>
                <a:gd name="T49" fmla="*/ 18 h 23"/>
                <a:gd name="T50" fmla="*/ 13 w 72"/>
                <a:gd name="T51" fmla="*/ 20 h 23"/>
                <a:gd name="T52" fmla="*/ 19 w 72"/>
                <a:gd name="T53" fmla="*/ 22 h 23"/>
                <a:gd name="T54" fmla="*/ 25 w 72"/>
                <a:gd name="T55" fmla="*/ 23 h 23"/>
                <a:gd name="T56" fmla="*/ 32 w 72"/>
                <a:gd name="T57" fmla="*/ 23 h 23"/>
                <a:gd name="T58" fmla="*/ 39 w 72"/>
                <a:gd name="T59" fmla="*/ 23 h 23"/>
                <a:gd name="T60" fmla="*/ 47 w 72"/>
                <a:gd name="T61" fmla="*/ 23 h 23"/>
                <a:gd name="T62" fmla="*/ 53 w 72"/>
                <a:gd name="T63" fmla="*/ 22 h 23"/>
                <a:gd name="T64" fmla="*/ 58 w 72"/>
                <a:gd name="T65" fmla="*/ 20 h 23"/>
                <a:gd name="T66" fmla="*/ 64 w 72"/>
                <a:gd name="T67" fmla="*/ 18 h 23"/>
                <a:gd name="T68" fmla="*/ 68 w 72"/>
                <a:gd name="T69" fmla="*/ 16 h 23"/>
                <a:gd name="T70" fmla="*/ 70 w 72"/>
                <a:gd name="T71" fmla="*/ 13 h 23"/>
                <a:gd name="T72" fmla="*/ 72 w 72"/>
                <a:gd name="T73" fmla="*/ 10 h 23"/>
                <a:gd name="T74" fmla="*/ 72 w 72"/>
                <a:gd name="T75" fmla="*/ 6 h 23"/>
                <a:gd name="T76" fmla="*/ 70 w 72"/>
                <a:gd name="T7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" h="23">
                  <a:moveTo>
                    <a:pt x="69" y="1"/>
                  </a:moveTo>
                  <a:lnTo>
                    <a:pt x="69" y="1"/>
                  </a:lnTo>
                  <a:lnTo>
                    <a:pt x="69" y="3"/>
                  </a:lnTo>
                  <a:lnTo>
                    <a:pt x="69" y="4"/>
                  </a:lnTo>
                  <a:lnTo>
                    <a:pt x="68" y="6"/>
                  </a:lnTo>
                  <a:lnTo>
                    <a:pt x="67" y="7"/>
                  </a:lnTo>
                  <a:lnTo>
                    <a:pt x="65" y="9"/>
                  </a:lnTo>
                  <a:lnTo>
                    <a:pt x="63" y="10"/>
                  </a:lnTo>
                  <a:lnTo>
                    <a:pt x="62" y="11"/>
                  </a:lnTo>
                  <a:lnTo>
                    <a:pt x="60" y="11"/>
                  </a:lnTo>
                  <a:lnTo>
                    <a:pt x="58" y="13"/>
                  </a:lnTo>
                  <a:lnTo>
                    <a:pt x="55" y="13"/>
                  </a:lnTo>
                  <a:lnTo>
                    <a:pt x="52" y="15"/>
                  </a:lnTo>
                  <a:lnTo>
                    <a:pt x="50" y="15"/>
                  </a:lnTo>
                  <a:lnTo>
                    <a:pt x="46" y="15"/>
                  </a:lnTo>
                  <a:lnTo>
                    <a:pt x="44" y="16"/>
                  </a:lnTo>
                  <a:lnTo>
                    <a:pt x="41" y="16"/>
                  </a:lnTo>
                  <a:lnTo>
                    <a:pt x="37" y="16"/>
                  </a:lnTo>
                  <a:lnTo>
                    <a:pt x="34" y="16"/>
                  </a:lnTo>
                  <a:lnTo>
                    <a:pt x="30" y="16"/>
                  </a:lnTo>
                  <a:lnTo>
                    <a:pt x="28" y="15"/>
                  </a:lnTo>
                  <a:lnTo>
                    <a:pt x="25" y="15"/>
                  </a:lnTo>
                  <a:lnTo>
                    <a:pt x="22" y="15"/>
                  </a:lnTo>
                  <a:lnTo>
                    <a:pt x="19" y="13"/>
                  </a:lnTo>
                  <a:lnTo>
                    <a:pt x="17" y="13"/>
                  </a:lnTo>
                  <a:lnTo>
                    <a:pt x="15" y="11"/>
                  </a:lnTo>
                  <a:lnTo>
                    <a:pt x="12" y="11"/>
                  </a:lnTo>
                  <a:lnTo>
                    <a:pt x="11" y="10"/>
                  </a:lnTo>
                  <a:lnTo>
                    <a:pt x="9" y="9"/>
                  </a:lnTo>
                  <a:lnTo>
                    <a:pt x="8" y="7"/>
                  </a:lnTo>
                  <a:lnTo>
                    <a:pt x="7" y="6"/>
                  </a:lnTo>
                  <a:lnTo>
                    <a:pt x="5" y="6"/>
                  </a:lnTo>
                  <a:lnTo>
                    <a:pt x="5" y="4"/>
                  </a:lnTo>
                  <a:lnTo>
                    <a:pt x="5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0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2" y="15"/>
                  </a:lnTo>
                  <a:lnTo>
                    <a:pt x="4" y="16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10" y="19"/>
                  </a:lnTo>
                  <a:lnTo>
                    <a:pt x="13" y="20"/>
                  </a:lnTo>
                  <a:lnTo>
                    <a:pt x="16" y="20"/>
                  </a:lnTo>
                  <a:lnTo>
                    <a:pt x="19" y="22"/>
                  </a:lnTo>
                  <a:lnTo>
                    <a:pt x="22" y="22"/>
                  </a:lnTo>
                  <a:lnTo>
                    <a:pt x="25" y="23"/>
                  </a:lnTo>
                  <a:lnTo>
                    <a:pt x="29" y="23"/>
                  </a:lnTo>
                  <a:lnTo>
                    <a:pt x="32" y="23"/>
                  </a:lnTo>
                  <a:lnTo>
                    <a:pt x="36" y="23"/>
                  </a:lnTo>
                  <a:lnTo>
                    <a:pt x="39" y="23"/>
                  </a:lnTo>
                  <a:lnTo>
                    <a:pt x="44" y="23"/>
                  </a:lnTo>
                  <a:lnTo>
                    <a:pt x="47" y="23"/>
                  </a:lnTo>
                  <a:lnTo>
                    <a:pt x="50" y="22"/>
                  </a:lnTo>
                  <a:lnTo>
                    <a:pt x="53" y="22"/>
                  </a:lnTo>
                  <a:lnTo>
                    <a:pt x="56" y="20"/>
                  </a:lnTo>
                  <a:lnTo>
                    <a:pt x="58" y="20"/>
                  </a:lnTo>
                  <a:lnTo>
                    <a:pt x="62" y="19"/>
                  </a:lnTo>
                  <a:lnTo>
                    <a:pt x="64" y="18"/>
                  </a:lnTo>
                  <a:lnTo>
                    <a:pt x="67" y="18"/>
                  </a:lnTo>
                  <a:lnTo>
                    <a:pt x="68" y="16"/>
                  </a:lnTo>
                  <a:lnTo>
                    <a:pt x="69" y="15"/>
                  </a:lnTo>
                  <a:lnTo>
                    <a:pt x="70" y="13"/>
                  </a:lnTo>
                  <a:lnTo>
                    <a:pt x="71" y="11"/>
                  </a:lnTo>
                  <a:lnTo>
                    <a:pt x="72" y="10"/>
                  </a:lnTo>
                  <a:lnTo>
                    <a:pt x="72" y="9"/>
                  </a:lnTo>
                  <a:lnTo>
                    <a:pt x="72" y="6"/>
                  </a:lnTo>
                  <a:lnTo>
                    <a:pt x="71" y="4"/>
                  </a:lnTo>
                  <a:lnTo>
                    <a:pt x="70" y="3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9" name="Groupe 318"/>
          <p:cNvGrpSpPr/>
          <p:nvPr/>
        </p:nvGrpSpPr>
        <p:grpSpPr>
          <a:xfrm>
            <a:off x="885851" y="3501008"/>
            <a:ext cx="209551" cy="503238"/>
            <a:chOff x="330200" y="2738438"/>
            <a:chExt cx="209551" cy="503238"/>
          </a:xfrm>
        </p:grpSpPr>
        <p:sp>
          <p:nvSpPr>
            <p:cNvPr id="320" name="Freeform 51"/>
            <p:cNvSpPr>
              <a:spLocks/>
            </p:cNvSpPr>
            <p:nvPr/>
          </p:nvSpPr>
          <p:spPr bwMode="auto">
            <a:xfrm>
              <a:off x="331788" y="2844801"/>
              <a:ext cx="158750" cy="395288"/>
            </a:xfrm>
            <a:custGeom>
              <a:avLst/>
              <a:gdLst>
                <a:gd name="T0" fmla="*/ 11 w 100"/>
                <a:gd name="T1" fmla="*/ 191 h 249"/>
                <a:gd name="T2" fmla="*/ 12 w 100"/>
                <a:gd name="T3" fmla="*/ 196 h 249"/>
                <a:gd name="T4" fmla="*/ 13 w 100"/>
                <a:gd name="T5" fmla="*/ 200 h 249"/>
                <a:gd name="T6" fmla="*/ 15 w 100"/>
                <a:gd name="T7" fmla="*/ 204 h 249"/>
                <a:gd name="T8" fmla="*/ 17 w 100"/>
                <a:gd name="T9" fmla="*/ 208 h 249"/>
                <a:gd name="T10" fmla="*/ 20 w 100"/>
                <a:gd name="T11" fmla="*/ 211 h 249"/>
                <a:gd name="T12" fmla="*/ 23 w 100"/>
                <a:gd name="T13" fmla="*/ 214 h 249"/>
                <a:gd name="T14" fmla="*/ 26 w 100"/>
                <a:gd name="T15" fmla="*/ 216 h 249"/>
                <a:gd name="T16" fmla="*/ 28 w 100"/>
                <a:gd name="T17" fmla="*/ 217 h 249"/>
                <a:gd name="T18" fmla="*/ 63 w 100"/>
                <a:gd name="T19" fmla="*/ 238 h 249"/>
                <a:gd name="T20" fmla="*/ 75 w 100"/>
                <a:gd name="T21" fmla="*/ 246 h 249"/>
                <a:gd name="T22" fmla="*/ 81 w 100"/>
                <a:gd name="T23" fmla="*/ 247 h 249"/>
                <a:gd name="T24" fmla="*/ 94 w 100"/>
                <a:gd name="T25" fmla="*/ 248 h 249"/>
                <a:gd name="T26" fmla="*/ 100 w 100"/>
                <a:gd name="T27" fmla="*/ 249 h 249"/>
                <a:gd name="T28" fmla="*/ 100 w 100"/>
                <a:gd name="T29" fmla="*/ 55 h 249"/>
                <a:gd name="T30" fmla="*/ 89 w 100"/>
                <a:gd name="T31" fmla="*/ 47 h 249"/>
                <a:gd name="T32" fmla="*/ 77 w 100"/>
                <a:gd name="T33" fmla="*/ 39 h 249"/>
                <a:gd name="T34" fmla="*/ 66 w 100"/>
                <a:gd name="T35" fmla="*/ 32 h 249"/>
                <a:gd name="T36" fmla="*/ 54 w 100"/>
                <a:gd name="T37" fmla="*/ 24 h 249"/>
                <a:gd name="T38" fmla="*/ 42 w 100"/>
                <a:gd name="T39" fmla="*/ 18 h 249"/>
                <a:gd name="T40" fmla="*/ 29 w 100"/>
                <a:gd name="T41" fmla="*/ 11 h 249"/>
                <a:gd name="T42" fmla="*/ 17 w 100"/>
                <a:gd name="T43" fmla="*/ 6 h 249"/>
                <a:gd name="T44" fmla="*/ 4 w 100"/>
                <a:gd name="T45" fmla="*/ 0 h 249"/>
                <a:gd name="T46" fmla="*/ 2 w 100"/>
                <a:gd name="T47" fmla="*/ 12 h 249"/>
                <a:gd name="T48" fmla="*/ 1 w 100"/>
                <a:gd name="T49" fmla="*/ 36 h 249"/>
                <a:gd name="T50" fmla="*/ 0 w 100"/>
                <a:gd name="T51" fmla="*/ 60 h 249"/>
                <a:gd name="T52" fmla="*/ 0 w 100"/>
                <a:gd name="T53" fmla="*/ 83 h 249"/>
                <a:gd name="T54" fmla="*/ 1 w 100"/>
                <a:gd name="T55" fmla="*/ 107 h 249"/>
                <a:gd name="T56" fmla="*/ 3 w 100"/>
                <a:gd name="T57" fmla="*/ 130 h 249"/>
                <a:gd name="T58" fmla="*/ 5 w 100"/>
                <a:gd name="T59" fmla="*/ 154 h 249"/>
                <a:gd name="T60" fmla="*/ 9 w 100"/>
                <a:gd name="T61" fmla="*/ 177 h 249"/>
                <a:gd name="T62" fmla="*/ 11 w 100"/>
                <a:gd name="T63" fmla="*/ 18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" h="249">
                  <a:moveTo>
                    <a:pt x="11" y="189"/>
                  </a:moveTo>
                  <a:lnTo>
                    <a:pt x="11" y="191"/>
                  </a:lnTo>
                  <a:lnTo>
                    <a:pt x="12" y="193"/>
                  </a:lnTo>
                  <a:lnTo>
                    <a:pt x="12" y="196"/>
                  </a:lnTo>
                  <a:lnTo>
                    <a:pt x="12" y="198"/>
                  </a:lnTo>
                  <a:lnTo>
                    <a:pt x="13" y="200"/>
                  </a:lnTo>
                  <a:lnTo>
                    <a:pt x="14" y="202"/>
                  </a:lnTo>
                  <a:lnTo>
                    <a:pt x="15" y="204"/>
                  </a:lnTo>
                  <a:lnTo>
                    <a:pt x="16" y="206"/>
                  </a:lnTo>
                  <a:lnTo>
                    <a:pt x="17" y="208"/>
                  </a:lnTo>
                  <a:lnTo>
                    <a:pt x="18" y="209"/>
                  </a:lnTo>
                  <a:lnTo>
                    <a:pt x="20" y="211"/>
                  </a:lnTo>
                  <a:lnTo>
                    <a:pt x="21" y="212"/>
                  </a:lnTo>
                  <a:lnTo>
                    <a:pt x="23" y="214"/>
                  </a:lnTo>
                  <a:lnTo>
                    <a:pt x="25" y="215"/>
                  </a:lnTo>
                  <a:lnTo>
                    <a:pt x="26" y="216"/>
                  </a:lnTo>
                  <a:lnTo>
                    <a:pt x="28" y="217"/>
                  </a:lnTo>
                  <a:lnTo>
                    <a:pt x="28" y="217"/>
                  </a:lnTo>
                  <a:lnTo>
                    <a:pt x="52" y="232"/>
                  </a:lnTo>
                  <a:lnTo>
                    <a:pt x="63" y="238"/>
                  </a:lnTo>
                  <a:lnTo>
                    <a:pt x="75" y="246"/>
                  </a:lnTo>
                  <a:lnTo>
                    <a:pt x="75" y="246"/>
                  </a:lnTo>
                  <a:lnTo>
                    <a:pt x="78" y="247"/>
                  </a:lnTo>
                  <a:lnTo>
                    <a:pt x="81" y="247"/>
                  </a:lnTo>
                  <a:lnTo>
                    <a:pt x="88" y="248"/>
                  </a:lnTo>
                  <a:lnTo>
                    <a:pt x="94" y="248"/>
                  </a:lnTo>
                  <a:lnTo>
                    <a:pt x="100" y="249"/>
                  </a:lnTo>
                  <a:lnTo>
                    <a:pt x="100" y="249"/>
                  </a:lnTo>
                  <a:lnTo>
                    <a:pt x="100" y="55"/>
                  </a:lnTo>
                  <a:lnTo>
                    <a:pt x="100" y="55"/>
                  </a:lnTo>
                  <a:lnTo>
                    <a:pt x="95" y="51"/>
                  </a:lnTo>
                  <a:lnTo>
                    <a:pt x="89" y="47"/>
                  </a:lnTo>
                  <a:lnTo>
                    <a:pt x="83" y="43"/>
                  </a:lnTo>
                  <a:lnTo>
                    <a:pt x="77" y="39"/>
                  </a:lnTo>
                  <a:lnTo>
                    <a:pt x="72" y="35"/>
                  </a:lnTo>
                  <a:lnTo>
                    <a:pt x="66" y="32"/>
                  </a:lnTo>
                  <a:lnTo>
                    <a:pt x="60" y="28"/>
                  </a:lnTo>
                  <a:lnTo>
                    <a:pt x="54" y="24"/>
                  </a:lnTo>
                  <a:lnTo>
                    <a:pt x="48" y="21"/>
                  </a:lnTo>
                  <a:lnTo>
                    <a:pt x="42" y="18"/>
                  </a:lnTo>
                  <a:lnTo>
                    <a:pt x="35" y="14"/>
                  </a:lnTo>
                  <a:lnTo>
                    <a:pt x="29" y="11"/>
                  </a:lnTo>
                  <a:lnTo>
                    <a:pt x="23" y="9"/>
                  </a:lnTo>
                  <a:lnTo>
                    <a:pt x="17" y="6"/>
                  </a:lnTo>
                  <a:lnTo>
                    <a:pt x="10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2"/>
                  </a:lnTo>
                  <a:lnTo>
                    <a:pt x="2" y="24"/>
                  </a:lnTo>
                  <a:lnTo>
                    <a:pt x="1" y="36"/>
                  </a:lnTo>
                  <a:lnTo>
                    <a:pt x="0" y="48"/>
                  </a:lnTo>
                  <a:lnTo>
                    <a:pt x="0" y="60"/>
                  </a:lnTo>
                  <a:lnTo>
                    <a:pt x="0" y="71"/>
                  </a:lnTo>
                  <a:lnTo>
                    <a:pt x="0" y="83"/>
                  </a:lnTo>
                  <a:lnTo>
                    <a:pt x="0" y="95"/>
                  </a:lnTo>
                  <a:lnTo>
                    <a:pt x="1" y="107"/>
                  </a:lnTo>
                  <a:lnTo>
                    <a:pt x="2" y="118"/>
                  </a:lnTo>
                  <a:lnTo>
                    <a:pt x="3" y="130"/>
                  </a:lnTo>
                  <a:lnTo>
                    <a:pt x="4" y="142"/>
                  </a:lnTo>
                  <a:lnTo>
                    <a:pt x="5" y="154"/>
                  </a:lnTo>
                  <a:lnTo>
                    <a:pt x="7" y="165"/>
                  </a:lnTo>
                  <a:lnTo>
                    <a:pt x="9" y="177"/>
                  </a:lnTo>
                  <a:lnTo>
                    <a:pt x="11" y="189"/>
                  </a:lnTo>
                  <a:lnTo>
                    <a:pt x="11" y="18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21" name="Picture 5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200" y="2844801"/>
              <a:ext cx="160338" cy="395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2" name="Freeform 53"/>
            <p:cNvSpPr>
              <a:spLocks/>
            </p:cNvSpPr>
            <p:nvPr/>
          </p:nvSpPr>
          <p:spPr bwMode="auto">
            <a:xfrm>
              <a:off x="490538" y="2909888"/>
              <a:ext cx="47625" cy="330200"/>
            </a:xfrm>
            <a:custGeom>
              <a:avLst/>
              <a:gdLst>
                <a:gd name="T0" fmla="*/ 0 w 30"/>
                <a:gd name="T1" fmla="*/ 208 h 208"/>
                <a:gd name="T2" fmla="*/ 2 w 30"/>
                <a:gd name="T3" fmla="*/ 206 h 208"/>
                <a:gd name="T4" fmla="*/ 4 w 30"/>
                <a:gd name="T5" fmla="*/ 205 h 208"/>
                <a:gd name="T6" fmla="*/ 7 w 30"/>
                <a:gd name="T7" fmla="*/ 203 h 208"/>
                <a:gd name="T8" fmla="*/ 8 w 30"/>
                <a:gd name="T9" fmla="*/ 202 h 208"/>
                <a:gd name="T10" fmla="*/ 10 w 30"/>
                <a:gd name="T11" fmla="*/ 200 h 208"/>
                <a:gd name="T12" fmla="*/ 12 w 30"/>
                <a:gd name="T13" fmla="*/ 198 h 208"/>
                <a:gd name="T14" fmla="*/ 13 w 30"/>
                <a:gd name="T15" fmla="*/ 196 h 208"/>
                <a:gd name="T16" fmla="*/ 15 w 30"/>
                <a:gd name="T17" fmla="*/ 194 h 208"/>
                <a:gd name="T18" fmla="*/ 16 w 30"/>
                <a:gd name="T19" fmla="*/ 192 h 208"/>
                <a:gd name="T20" fmla="*/ 17 w 30"/>
                <a:gd name="T21" fmla="*/ 189 h 208"/>
                <a:gd name="T22" fmla="*/ 18 w 30"/>
                <a:gd name="T23" fmla="*/ 187 h 208"/>
                <a:gd name="T24" fmla="*/ 19 w 30"/>
                <a:gd name="T25" fmla="*/ 185 h 208"/>
                <a:gd name="T26" fmla="*/ 20 w 30"/>
                <a:gd name="T27" fmla="*/ 183 h 208"/>
                <a:gd name="T28" fmla="*/ 21 w 30"/>
                <a:gd name="T29" fmla="*/ 180 h 208"/>
                <a:gd name="T30" fmla="*/ 22 w 30"/>
                <a:gd name="T31" fmla="*/ 178 h 208"/>
                <a:gd name="T32" fmla="*/ 22 w 30"/>
                <a:gd name="T33" fmla="*/ 175 h 208"/>
                <a:gd name="T34" fmla="*/ 22 w 30"/>
                <a:gd name="T35" fmla="*/ 175 h 208"/>
                <a:gd name="T36" fmla="*/ 24 w 30"/>
                <a:gd name="T37" fmla="*/ 164 h 208"/>
                <a:gd name="T38" fmla="*/ 25 w 30"/>
                <a:gd name="T39" fmla="*/ 153 h 208"/>
                <a:gd name="T40" fmla="*/ 26 w 30"/>
                <a:gd name="T41" fmla="*/ 142 h 208"/>
                <a:gd name="T42" fmla="*/ 27 w 30"/>
                <a:gd name="T43" fmla="*/ 131 h 208"/>
                <a:gd name="T44" fmla="*/ 28 w 30"/>
                <a:gd name="T45" fmla="*/ 121 h 208"/>
                <a:gd name="T46" fmla="*/ 29 w 30"/>
                <a:gd name="T47" fmla="*/ 110 h 208"/>
                <a:gd name="T48" fmla="*/ 30 w 30"/>
                <a:gd name="T49" fmla="*/ 98 h 208"/>
                <a:gd name="T50" fmla="*/ 30 w 30"/>
                <a:gd name="T51" fmla="*/ 88 h 208"/>
                <a:gd name="T52" fmla="*/ 30 w 30"/>
                <a:gd name="T53" fmla="*/ 77 h 208"/>
                <a:gd name="T54" fmla="*/ 30 w 30"/>
                <a:gd name="T55" fmla="*/ 66 h 208"/>
                <a:gd name="T56" fmla="*/ 30 w 30"/>
                <a:gd name="T57" fmla="*/ 55 h 208"/>
                <a:gd name="T58" fmla="*/ 30 w 30"/>
                <a:gd name="T59" fmla="*/ 44 h 208"/>
                <a:gd name="T60" fmla="*/ 30 w 30"/>
                <a:gd name="T61" fmla="*/ 33 h 208"/>
                <a:gd name="T62" fmla="*/ 29 w 30"/>
                <a:gd name="T63" fmla="*/ 22 h 208"/>
                <a:gd name="T64" fmla="*/ 29 w 30"/>
                <a:gd name="T65" fmla="*/ 11 h 208"/>
                <a:gd name="T66" fmla="*/ 28 w 30"/>
                <a:gd name="T67" fmla="*/ 0 h 208"/>
                <a:gd name="T68" fmla="*/ 28 w 30"/>
                <a:gd name="T69" fmla="*/ 0 h 208"/>
                <a:gd name="T70" fmla="*/ 27 w 30"/>
                <a:gd name="T71" fmla="*/ 2 h 208"/>
                <a:gd name="T72" fmla="*/ 27 w 30"/>
                <a:gd name="T73" fmla="*/ 4 h 208"/>
                <a:gd name="T74" fmla="*/ 27 w 30"/>
                <a:gd name="T75" fmla="*/ 5 h 208"/>
                <a:gd name="T76" fmla="*/ 26 w 30"/>
                <a:gd name="T77" fmla="*/ 7 h 208"/>
                <a:gd name="T78" fmla="*/ 25 w 30"/>
                <a:gd name="T79" fmla="*/ 9 h 208"/>
                <a:gd name="T80" fmla="*/ 24 w 30"/>
                <a:gd name="T81" fmla="*/ 10 h 208"/>
                <a:gd name="T82" fmla="*/ 23 w 30"/>
                <a:gd name="T83" fmla="*/ 12 h 208"/>
                <a:gd name="T84" fmla="*/ 22 w 30"/>
                <a:gd name="T85" fmla="*/ 13 h 208"/>
                <a:gd name="T86" fmla="*/ 21 w 30"/>
                <a:gd name="T87" fmla="*/ 14 h 208"/>
                <a:gd name="T88" fmla="*/ 19 w 30"/>
                <a:gd name="T89" fmla="*/ 15 h 208"/>
                <a:gd name="T90" fmla="*/ 17 w 30"/>
                <a:gd name="T91" fmla="*/ 16 h 208"/>
                <a:gd name="T92" fmla="*/ 16 w 30"/>
                <a:gd name="T93" fmla="*/ 16 h 208"/>
                <a:gd name="T94" fmla="*/ 14 w 30"/>
                <a:gd name="T95" fmla="*/ 17 h 208"/>
                <a:gd name="T96" fmla="*/ 13 w 30"/>
                <a:gd name="T97" fmla="*/ 17 h 208"/>
                <a:gd name="T98" fmla="*/ 11 w 30"/>
                <a:gd name="T99" fmla="*/ 17 h 208"/>
                <a:gd name="T100" fmla="*/ 9 w 30"/>
                <a:gd name="T101" fmla="*/ 17 h 208"/>
                <a:gd name="T102" fmla="*/ 7 w 30"/>
                <a:gd name="T103" fmla="*/ 17 h 208"/>
                <a:gd name="T104" fmla="*/ 4 w 30"/>
                <a:gd name="T105" fmla="*/ 17 h 208"/>
                <a:gd name="T106" fmla="*/ 2 w 30"/>
                <a:gd name="T107" fmla="*/ 15 h 208"/>
                <a:gd name="T108" fmla="*/ 1 w 30"/>
                <a:gd name="T109" fmla="*/ 15 h 208"/>
                <a:gd name="T110" fmla="*/ 0 w 30"/>
                <a:gd name="T111" fmla="*/ 14 h 208"/>
                <a:gd name="T112" fmla="*/ 0 w 30"/>
                <a:gd name="T113" fmla="*/ 14 h 208"/>
                <a:gd name="T114" fmla="*/ 0 w 30"/>
                <a:gd name="T115" fmla="*/ 208 h 208"/>
                <a:gd name="T116" fmla="*/ 0 w 30"/>
                <a:gd name="T117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" h="208">
                  <a:moveTo>
                    <a:pt x="0" y="208"/>
                  </a:moveTo>
                  <a:lnTo>
                    <a:pt x="2" y="206"/>
                  </a:lnTo>
                  <a:lnTo>
                    <a:pt x="4" y="205"/>
                  </a:lnTo>
                  <a:lnTo>
                    <a:pt x="7" y="203"/>
                  </a:lnTo>
                  <a:lnTo>
                    <a:pt x="8" y="202"/>
                  </a:lnTo>
                  <a:lnTo>
                    <a:pt x="10" y="200"/>
                  </a:lnTo>
                  <a:lnTo>
                    <a:pt x="12" y="198"/>
                  </a:lnTo>
                  <a:lnTo>
                    <a:pt x="13" y="196"/>
                  </a:lnTo>
                  <a:lnTo>
                    <a:pt x="15" y="194"/>
                  </a:lnTo>
                  <a:lnTo>
                    <a:pt x="16" y="192"/>
                  </a:lnTo>
                  <a:lnTo>
                    <a:pt x="17" y="189"/>
                  </a:lnTo>
                  <a:lnTo>
                    <a:pt x="18" y="187"/>
                  </a:lnTo>
                  <a:lnTo>
                    <a:pt x="19" y="185"/>
                  </a:lnTo>
                  <a:lnTo>
                    <a:pt x="20" y="183"/>
                  </a:lnTo>
                  <a:lnTo>
                    <a:pt x="21" y="180"/>
                  </a:lnTo>
                  <a:lnTo>
                    <a:pt x="22" y="178"/>
                  </a:lnTo>
                  <a:lnTo>
                    <a:pt x="22" y="175"/>
                  </a:lnTo>
                  <a:lnTo>
                    <a:pt x="22" y="175"/>
                  </a:lnTo>
                  <a:lnTo>
                    <a:pt x="24" y="164"/>
                  </a:lnTo>
                  <a:lnTo>
                    <a:pt x="25" y="153"/>
                  </a:lnTo>
                  <a:lnTo>
                    <a:pt x="26" y="142"/>
                  </a:lnTo>
                  <a:lnTo>
                    <a:pt x="27" y="131"/>
                  </a:lnTo>
                  <a:lnTo>
                    <a:pt x="28" y="121"/>
                  </a:lnTo>
                  <a:lnTo>
                    <a:pt x="29" y="110"/>
                  </a:lnTo>
                  <a:lnTo>
                    <a:pt x="30" y="98"/>
                  </a:lnTo>
                  <a:lnTo>
                    <a:pt x="30" y="88"/>
                  </a:lnTo>
                  <a:lnTo>
                    <a:pt x="30" y="77"/>
                  </a:lnTo>
                  <a:lnTo>
                    <a:pt x="30" y="66"/>
                  </a:lnTo>
                  <a:lnTo>
                    <a:pt x="30" y="55"/>
                  </a:lnTo>
                  <a:lnTo>
                    <a:pt x="30" y="44"/>
                  </a:lnTo>
                  <a:lnTo>
                    <a:pt x="30" y="33"/>
                  </a:lnTo>
                  <a:lnTo>
                    <a:pt x="29" y="22"/>
                  </a:lnTo>
                  <a:lnTo>
                    <a:pt x="29" y="11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7" y="2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6" y="7"/>
                  </a:lnTo>
                  <a:lnTo>
                    <a:pt x="25" y="9"/>
                  </a:lnTo>
                  <a:lnTo>
                    <a:pt x="24" y="10"/>
                  </a:lnTo>
                  <a:lnTo>
                    <a:pt x="23" y="12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19" y="15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4" y="17"/>
                  </a:lnTo>
                  <a:lnTo>
                    <a:pt x="13" y="17"/>
                  </a:lnTo>
                  <a:lnTo>
                    <a:pt x="11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4" y="17"/>
                  </a:lnTo>
                  <a:lnTo>
                    <a:pt x="2" y="15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8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Rectangle 54"/>
            <p:cNvSpPr>
              <a:spLocks noChangeArrowheads="1"/>
            </p:cNvSpPr>
            <p:nvPr/>
          </p:nvSpPr>
          <p:spPr bwMode="auto">
            <a:xfrm>
              <a:off x="490538" y="2908301"/>
              <a:ext cx="1588" cy="331788"/>
            </a:xfrm>
            <a:prstGeom prst="rect">
              <a:avLst/>
            </a:pr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Rectangle 55"/>
            <p:cNvSpPr>
              <a:spLocks noChangeArrowheads="1"/>
            </p:cNvSpPr>
            <p:nvPr/>
          </p:nvSpPr>
          <p:spPr bwMode="auto">
            <a:xfrm>
              <a:off x="490538" y="2908301"/>
              <a:ext cx="1588" cy="33178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Rectangle 56"/>
            <p:cNvSpPr>
              <a:spLocks noChangeArrowheads="1"/>
            </p:cNvSpPr>
            <p:nvPr/>
          </p:nvSpPr>
          <p:spPr bwMode="auto">
            <a:xfrm>
              <a:off x="490538" y="2908301"/>
              <a:ext cx="1588" cy="331788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Rectangle 57"/>
            <p:cNvSpPr>
              <a:spLocks noChangeArrowheads="1"/>
            </p:cNvSpPr>
            <p:nvPr/>
          </p:nvSpPr>
          <p:spPr bwMode="auto">
            <a:xfrm>
              <a:off x="492125" y="2908301"/>
              <a:ext cx="1588" cy="331788"/>
            </a:xfrm>
            <a:prstGeom prst="rect">
              <a:avLst/>
            </a:prstGeom>
            <a:solidFill>
              <a:srgbClr val="9B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Rectangle 58"/>
            <p:cNvSpPr>
              <a:spLocks noChangeArrowheads="1"/>
            </p:cNvSpPr>
            <p:nvPr/>
          </p:nvSpPr>
          <p:spPr bwMode="auto">
            <a:xfrm>
              <a:off x="492125" y="2908301"/>
              <a:ext cx="1588" cy="331788"/>
            </a:xfrm>
            <a:prstGeom prst="rect">
              <a:avLst/>
            </a:pr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Rectangle 59"/>
            <p:cNvSpPr>
              <a:spLocks noChangeArrowheads="1"/>
            </p:cNvSpPr>
            <p:nvPr/>
          </p:nvSpPr>
          <p:spPr bwMode="auto">
            <a:xfrm>
              <a:off x="492125" y="2908301"/>
              <a:ext cx="1588" cy="331788"/>
            </a:xfrm>
            <a:prstGeom prst="rect">
              <a:avLst/>
            </a:pr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Rectangle 60"/>
            <p:cNvSpPr>
              <a:spLocks noChangeArrowheads="1"/>
            </p:cNvSpPr>
            <p:nvPr/>
          </p:nvSpPr>
          <p:spPr bwMode="auto">
            <a:xfrm>
              <a:off x="493713" y="2908301"/>
              <a:ext cx="1588" cy="331788"/>
            </a:xfrm>
            <a:prstGeom prst="rect">
              <a:avLst/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Rectangle 61"/>
            <p:cNvSpPr>
              <a:spLocks noChangeArrowheads="1"/>
            </p:cNvSpPr>
            <p:nvPr/>
          </p:nvSpPr>
          <p:spPr bwMode="auto">
            <a:xfrm>
              <a:off x="493713" y="2908301"/>
              <a:ext cx="1588" cy="331788"/>
            </a:xfrm>
            <a:prstGeom prst="rect">
              <a:avLst/>
            </a:pr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Rectangle 62"/>
            <p:cNvSpPr>
              <a:spLocks noChangeArrowheads="1"/>
            </p:cNvSpPr>
            <p:nvPr/>
          </p:nvSpPr>
          <p:spPr bwMode="auto">
            <a:xfrm>
              <a:off x="493713" y="2908301"/>
              <a:ext cx="1588" cy="331788"/>
            </a:xfrm>
            <a:prstGeom prst="rect">
              <a:avLst/>
            </a:prstGeom>
            <a:solidFill>
              <a:srgbClr val="A7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Rectangle 63"/>
            <p:cNvSpPr>
              <a:spLocks noChangeArrowheads="1"/>
            </p:cNvSpPr>
            <p:nvPr/>
          </p:nvSpPr>
          <p:spPr bwMode="auto">
            <a:xfrm>
              <a:off x="495300" y="2908301"/>
              <a:ext cx="1588" cy="331788"/>
            </a:xfrm>
            <a:prstGeom prst="rect">
              <a:avLst/>
            </a:prstGeom>
            <a:solidFill>
              <a:srgbClr val="A9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Rectangle 64"/>
            <p:cNvSpPr>
              <a:spLocks noChangeArrowheads="1"/>
            </p:cNvSpPr>
            <p:nvPr/>
          </p:nvSpPr>
          <p:spPr bwMode="auto">
            <a:xfrm>
              <a:off x="495300" y="2908301"/>
              <a:ext cx="1588" cy="331788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Rectangle 65"/>
            <p:cNvSpPr>
              <a:spLocks noChangeArrowheads="1"/>
            </p:cNvSpPr>
            <p:nvPr/>
          </p:nvSpPr>
          <p:spPr bwMode="auto">
            <a:xfrm>
              <a:off x="495300" y="2908301"/>
              <a:ext cx="1588" cy="331788"/>
            </a:xfrm>
            <a:prstGeom prst="rect">
              <a:avLst/>
            </a:pr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Rectangle 66"/>
            <p:cNvSpPr>
              <a:spLocks noChangeArrowheads="1"/>
            </p:cNvSpPr>
            <p:nvPr/>
          </p:nvSpPr>
          <p:spPr bwMode="auto">
            <a:xfrm>
              <a:off x="496888" y="2908301"/>
              <a:ext cx="1588" cy="331788"/>
            </a:xfrm>
            <a:prstGeom prst="rect">
              <a:avLst/>
            </a:pr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Rectangle 67"/>
            <p:cNvSpPr>
              <a:spLocks noChangeArrowheads="1"/>
            </p:cNvSpPr>
            <p:nvPr/>
          </p:nvSpPr>
          <p:spPr bwMode="auto">
            <a:xfrm>
              <a:off x="496888" y="2908301"/>
              <a:ext cx="1588" cy="33178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Rectangle 68"/>
            <p:cNvSpPr>
              <a:spLocks noChangeArrowheads="1"/>
            </p:cNvSpPr>
            <p:nvPr/>
          </p:nvSpPr>
          <p:spPr bwMode="auto">
            <a:xfrm>
              <a:off x="496888" y="2908301"/>
              <a:ext cx="1588" cy="331788"/>
            </a:xfrm>
            <a:prstGeom prst="rect">
              <a:avLst/>
            </a:pr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Rectangle 69"/>
            <p:cNvSpPr>
              <a:spLocks noChangeArrowheads="1"/>
            </p:cNvSpPr>
            <p:nvPr/>
          </p:nvSpPr>
          <p:spPr bwMode="auto">
            <a:xfrm>
              <a:off x="498475" y="2908301"/>
              <a:ext cx="1588" cy="331788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Rectangle 70"/>
            <p:cNvSpPr>
              <a:spLocks noChangeArrowheads="1"/>
            </p:cNvSpPr>
            <p:nvPr/>
          </p:nvSpPr>
          <p:spPr bwMode="auto">
            <a:xfrm>
              <a:off x="498475" y="2908301"/>
              <a:ext cx="1588" cy="331788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Rectangle 71"/>
            <p:cNvSpPr>
              <a:spLocks noChangeArrowheads="1"/>
            </p:cNvSpPr>
            <p:nvPr/>
          </p:nvSpPr>
          <p:spPr bwMode="auto">
            <a:xfrm>
              <a:off x="498475" y="2908301"/>
              <a:ext cx="1588" cy="331788"/>
            </a:xfrm>
            <a:prstGeom prst="rect">
              <a:avLst/>
            </a:pr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Rectangle 72"/>
            <p:cNvSpPr>
              <a:spLocks noChangeArrowheads="1"/>
            </p:cNvSpPr>
            <p:nvPr/>
          </p:nvSpPr>
          <p:spPr bwMode="auto">
            <a:xfrm>
              <a:off x="500063" y="2908301"/>
              <a:ext cx="1588" cy="331788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Rectangle 73"/>
            <p:cNvSpPr>
              <a:spLocks noChangeArrowheads="1"/>
            </p:cNvSpPr>
            <p:nvPr/>
          </p:nvSpPr>
          <p:spPr bwMode="auto">
            <a:xfrm>
              <a:off x="500063" y="2908301"/>
              <a:ext cx="1588" cy="331788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Rectangle 74"/>
            <p:cNvSpPr>
              <a:spLocks noChangeArrowheads="1"/>
            </p:cNvSpPr>
            <p:nvPr/>
          </p:nvSpPr>
          <p:spPr bwMode="auto">
            <a:xfrm>
              <a:off x="501650" y="2908301"/>
              <a:ext cx="1588" cy="331788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Rectangle 75"/>
            <p:cNvSpPr>
              <a:spLocks noChangeArrowheads="1"/>
            </p:cNvSpPr>
            <p:nvPr/>
          </p:nvSpPr>
          <p:spPr bwMode="auto">
            <a:xfrm>
              <a:off x="501650" y="2908301"/>
              <a:ext cx="1588" cy="331788"/>
            </a:xfrm>
            <a:prstGeom prst="rect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Rectangle 76"/>
            <p:cNvSpPr>
              <a:spLocks noChangeArrowheads="1"/>
            </p:cNvSpPr>
            <p:nvPr/>
          </p:nvSpPr>
          <p:spPr bwMode="auto">
            <a:xfrm>
              <a:off x="501650" y="2908301"/>
              <a:ext cx="1588" cy="331788"/>
            </a:xfrm>
            <a:prstGeom prst="rect">
              <a:avLst/>
            </a:pr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Rectangle 77"/>
            <p:cNvSpPr>
              <a:spLocks noChangeArrowheads="1"/>
            </p:cNvSpPr>
            <p:nvPr/>
          </p:nvSpPr>
          <p:spPr bwMode="auto">
            <a:xfrm>
              <a:off x="503238" y="2908301"/>
              <a:ext cx="1588" cy="331788"/>
            </a:xfrm>
            <a:prstGeom prst="rect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Rectangle 78"/>
            <p:cNvSpPr>
              <a:spLocks noChangeArrowheads="1"/>
            </p:cNvSpPr>
            <p:nvPr/>
          </p:nvSpPr>
          <p:spPr bwMode="auto">
            <a:xfrm>
              <a:off x="503238" y="2908301"/>
              <a:ext cx="1588" cy="331788"/>
            </a:xfrm>
            <a:prstGeom prst="rect">
              <a:avLst/>
            </a:pr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Rectangle 79"/>
            <p:cNvSpPr>
              <a:spLocks noChangeArrowheads="1"/>
            </p:cNvSpPr>
            <p:nvPr/>
          </p:nvSpPr>
          <p:spPr bwMode="auto">
            <a:xfrm>
              <a:off x="503238" y="2908301"/>
              <a:ext cx="1588" cy="331788"/>
            </a:xfrm>
            <a:prstGeom prst="rect">
              <a:avLst/>
            </a:pr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Rectangle 80"/>
            <p:cNvSpPr>
              <a:spLocks noChangeArrowheads="1"/>
            </p:cNvSpPr>
            <p:nvPr/>
          </p:nvSpPr>
          <p:spPr bwMode="auto">
            <a:xfrm>
              <a:off x="504825" y="2908301"/>
              <a:ext cx="1588" cy="331788"/>
            </a:xfrm>
            <a:prstGeom prst="rect">
              <a:avLst/>
            </a:pr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Rectangle 81"/>
            <p:cNvSpPr>
              <a:spLocks noChangeArrowheads="1"/>
            </p:cNvSpPr>
            <p:nvPr/>
          </p:nvSpPr>
          <p:spPr bwMode="auto">
            <a:xfrm>
              <a:off x="504825" y="2908301"/>
              <a:ext cx="1588" cy="3317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Rectangle 82"/>
            <p:cNvSpPr>
              <a:spLocks noChangeArrowheads="1"/>
            </p:cNvSpPr>
            <p:nvPr/>
          </p:nvSpPr>
          <p:spPr bwMode="auto">
            <a:xfrm>
              <a:off x="504825" y="2908301"/>
              <a:ext cx="1588" cy="331788"/>
            </a:xfrm>
            <a:prstGeom prst="rect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Rectangle 83"/>
            <p:cNvSpPr>
              <a:spLocks noChangeArrowheads="1"/>
            </p:cNvSpPr>
            <p:nvPr/>
          </p:nvSpPr>
          <p:spPr bwMode="auto">
            <a:xfrm>
              <a:off x="506413" y="2908301"/>
              <a:ext cx="1588" cy="331788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Rectangle 84"/>
            <p:cNvSpPr>
              <a:spLocks noChangeArrowheads="1"/>
            </p:cNvSpPr>
            <p:nvPr/>
          </p:nvSpPr>
          <p:spPr bwMode="auto">
            <a:xfrm>
              <a:off x="506413" y="2908301"/>
              <a:ext cx="1588" cy="331788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Rectangle 85"/>
            <p:cNvSpPr>
              <a:spLocks noChangeArrowheads="1"/>
            </p:cNvSpPr>
            <p:nvPr/>
          </p:nvSpPr>
          <p:spPr bwMode="auto">
            <a:xfrm>
              <a:off x="506413" y="2908301"/>
              <a:ext cx="1588" cy="33178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Rectangle 86"/>
            <p:cNvSpPr>
              <a:spLocks noChangeArrowheads="1"/>
            </p:cNvSpPr>
            <p:nvPr/>
          </p:nvSpPr>
          <p:spPr bwMode="auto">
            <a:xfrm>
              <a:off x="508000" y="2908301"/>
              <a:ext cx="1588" cy="331788"/>
            </a:xfrm>
            <a:prstGeom prst="rect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Rectangle 87"/>
            <p:cNvSpPr>
              <a:spLocks noChangeArrowheads="1"/>
            </p:cNvSpPr>
            <p:nvPr/>
          </p:nvSpPr>
          <p:spPr bwMode="auto">
            <a:xfrm>
              <a:off x="508000" y="2908301"/>
              <a:ext cx="1588" cy="33178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Rectangle 88"/>
            <p:cNvSpPr>
              <a:spLocks noChangeArrowheads="1"/>
            </p:cNvSpPr>
            <p:nvPr/>
          </p:nvSpPr>
          <p:spPr bwMode="auto">
            <a:xfrm>
              <a:off x="508000" y="2908301"/>
              <a:ext cx="1588" cy="331788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Rectangle 89"/>
            <p:cNvSpPr>
              <a:spLocks noChangeArrowheads="1"/>
            </p:cNvSpPr>
            <p:nvPr/>
          </p:nvSpPr>
          <p:spPr bwMode="auto">
            <a:xfrm>
              <a:off x="509588" y="2908301"/>
              <a:ext cx="1588" cy="331788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Rectangle 90"/>
            <p:cNvSpPr>
              <a:spLocks noChangeArrowheads="1"/>
            </p:cNvSpPr>
            <p:nvPr/>
          </p:nvSpPr>
          <p:spPr bwMode="auto">
            <a:xfrm>
              <a:off x="509588" y="2908301"/>
              <a:ext cx="1588" cy="331788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Rectangle 91"/>
            <p:cNvSpPr>
              <a:spLocks noChangeArrowheads="1"/>
            </p:cNvSpPr>
            <p:nvPr/>
          </p:nvSpPr>
          <p:spPr bwMode="auto">
            <a:xfrm>
              <a:off x="509588" y="2908301"/>
              <a:ext cx="1588" cy="3317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Rectangle 92"/>
            <p:cNvSpPr>
              <a:spLocks noChangeArrowheads="1"/>
            </p:cNvSpPr>
            <p:nvPr/>
          </p:nvSpPr>
          <p:spPr bwMode="auto">
            <a:xfrm>
              <a:off x="511175" y="2908301"/>
              <a:ext cx="1588" cy="331788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Rectangle 93"/>
            <p:cNvSpPr>
              <a:spLocks noChangeArrowheads="1"/>
            </p:cNvSpPr>
            <p:nvPr/>
          </p:nvSpPr>
          <p:spPr bwMode="auto">
            <a:xfrm>
              <a:off x="511175" y="2908301"/>
              <a:ext cx="1588" cy="331788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Rectangle 94"/>
            <p:cNvSpPr>
              <a:spLocks noChangeArrowheads="1"/>
            </p:cNvSpPr>
            <p:nvPr/>
          </p:nvSpPr>
          <p:spPr bwMode="auto">
            <a:xfrm>
              <a:off x="511175" y="2908301"/>
              <a:ext cx="1588" cy="33178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Rectangle 95"/>
            <p:cNvSpPr>
              <a:spLocks noChangeArrowheads="1"/>
            </p:cNvSpPr>
            <p:nvPr/>
          </p:nvSpPr>
          <p:spPr bwMode="auto">
            <a:xfrm>
              <a:off x="512763" y="2908301"/>
              <a:ext cx="1588" cy="331788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Rectangle 96"/>
            <p:cNvSpPr>
              <a:spLocks noChangeArrowheads="1"/>
            </p:cNvSpPr>
            <p:nvPr/>
          </p:nvSpPr>
          <p:spPr bwMode="auto">
            <a:xfrm>
              <a:off x="512763" y="2908301"/>
              <a:ext cx="1588" cy="331788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Rectangle 97"/>
            <p:cNvSpPr>
              <a:spLocks noChangeArrowheads="1"/>
            </p:cNvSpPr>
            <p:nvPr/>
          </p:nvSpPr>
          <p:spPr bwMode="auto">
            <a:xfrm>
              <a:off x="512763" y="2908301"/>
              <a:ext cx="1588" cy="331788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Rectangle 98"/>
            <p:cNvSpPr>
              <a:spLocks noChangeArrowheads="1"/>
            </p:cNvSpPr>
            <p:nvPr/>
          </p:nvSpPr>
          <p:spPr bwMode="auto">
            <a:xfrm>
              <a:off x="514350" y="2908301"/>
              <a:ext cx="1588" cy="331788"/>
            </a:xfrm>
            <a:prstGeom prst="rect">
              <a:avLst/>
            </a:pr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Rectangle 99"/>
            <p:cNvSpPr>
              <a:spLocks noChangeArrowheads="1"/>
            </p:cNvSpPr>
            <p:nvPr/>
          </p:nvSpPr>
          <p:spPr bwMode="auto">
            <a:xfrm>
              <a:off x="514350" y="2908301"/>
              <a:ext cx="1588" cy="331788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Rectangle 100"/>
            <p:cNvSpPr>
              <a:spLocks noChangeArrowheads="1"/>
            </p:cNvSpPr>
            <p:nvPr/>
          </p:nvSpPr>
          <p:spPr bwMode="auto">
            <a:xfrm>
              <a:off x="514350" y="2908301"/>
              <a:ext cx="1588" cy="33178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Rectangle 101"/>
            <p:cNvSpPr>
              <a:spLocks noChangeArrowheads="1"/>
            </p:cNvSpPr>
            <p:nvPr/>
          </p:nvSpPr>
          <p:spPr bwMode="auto">
            <a:xfrm>
              <a:off x="515938" y="2908301"/>
              <a:ext cx="1588" cy="331788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Rectangle 102"/>
            <p:cNvSpPr>
              <a:spLocks noChangeArrowheads="1"/>
            </p:cNvSpPr>
            <p:nvPr/>
          </p:nvSpPr>
          <p:spPr bwMode="auto">
            <a:xfrm>
              <a:off x="515938" y="2908301"/>
              <a:ext cx="1588" cy="33178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Rectangle 103"/>
            <p:cNvSpPr>
              <a:spLocks noChangeArrowheads="1"/>
            </p:cNvSpPr>
            <p:nvPr/>
          </p:nvSpPr>
          <p:spPr bwMode="auto">
            <a:xfrm>
              <a:off x="515938" y="2908301"/>
              <a:ext cx="1588" cy="331788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Rectangle 104"/>
            <p:cNvSpPr>
              <a:spLocks noChangeArrowheads="1"/>
            </p:cNvSpPr>
            <p:nvPr/>
          </p:nvSpPr>
          <p:spPr bwMode="auto">
            <a:xfrm>
              <a:off x="517525" y="2908301"/>
              <a:ext cx="1588" cy="331788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Rectangle 105"/>
            <p:cNvSpPr>
              <a:spLocks noChangeArrowheads="1"/>
            </p:cNvSpPr>
            <p:nvPr/>
          </p:nvSpPr>
          <p:spPr bwMode="auto">
            <a:xfrm>
              <a:off x="517525" y="2908301"/>
              <a:ext cx="1588" cy="331788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Rectangle 106"/>
            <p:cNvSpPr>
              <a:spLocks noChangeArrowheads="1"/>
            </p:cNvSpPr>
            <p:nvPr/>
          </p:nvSpPr>
          <p:spPr bwMode="auto">
            <a:xfrm>
              <a:off x="517525" y="2908301"/>
              <a:ext cx="1588" cy="331788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Rectangle 107"/>
            <p:cNvSpPr>
              <a:spLocks noChangeArrowheads="1"/>
            </p:cNvSpPr>
            <p:nvPr/>
          </p:nvSpPr>
          <p:spPr bwMode="auto">
            <a:xfrm>
              <a:off x="519113" y="2908301"/>
              <a:ext cx="1588" cy="331788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Rectangle 108"/>
            <p:cNvSpPr>
              <a:spLocks noChangeArrowheads="1"/>
            </p:cNvSpPr>
            <p:nvPr/>
          </p:nvSpPr>
          <p:spPr bwMode="auto">
            <a:xfrm>
              <a:off x="519113" y="2908301"/>
              <a:ext cx="1588" cy="331788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Rectangle 109"/>
            <p:cNvSpPr>
              <a:spLocks noChangeArrowheads="1"/>
            </p:cNvSpPr>
            <p:nvPr/>
          </p:nvSpPr>
          <p:spPr bwMode="auto">
            <a:xfrm>
              <a:off x="519113" y="2908301"/>
              <a:ext cx="1588" cy="331788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Rectangle 110"/>
            <p:cNvSpPr>
              <a:spLocks noChangeArrowheads="1"/>
            </p:cNvSpPr>
            <p:nvPr/>
          </p:nvSpPr>
          <p:spPr bwMode="auto">
            <a:xfrm>
              <a:off x="520700" y="2908301"/>
              <a:ext cx="1588" cy="331788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Rectangle 111"/>
            <p:cNvSpPr>
              <a:spLocks noChangeArrowheads="1"/>
            </p:cNvSpPr>
            <p:nvPr/>
          </p:nvSpPr>
          <p:spPr bwMode="auto">
            <a:xfrm>
              <a:off x="520700" y="2908301"/>
              <a:ext cx="1588" cy="3317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Rectangle 112"/>
            <p:cNvSpPr>
              <a:spLocks noChangeArrowheads="1"/>
            </p:cNvSpPr>
            <p:nvPr/>
          </p:nvSpPr>
          <p:spPr bwMode="auto">
            <a:xfrm>
              <a:off x="522288" y="2908301"/>
              <a:ext cx="1588" cy="33178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Rectangle 113"/>
            <p:cNvSpPr>
              <a:spLocks noChangeArrowheads="1"/>
            </p:cNvSpPr>
            <p:nvPr/>
          </p:nvSpPr>
          <p:spPr bwMode="auto">
            <a:xfrm>
              <a:off x="522288" y="2908301"/>
              <a:ext cx="1588" cy="33178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Rectangle 114"/>
            <p:cNvSpPr>
              <a:spLocks noChangeArrowheads="1"/>
            </p:cNvSpPr>
            <p:nvPr/>
          </p:nvSpPr>
          <p:spPr bwMode="auto">
            <a:xfrm>
              <a:off x="522288" y="2908301"/>
              <a:ext cx="1588" cy="331788"/>
            </a:xfrm>
            <a:prstGeom prst="rect">
              <a:avLst/>
            </a:pr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Rectangle 115"/>
            <p:cNvSpPr>
              <a:spLocks noChangeArrowheads="1"/>
            </p:cNvSpPr>
            <p:nvPr/>
          </p:nvSpPr>
          <p:spPr bwMode="auto">
            <a:xfrm>
              <a:off x="523875" y="2908301"/>
              <a:ext cx="1588" cy="331788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Rectangle 116"/>
            <p:cNvSpPr>
              <a:spLocks noChangeArrowheads="1"/>
            </p:cNvSpPr>
            <p:nvPr/>
          </p:nvSpPr>
          <p:spPr bwMode="auto">
            <a:xfrm>
              <a:off x="523875" y="2908301"/>
              <a:ext cx="1588" cy="331788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Rectangle 117"/>
            <p:cNvSpPr>
              <a:spLocks noChangeArrowheads="1"/>
            </p:cNvSpPr>
            <p:nvPr/>
          </p:nvSpPr>
          <p:spPr bwMode="auto">
            <a:xfrm>
              <a:off x="523875" y="2908301"/>
              <a:ext cx="1588" cy="331788"/>
            </a:xfrm>
            <a:prstGeom prst="rect">
              <a:avLst/>
            </a:pr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Rectangle 118"/>
            <p:cNvSpPr>
              <a:spLocks noChangeArrowheads="1"/>
            </p:cNvSpPr>
            <p:nvPr/>
          </p:nvSpPr>
          <p:spPr bwMode="auto">
            <a:xfrm>
              <a:off x="525463" y="2908301"/>
              <a:ext cx="1588" cy="3317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Rectangle 119"/>
            <p:cNvSpPr>
              <a:spLocks noChangeArrowheads="1"/>
            </p:cNvSpPr>
            <p:nvPr/>
          </p:nvSpPr>
          <p:spPr bwMode="auto">
            <a:xfrm>
              <a:off x="525463" y="2908301"/>
              <a:ext cx="1588" cy="331788"/>
            </a:xfrm>
            <a:prstGeom prst="rect">
              <a:avLst/>
            </a:pr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Rectangle 120"/>
            <p:cNvSpPr>
              <a:spLocks noChangeArrowheads="1"/>
            </p:cNvSpPr>
            <p:nvPr/>
          </p:nvSpPr>
          <p:spPr bwMode="auto">
            <a:xfrm>
              <a:off x="525463" y="2908301"/>
              <a:ext cx="1588" cy="331788"/>
            </a:xfrm>
            <a:prstGeom prst="rect">
              <a:avLst/>
            </a:pr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Rectangle 121"/>
            <p:cNvSpPr>
              <a:spLocks noChangeArrowheads="1"/>
            </p:cNvSpPr>
            <p:nvPr/>
          </p:nvSpPr>
          <p:spPr bwMode="auto">
            <a:xfrm>
              <a:off x="527050" y="2908301"/>
              <a:ext cx="1588" cy="331788"/>
            </a:xfrm>
            <a:prstGeom prst="rect">
              <a:avLst/>
            </a:pr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Rectangle 122"/>
            <p:cNvSpPr>
              <a:spLocks noChangeArrowheads="1"/>
            </p:cNvSpPr>
            <p:nvPr/>
          </p:nvSpPr>
          <p:spPr bwMode="auto">
            <a:xfrm>
              <a:off x="527050" y="2908301"/>
              <a:ext cx="1588" cy="331788"/>
            </a:xfrm>
            <a:prstGeom prst="rect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Rectangle 123"/>
            <p:cNvSpPr>
              <a:spLocks noChangeArrowheads="1"/>
            </p:cNvSpPr>
            <p:nvPr/>
          </p:nvSpPr>
          <p:spPr bwMode="auto">
            <a:xfrm>
              <a:off x="527050" y="2908301"/>
              <a:ext cx="1588" cy="331788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Rectangle 124"/>
            <p:cNvSpPr>
              <a:spLocks noChangeArrowheads="1"/>
            </p:cNvSpPr>
            <p:nvPr/>
          </p:nvSpPr>
          <p:spPr bwMode="auto">
            <a:xfrm>
              <a:off x="528638" y="2908301"/>
              <a:ext cx="1588" cy="331788"/>
            </a:xfrm>
            <a:prstGeom prst="rect">
              <a:avLst/>
            </a:pr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Rectangle 125"/>
            <p:cNvSpPr>
              <a:spLocks noChangeArrowheads="1"/>
            </p:cNvSpPr>
            <p:nvPr/>
          </p:nvSpPr>
          <p:spPr bwMode="auto">
            <a:xfrm>
              <a:off x="528638" y="2908301"/>
              <a:ext cx="1588" cy="331788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Rectangle 126"/>
            <p:cNvSpPr>
              <a:spLocks noChangeArrowheads="1"/>
            </p:cNvSpPr>
            <p:nvPr/>
          </p:nvSpPr>
          <p:spPr bwMode="auto">
            <a:xfrm>
              <a:off x="528638" y="2908301"/>
              <a:ext cx="1588" cy="331788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Rectangle 127"/>
            <p:cNvSpPr>
              <a:spLocks noChangeArrowheads="1"/>
            </p:cNvSpPr>
            <p:nvPr/>
          </p:nvSpPr>
          <p:spPr bwMode="auto">
            <a:xfrm>
              <a:off x="530225" y="2908301"/>
              <a:ext cx="1588" cy="331788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Rectangle 128"/>
            <p:cNvSpPr>
              <a:spLocks noChangeArrowheads="1"/>
            </p:cNvSpPr>
            <p:nvPr/>
          </p:nvSpPr>
          <p:spPr bwMode="auto">
            <a:xfrm>
              <a:off x="530225" y="2908301"/>
              <a:ext cx="1588" cy="331788"/>
            </a:xfrm>
            <a:prstGeom prst="rect">
              <a:avLst/>
            </a:pr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Rectangle 129"/>
            <p:cNvSpPr>
              <a:spLocks noChangeArrowheads="1"/>
            </p:cNvSpPr>
            <p:nvPr/>
          </p:nvSpPr>
          <p:spPr bwMode="auto">
            <a:xfrm>
              <a:off x="530225" y="2908301"/>
              <a:ext cx="1588" cy="331788"/>
            </a:xfrm>
            <a:prstGeom prst="rect">
              <a:avLst/>
            </a:pr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Rectangle 130"/>
            <p:cNvSpPr>
              <a:spLocks noChangeArrowheads="1"/>
            </p:cNvSpPr>
            <p:nvPr/>
          </p:nvSpPr>
          <p:spPr bwMode="auto">
            <a:xfrm>
              <a:off x="531813" y="2908301"/>
              <a:ext cx="1588" cy="331788"/>
            </a:xfrm>
            <a:prstGeom prst="rect">
              <a:avLst/>
            </a:prstGeom>
            <a:solidFill>
              <a:srgbClr val="B8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Rectangle 131"/>
            <p:cNvSpPr>
              <a:spLocks noChangeArrowheads="1"/>
            </p:cNvSpPr>
            <p:nvPr/>
          </p:nvSpPr>
          <p:spPr bwMode="auto">
            <a:xfrm>
              <a:off x="531813" y="2908301"/>
              <a:ext cx="1588" cy="33178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Rectangle 132"/>
            <p:cNvSpPr>
              <a:spLocks noChangeArrowheads="1"/>
            </p:cNvSpPr>
            <p:nvPr/>
          </p:nvSpPr>
          <p:spPr bwMode="auto">
            <a:xfrm>
              <a:off x="531813" y="2908301"/>
              <a:ext cx="1588" cy="331788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Rectangle 133"/>
            <p:cNvSpPr>
              <a:spLocks noChangeArrowheads="1"/>
            </p:cNvSpPr>
            <p:nvPr/>
          </p:nvSpPr>
          <p:spPr bwMode="auto">
            <a:xfrm>
              <a:off x="533400" y="2908301"/>
              <a:ext cx="1588" cy="331788"/>
            </a:xfrm>
            <a:prstGeom prst="rect">
              <a:avLst/>
            </a:pr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Rectangle 134"/>
            <p:cNvSpPr>
              <a:spLocks noChangeArrowheads="1"/>
            </p:cNvSpPr>
            <p:nvPr/>
          </p:nvSpPr>
          <p:spPr bwMode="auto">
            <a:xfrm>
              <a:off x="533400" y="2908301"/>
              <a:ext cx="1588" cy="331788"/>
            </a:xfrm>
            <a:prstGeom prst="rect">
              <a:avLst/>
            </a:pr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Rectangle 135"/>
            <p:cNvSpPr>
              <a:spLocks noChangeArrowheads="1"/>
            </p:cNvSpPr>
            <p:nvPr/>
          </p:nvSpPr>
          <p:spPr bwMode="auto">
            <a:xfrm>
              <a:off x="533400" y="2908301"/>
              <a:ext cx="1588" cy="331788"/>
            </a:xfrm>
            <a:prstGeom prst="rect">
              <a:avLst/>
            </a:pr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Rectangle 136"/>
            <p:cNvSpPr>
              <a:spLocks noChangeArrowheads="1"/>
            </p:cNvSpPr>
            <p:nvPr/>
          </p:nvSpPr>
          <p:spPr bwMode="auto">
            <a:xfrm>
              <a:off x="534988" y="2908301"/>
              <a:ext cx="1588" cy="331788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Rectangle 137"/>
            <p:cNvSpPr>
              <a:spLocks noChangeArrowheads="1"/>
            </p:cNvSpPr>
            <p:nvPr/>
          </p:nvSpPr>
          <p:spPr bwMode="auto">
            <a:xfrm>
              <a:off x="534988" y="2908301"/>
              <a:ext cx="1588" cy="331788"/>
            </a:xfrm>
            <a:prstGeom prst="rect">
              <a:avLst/>
            </a:prstGeom>
            <a:solidFill>
              <a:srgbClr val="A7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Rectangle 138"/>
            <p:cNvSpPr>
              <a:spLocks noChangeArrowheads="1"/>
            </p:cNvSpPr>
            <p:nvPr/>
          </p:nvSpPr>
          <p:spPr bwMode="auto">
            <a:xfrm>
              <a:off x="534988" y="2908301"/>
              <a:ext cx="1588" cy="33178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Rectangle 139"/>
            <p:cNvSpPr>
              <a:spLocks noChangeArrowheads="1"/>
            </p:cNvSpPr>
            <p:nvPr/>
          </p:nvSpPr>
          <p:spPr bwMode="auto">
            <a:xfrm>
              <a:off x="536575" y="2908301"/>
              <a:ext cx="1588" cy="331788"/>
            </a:xfrm>
            <a:prstGeom prst="rect">
              <a:avLst/>
            </a:pr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Rectangle 140"/>
            <p:cNvSpPr>
              <a:spLocks noChangeArrowheads="1"/>
            </p:cNvSpPr>
            <p:nvPr/>
          </p:nvSpPr>
          <p:spPr bwMode="auto">
            <a:xfrm>
              <a:off x="536575" y="2908301"/>
              <a:ext cx="1588" cy="331788"/>
            </a:xfrm>
            <a:prstGeom prst="rect">
              <a:avLst/>
            </a:pr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Rectangle 141"/>
            <p:cNvSpPr>
              <a:spLocks noChangeArrowheads="1"/>
            </p:cNvSpPr>
            <p:nvPr/>
          </p:nvSpPr>
          <p:spPr bwMode="auto">
            <a:xfrm>
              <a:off x="536575" y="2908301"/>
              <a:ext cx="1588" cy="331788"/>
            </a:xfrm>
            <a:prstGeom prst="rect">
              <a:avLst/>
            </a:pr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Rectangle 142"/>
            <p:cNvSpPr>
              <a:spLocks noChangeArrowheads="1"/>
            </p:cNvSpPr>
            <p:nvPr/>
          </p:nvSpPr>
          <p:spPr bwMode="auto">
            <a:xfrm>
              <a:off x="538163" y="2908301"/>
              <a:ext cx="1588" cy="331788"/>
            </a:xfrm>
            <a:prstGeom prst="rect">
              <a:avLst/>
            </a:prstGeom>
            <a:solidFill>
              <a:srgbClr val="9C9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Rectangle 143"/>
            <p:cNvSpPr>
              <a:spLocks noChangeArrowheads="1"/>
            </p:cNvSpPr>
            <p:nvPr/>
          </p:nvSpPr>
          <p:spPr bwMode="auto">
            <a:xfrm>
              <a:off x="538163" y="2908301"/>
              <a:ext cx="1588" cy="331788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144"/>
            <p:cNvSpPr>
              <a:spLocks/>
            </p:cNvSpPr>
            <p:nvPr/>
          </p:nvSpPr>
          <p:spPr bwMode="auto">
            <a:xfrm>
              <a:off x="336550" y="2820988"/>
              <a:ext cx="196850" cy="115888"/>
            </a:xfrm>
            <a:custGeom>
              <a:avLst/>
              <a:gdLst>
                <a:gd name="T0" fmla="*/ 7 w 124"/>
                <a:gd name="T1" fmla="*/ 18 h 73"/>
                <a:gd name="T2" fmla="*/ 20 w 124"/>
                <a:gd name="T3" fmla="*/ 23 h 73"/>
                <a:gd name="T4" fmla="*/ 32 w 124"/>
                <a:gd name="T5" fmla="*/ 29 h 73"/>
                <a:gd name="T6" fmla="*/ 45 w 124"/>
                <a:gd name="T7" fmla="*/ 36 h 73"/>
                <a:gd name="T8" fmla="*/ 57 w 124"/>
                <a:gd name="T9" fmla="*/ 42 h 73"/>
                <a:gd name="T10" fmla="*/ 69 w 124"/>
                <a:gd name="T11" fmla="*/ 50 h 73"/>
                <a:gd name="T12" fmla="*/ 80 w 124"/>
                <a:gd name="T13" fmla="*/ 58 h 73"/>
                <a:gd name="T14" fmla="*/ 92 w 124"/>
                <a:gd name="T15" fmla="*/ 66 h 73"/>
                <a:gd name="T16" fmla="*/ 99 w 124"/>
                <a:gd name="T17" fmla="*/ 71 h 73"/>
                <a:gd name="T18" fmla="*/ 102 w 124"/>
                <a:gd name="T19" fmla="*/ 73 h 73"/>
                <a:gd name="T20" fmla="*/ 106 w 124"/>
                <a:gd name="T21" fmla="*/ 73 h 73"/>
                <a:gd name="T22" fmla="*/ 109 w 124"/>
                <a:gd name="T23" fmla="*/ 73 h 73"/>
                <a:gd name="T24" fmla="*/ 112 w 124"/>
                <a:gd name="T25" fmla="*/ 72 h 73"/>
                <a:gd name="T26" fmla="*/ 115 w 124"/>
                <a:gd name="T27" fmla="*/ 71 h 73"/>
                <a:gd name="T28" fmla="*/ 118 w 124"/>
                <a:gd name="T29" fmla="*/ 69 h 73"/>
                <a:gd name="T30" fmla="*/ 121 w 124"/>
                <a:gd name="T31" fmla="*/ 67 h 73"/>
                <a:gd name="T32" fmla="*/ 123 w 124"/>
                <a:gd name="T33" fmla="*/ 63 h 73"/>
                <a:gd name="T34" fmla="*/ 124 w 124"/>
                <a:gd name="T35" fmla="*/ 58 h 73"/>
                <a:gd name="T36" fmla="*/ 119 w 124"/>
                <a:gd name="T37" fmla="*/ 51 h 73"/>
                <a:gd name="T38" fmla="*/ 108 w 124"/>
                <a:gd name="T39" fmla="*/ 42 h 73"/>
                <a:gd name="T40" fmla="*/ 97 w 124"/>
                <a:gd name="T41" fmla="*/ 33 h 73"/>
                <a:gd name="T42" fmla="*/ 85 w 124"/>
                <a:gd name="T43" fmla="*/ 25 h 73"/>
                <a:gd name="T44" fmla="*/ 73 w 124"/>
                <a:gd name="T45" fmla="*/ 18 h 73"/>
                <a:gd name="T46" fmla="*/ 61 w 124"/>
                <a:gd name="T47" fmla="*/ 12 h 73"/>
                <a:gd name="T48" fmla="*/ 48 w 124"/>
                <a:gd name="T49" fmla="*/ 6 h 73"/>
                <a:gd name="T50" fmla="*/ 35 w 124"/>
                <a:gd name="T51" fmla="*/ 2 h 73"/>
                <a:gd name="T52" fmla="*/ 26 w 124"/>
                <a:gd name="T53" fmla="*/ 0 h 73"/>
                <a:gd name="T54" fmla="*/ 22 w 124"/>
                <a:gd name="T55" fmla="*/ 0 h 73"/>
                <a:gd name="T56" fmla="*/ 18 w 124"/>
                <a:gd name="T57" fmla="*/ 0 h 73"/>
                <a:gd name="T58" fmla="*/ 14 w 124"/>
                <a:gd name="T59" fmla="*/ 2 h 73"/>
                <a:gd name="T60" fmla="*/ 10 w 124"/>
                <a:gd name="T61" fmla="*/ 3 h 73"/>
                <a:gd name="T62" fmla="*/ 7 w 124"/>
                <a:gd name="T63" fmla="*/ 6 h 73"/>
                <a:gd name="T64" fmla="*/ 4 w 124"/>
                <a:gd name="T65" fmla="*/ 10 h 73"/>
                <a:gd name="T66" fmla="*/ 1 w 124"/>
                <a:gd name="T67" fmla="*/ 1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73">
                  <a:moveTo>
                    <a:pt x="0" y="15"/>
                  </a:moveTo>
                  <a:lnTo>
                    <a:pt x="7" y="18"/>
                  </a:lnTo>
                  <a:lnTo>
                    <a:pt x="13" y="20"/>
                  </a:lnTo>
                  <a:lnTo>
                    <a:pt x="20" y="23"/>
                  </a:lnTo>
                  <a:lnTo>
                    <a:pt x="26" y="26"/>
                  </a:lnTo>
                  <a:lnTo>
                    <a:pt x="32" y="29"/>
                  </a:lnTo>
                  <a:lnTo>
                    <a:pt x="39" y="32"/>
                  </a:lnTo>
                  <a:lnTo>
                    <a:pt x="45" y="36"/>
                  </a:lnTo>
                  <a:lnTo>
                    <a:pt x="51" y="39"/>
                  </a:lnTo>
                  <a:lnTo>
                    <a:pt x="57" y="42"/>
                  </a:lnTo>
                  <a:lnTo>
                    <a:pt x="63" y="46"/>
                  </a:lnTo>
                  <a:lnTo>
                    <a:pt x="69" y="50"/>
                  </a:lnTo>
                  <a:lnTo>
                    <a:pt x="74" y="54"/>
                  </a:lnTo>
                  <a:lnTo>
                    <a:pt x="80" y="58"/>
                  </a:lnTo>
                  <a:lnTo>
                    <a:pt x="86" y="62"/>
                  </a:lnTo>
                  <a:lnTo>
                    <a:pt x="92" y="66"/>
                  </a:lnTo>
                  <a:lnTo>
                    <a:pt x="97" y="70"/>
                  </a:lnTo>
                  <a:lnTo>
                    <a:pt x="99" y="71"/>
                  </a:lnTo>
                  <a:lnTo>
                    <a:pt x="100" y="72"/>
                  </a:lnTo>
                  <a:lnTo>
                    <a:pt x="102" y="73"/>
                  </a:lnTo>
                  <a:lnTo>
                    <a:pt x="104" y="73"/>
                  </a:lnTo>
                  <a:lnTo>
                    <a:pt x="106" y="73"/>
                  </a:lnTo>
                  <a:lnTo>
                    <a:pt x="107" y="73"/>
                  </a:lnTo>
                  <a:lnTo>
                    <a:pt x="109" y="73"/>
                  </a:lnTo>
                  <a:lnTo>
                    <a:pt x="110" y="73"/>
                  </a:lnTo>
                  <a:lnTo>
                    <a:pt x="112" y="72"/>
                  </a:lnTo>
                  <a:lnTo>
                    <a:pt x="114" y="72"/>
                  </a:lnTo>
                  <a:lnTo>
                    <a:pt x="115" y="71"/>
                  </a:lnTo>
                  <a:lnTo>
                    <a:pt x="117" y="70"/>
                  </a:lnTo>
                  <a:lnTo>
                    <a:pt x="118" y="69"/>
                  </a:lnTo>
                  <a:lnTo>
                    <a:pt x="119" y="68"/>
                  </a:lnTo>
                  <a:lnTo>
                    <a:pt x="121" y="67"/>
                  </a:lnTo>
                  <a:lnTo>
                    <a:pt x="122" y="65"/>
                  </a:lnTo>
                  <a:lnTo>
                    <a:pt x="123" y="63"/>
                  </a:lnTo>
                  <a:lnTo>
                    <a:pt x="124" y="60"/>
                  </a:lnTo>
                  <a:lnTo>
                    <a:pt x="124" y="58"/>
                  </a:lnTo>
                  <a:lnTo>
                    <a:pt x="124" y="56"/>
                  </a:lnTo>
                  <a:lnTo>
                    <a:pt x="119" y="51"/>
                  </a:lnTo>
                  <a:lnTo>
                    <a:pt x="114" y="46"/>
                  </a:lnTo>
                  <a:lnTo>
                    <a:pt x="108" y="42"/>
                  </a:lnTo>
                  <a:lnTo>
                    <a:pt x="103" y="37"/>
                  </a:lnTo>
                  <a:lnTo>
                    <a:pt x="97" y="33"/>
                  </a:lnTo>
                  <a:lnTo>
                    <a:pt x="91" y="29"/>
                  </a:lnTo>
                  <a:lnTo>
                    <a:pt x="85" y="25"/>
                  </a:lnTo>
                  <a:lnTo>
                    <a:pt x="79" y="22"/>
                  </a:lnTo>
                  <a:lnTo>
                    <a:pt x="73" y="18"/>
                  </a:lnTo>
                  <a:lnTo>
                    <a:pt x="67" y="15"/>
                  </a:lnTo>
                  <a:lnTo>
                    <a:pt x="61" y="12"/>
                  </a:lnTo>
                  <a:lnTo>
                    <a:pt x="54" y="9"/>
                  </a:lnTo>
                  <a:lnTo>
                    <a:pt x="48" y="6"/>
                  </a:lnTo>
                  <a:lnTo>
                    <a:pt x="41" y="4"/>
                  </a:lnTo>
                  <a:lnTo>
                    <a:pt x="35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1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8" y="5"/>
                  </a:lnTo>
                  <a:lnTo>
                    <a:pt x="7" y="6"/>
                  </a:lnTo>
                  <a:lnTo>
                    <a:pt x="5" y="8"/>
                  </a:lnTo>
                  <a:lnTo>
                    <a:pt x="4" y="10"/>
                  </a:lnTo>
                  <a:lnTo>
                    <a:pt x="3" y="11"/>
                  </a:lnTo>
                  <a:lnTo>
                    <a:pt x="1" y="13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145"/>
            <p:cNvSpPr>
              <a:spLocks/>
            </p:cNvSpPr>
            <p:nvPr/>
          </p:nvSpPr>
          <p:spPr bwMode="auto">
            <a:xfrm>
              <a:off x="336550" y="2820988"/>
              <a:ext cx="196850" cy="115888"/>
            </a:xfrm>
            <a:custGeom>
              <a:avLst/>
              <a:gdLst>
                <a:gd name="T0" fmla="*/ 7 w 124"/>
                <a:gd name="T1" fmla="*/ 18 h 73"/>
                <a:gd name="T2" fmla="*/ 20 w 124"/>
                <a:gd name="T3" fmla="*/ 23 h 73"/>
                <a:gd name="T4" fmla="*/ 32 w 124"/>
                <a:gd name="T5" fmla="*/ 29 h 73"/>
                <a:gd name="T6" fmla="*/ 45 w 124"/>
                <a:gd name="T7" fmla="*/ 36 h 73"/>
                <a:gd name="T8" fmla="*/ 57 w 124"/>
                <a:gd name="T9" fmla="*/ 42 h 73"/>
                <a:gd name="T10" fmla="*/ 69 w 124"/>
                <a:gd name="T11" fmla="*/ 50 h 73"/>
                <a:gd name="T12" fmla="*/ 80 w 124"/>
                <a:gd name="T13" fmla="*/ 58 h 73"/>
                <a:gd name="T14" fmla="*/ 92 w 124"/>
                <a:gd name="T15" fmla="*/ 66 h 73"/>
                <a:gd name="T16" fmla="*/ 99 w 124"/>
                <a:gd name="T17" fmla="*/ 71 h 73"/>
                <a:gd name="T18" fmla="*/ 102 w 124"/>
                <a:gd name="T19" fmla="*/ 73 h 73"/>
                <a:gd name="T20" fmla="*/ 106 w 124"/>
                <a:gd name="T21" fmla="*/ 73 h 73"/>
                <a:gd name="T22" fmla="*/ 109 w 124"/>
                <a:gd name="T23" fmla="*/ 73 h 73"/>
                <a:gd name="T24" fmla="*/ 112 w 124"/>
                <a:gd name="T25" fmla="*/ 72 h 73"/>
                <a:gd name="T26" fmla="*/ 115 w 124"/>
                <a:gd name="T27" fmla="*/ 71 h 73"/>
                <a:gd name="T28" fmla="*/ 118 w 124"/>
                <a:gd name="T29" fmla="*/ 69 h 73"/>
                <a:gd name="T30" fmla="*/ 121 w 124"/>
                <a:gd name="T31" fmla="*/ 67 h 73"/>
                <a:gd name="T32" fmla="*/ 123 w 124"/>
                <a:gd name="T33" fmla="*/ 63 h 73"/>
                <a:gd name="T34" fmla="*/ 124 w 124"/>
                <a:gd name="T35" fmla="*/ 58 h 73"/>
                <a:gd name="T36" fmla="*/ 119 w 124"/>
                <a:gd name="T37" fmla="*/ 51 h 73"/>
                <a:gd name="T38" fmla="*/ 108 w 124"/>
                <a:gd name="T39" fmla="*/ 42 h 73"/>
                <a:gd name="T40" fmla="*/ 97 w 124"/>
                <a:gd name="T41" fmla="*/ 33 h 73"/>
                <a:gd name="T42" fmla="*/ 85 w 124"/>
                <a:gd name="T43" fmla="*/ 25 h 73"/>
                <a:gd name="T44" fmla="*/ 73 w 124"/>
                <a:gd name="T45" fmla="*/ 18 h 73"/>
                <a:gd name="T46" fmla="*/ 61 w 124"/>
                <a:gd name="T47" fmla="*/ 12 h 73"/>
                <a:gd name="T48" fmla="*/ 48 w 124"/>
                <a:gd name="T49" fmla="*/ 6 h 73"/>
                <a:gd name="T50" fmla="*/ 35 w 124"/>
                <a:gd name="T51" fmla="*/ 2 h 73"/>
                <a:gd name="T52" fmla="*/ 26 w 124"/>
                <a:gd name="T53" fmla="*/ 0 h 73"/>
                <a:gd name="T54" fmla="*/ 22 w 124"/>
                <a:gd name="T55" fmla="*/ 0 h 73"/>
                <a:gd name="T56" fmla="*/ 18 w 124"/>
                <a:gd name="T57" fmla="*/ 0 h 73"/>
                <a:gd name="T58" fmla="*/ 14 w 124"/>
                <a:gd name="T59" fmla="*/ 2 h 73"/>
                <a:gd name="T60" fmla="*/ 10 w 124"/>
                <a:gd name="T61" fmla="*/ 3 h 73"/>
                <a:gd name="T62" fmla="*/ 7 w 124"/>
                <a:gd name="T63" fmla="*/ 6 h 73"/>
                <a:gd name="T64" fmla="*/ 4 w 124"/>
                <a:gd name="T65" fmla="*/ 10 h 73"/>
                <a:gd name="T66" fmla="*/ 1 w 124"/>
                <a:gd name="T67" fmla="*/ 1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73">
                  <a:moveTo>
                    <a:pt x="0" y="15"/>
                  </a:moveTo>
                  <a:lnTo>
                    <a:pt x="7" y="18"/>
                  </a:lnTo>
                  <a:lnTo>
                    <a:pt x="13" y="20"/>
                  </a:lnTo>
                  <a:lnTo>
                    <a:pt x="20" y="23"/>
                  </a:lnTo>
                  <a:lnTo>
                    <a:pt x="26" y="26"/>
                  </a:lnTo>
                  <a:lnTo>
                    <a:pt x="32" y="29"/>
                  </a:lnTo>
                  <a:lnTo>
                    <a:pt x="39" y="32"/>
                  </a:lnTo>
                  <a:lnTo>
                    <a:pt x="45" y="36"/>
                  </a:lnTo>
                  <a:lnTo>
                    <a:pt x="51" y="39"/>
                  </a:lnTo>
                  <a:lnTo>
                    <a:pt x="57" y="42"/>
                  </a:lnTo>
                  <a:lnTo>
                    <a:pt x="63" y="46"/>
                  </a:lnTo>
                  <a:lnTo>
                    <a:pt x="69" y="50"/>
                  </a:lnTo>
                  <a:lnTo>
                    <a:pt x="74" y="54"/>
                  </a:lnTo>
                  <a:lnTo>
                    <a:pt x="80" y="58"/>
                  </a:lnTo>
                  <a:lnTo>
                    <a:pt x="86" y="62"/>
                  </a:lnTo>
                  <a:lnTo>
                    <a:pt x="92" y="66"/>
                  </a:lnTo>
                  <a:lnTo>
                    <a:pt x="97" y="70"/>
                  </a:lnTo>
                  <a:lnTo>
                    <a:pt x="99" y="71"/>
                  </a:lnTo>
                  <a:lnTo>
                    <a:pt x="100" y="72"/>
                  </a:lnTo>
                  <a:lnTo>
                    <a:pt x="102" y="73"/>
                  </a:lnTo>
                  <a:lnTo>
                    <a:pt x="104" y="73"/>
                  </a:lnTo>
                  <a:lnTo>
                    <a:pt x="106" y="73"/>
                  </a:lnTo>
                  <a:lnTo>
                    <a:pt x="107" y="73"/>
                  </a:lnTo>
                  <a:lnTo>
                    <a:pt x="109" y="73"/>
                  </a:lnTo>
                  <a:lnTo>
                    <a:pt x="110" y="73"/>
                  </a:lnTo>
                  <a:lnTo>
                    <a:pt x="112" y="72"/>
                  </a:lnTo>
                  <a:lnTo>
                    <a:pt x="114" y="72"/>
                  </a:lnTo>
                  <a:lnTo>
                    <a:pt x="115" y="71"/>
                  </a:lnTo>
                  <a:lnTo>
                    <a:pt x="117" y="70"/>
                  </a:lnTo>
                  <a:lnTo>
                    <a:pt x="118" y="69"/>
                  </a:lnTo>
                  <a:lnTo>
                    <a:pt x="119" y="68"/>
                  </a:lnTo>
                  <a:lnTo>
                    <a:pt x="121" y="67"/>
                  </a:lnTo>
                  <a:lnTo>
                    <a:pt x="122" y="65"/>
                  </a:lnTo>
                  <a:lnTo>
                    <a:pt x="123" y="63"/>
                  </a:lnTo>
                  <a:lnTo>
                    <a:pt x="124" y="60"/>
                  </a:lnTo>
                  <a:lnTo>
                    <a:pt x="124" y="58"/>
                  </a:lnTo>
                  <a:lnTo>
                    <a:pt x="124" y="56"/>
                  </a:lnTo>
                  <a:lnTo>
                    <a:pt x="119" y="51"/>
                  </a:lnTo>
                  <a:lnTo>
                    <a:pt x="114" y="46"/>
                  </a:lnTo>
                  <a:lnTo>
                    <a:pt x="108" y="42"/>
                  </a:lnTo>
                  <a:lnTo>
                    <a:pt x="103" y="37"/>
                  </a:lnTo>
                  <a:lnTo>
                    <a:pt x="97" y="33"/>
                  </a:lnTo>
                  <a:lnTo>
                    <a:pt x="91" y="29"/>
                  </a:lnTo>
                  <a:lnTo>
                    <a:pt x="85" y="25"/>
                  </a:lnTo>
                  <a:lnTo>
                    <a:pt x="79" y="22"/>
                  </a:lnTo>
                  <a:lnTo>
                    <a:pt x="73" y="18"/>
                  </a:lnTo>
                  <a:lnTo>
                    <a:pt x="67" y="15"/>
                  </a:lnTo>
                  <a:lnTo>
                    <a:pt x="61" y="12"/>
                  </a:lnTo>
                  <a:lnTo>
                    <a:pt x="54" y="9"/>
                  </a:lnTo>
                  <a:lnTo>
                    <a:pt x="48" y="6"/>
                  </a:lnTo>
                  <a:lnTo>
                    <a:pt x="41" y="4"/>
                  </a:lnTo>
                  <a:lnTo>
                    <a:pt x="35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1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8" y="5"/>
                  </a:lnTo>
                  <a:lnTo>
                    <a:pt x="7" y="6"/>
                  </a:lnTo>
                  <a:lnTo>
                    <a:pt x="5" y="8"/>
                  </a:lnTo>
                  <a:lnTo>
                    <a:pt x="4" y="10"/>
                  </a:lnTo>
                  <a:lnTo>
                    <a:pt x="3" y="11"/>
                  </a:lnTo>
                  <a:lnTo>
                    <a:pt x="1" y="13"/>
                  </a:lnTo>
                  <a:lnTo>
                    <a:pt x="0" y="1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Freeform 146"/>
            <p:cNvSpPr>
              <a:spLocks/>
            </p:cNvSpPr>
            <p:nvPr/>
          </p:nvSpPr>
          <p:spPr bwMode="auto">
            <a:xfrm>
              <a:off x="360363" y="2884488"/>
              <a:ext cx="111125" cy="165100"/>
            </a:xfrm>
            <a:custGeom>
              <a:avLst/>
              <a:gdLst>
                <a:gd name="T0" fmla="*/ 6 w 70"/>
                <a:gd name="T1" fmla="*/ 61 h 104"/>
                <a:gd name="T2" fmla="*/ 70 w 70"/>
                <a:gd name="T3" fmla="*/ 100 h 104"/>
                <a:gd name="T4" fmla="*/ 70 w 70"/>
                <a:gd name="T5" fmla="*/ 104 h 104"/>
                <a:gd name="T6" fmla="*/ 70 w 70"/>
                <a:gd name="T7" fmla="*/ 44 h 104"/>
                <a:gd name="T8" fmla="*/ 0 w 70"/>
                <a:gd name="T9" fmla="*/ 0 h 104"/>
                <a:gd name="T10" fmla="*/ 6 w 70"/>
                <a:gd name="T11" fmla="*/ 4 h 104"/>
                <a:gd name="T12" fmla="*/ 6 w 70"/>
                <a:gd name="T13" fmla="*/ 61 h 104"/>
                <a:gd name="T14" fmla="*/ 6 w 70"/>
                <a:gd name="T1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04">
                  <a:moveTo>
                    <a:pt x="6" y="61"/>
                  </a:moveTo>
                  <a:lnTo>
                    <a:pt x="70" y="100"/>
                  </a:lnTo>
                  <a:lnTo>
                    <a:pt x="70" y="104"/>
                  </a:lnTo>
                  <a:lnTo>
                    <a:pt x="70" y="44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61"/>
                  </a:lnTo>
                  <a:lnTo>
                    <a:pt x="6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16" name="Picture 14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63" y="2882901"/>
              <a:ext cx="111125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7" name="Picture 14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63" y="2882901"/>
              <a:ext cx="111125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8" name="Freeform 149"/>
            <p:cNvSpPr>
              <a:spLocks/>
            </p:cNvSpPr>
            <p:nvPr/>
          </p:nvSpPr>
          <p:spPr bwMode="auto">
            <a:xfrm>
              <a:off x="360363" y="2884488"/>
              <a:ext cx="111125" cy="163513"/>
            </a:xfrm>
            <a:custGeom>
              <a:avLst/>
              <a:gdLst>
                <a:gd name="T0" fmla="*/ 6 w 70"/>
                <a:gd name="T1" fmla="*/ 60 h 103"/>
                <a:gd name="T2" fmla="*/ 70 w 70"/>
                <a:gd name="T3" fmla="*/ 100 h 103"/>
                <a:gd name="T4" fmla="*/ 70 w 70"/>
                <a:gd name="T5" fmla="*/ 103 h 103"/>
                <a:gd name="T6" fmla="*/ 70 w 70"/>
                <a:gd name="T7" fmla="*/ 44 h 103"/>
                <a:gd name="T8" fmla="*/ 0 w 70"/>
                <a:gd name="T9" fmla="*/ 0 h 103"/>
                <a:gd name="T10" fmla="*/ 6 w 70"/>
                <a:gd name="T11" fmla="*/ 4 h 103"/>
                <a:gd name="T12" fmla="*/ 6 w 70"/>
                <a:gd name="T13" fmla="*/ 6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03">
                  <a:moveTo>
                    <a:pt x="6" y="60"/>
                  </a:moveTo>
                  <a:lnTo>
                    <a:pt x="70" y="100"/>
                  </a:lnTo>
                  <a:lnTo>
                    <a:pt x="70" y="103"/>
                  </a:lnTo>
                  <a:lnTo>
                    <a:pt x="70" y="44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60"/>
                  </a:ln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Freeform 150"/>
            <p:cNvSpPr>
              <a:spLocks/>
            </p:cNvSpPr>
            <p:nvPr/>
          </p:nvSpPr>
          <p:spPr bwMode="auto">
            <a:xfrm>
              <a:off x="361950" y="2895601"/>
              <a:ext cx="103188" cy="149225"/>
            </a:xfrm>
            <a:custGeom>
              <a:avLst/>
              <a:gdLst>
                <a:gd name="T0" fmla="*/ 65 w 65"/>
                <a:gd name="T1" fmla="*/ 94 h 94"/>
                <a:gd name="T2" fmla="*/ 0 w 65"/>
                <a:gd name="T3" fmla="*/ 55 h 94"/>
                <a:gd name="T4" fmla="*/ 0 w 65"/>
                <a:gd name="T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94">
                  <a:moveTo>
                    <a:pt x="65" y="94"/>
                  </a:moveTo>
                  <a:lnTo>
                    <a:pt x="0" y="55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Freeform 151"/>
            <p:cNvSpPr>
              <a:spLocks/>
            </p:cNvSpPr>
            <p:nvPr/>
          </p:nvSpPr>
          <p:spPr bwMode="auto">
            <a:xfrm>
              <a:off x="406400" y="2894013"/>
              <a:ext cx="23813" cy="19050"/>
            </a:xfrm>
            <a:custGeom>
              <a:avLst/>
              <a:gdLst>
                <a:gd name="T0" fmla="*/ 10 w 15"/>
                <a:gd name="T1" fmla="*/ 2 h 12"/>
                <a:gd name="T2" fmla="*/ 8 w 15"/>
                <a:gd name="T3" fmla="*/ 1 h 12"/>
                <a:gd name="T4" fmla="*/ 7 w 15"/>
                <a:gd name="T5" fmla="*/ 1 h 12"/>
                <a:gd name="T6" fmla="*/ 5 w 15"/>
                <a:gd name="T7" fmla="*/ 0 h 12"/>
                <a:gd name="T8" fmla="*/ 4 w 15"/>
                <a:gd name="T9" fmla="*/ 0 h 12"/>
                <a:gd name="T10" fmla="*/ 3 w 15"/>
                <a:gd name="T11" fmla="*/ 0 h 12"/>
                <a:gd name="T12" fmla="*/ 2 w 15"/>
                <a:gd name="T13" fmla="*/ 0 h 12"/>
                <a:gd name="T14" fmla="*/ 1 w 15"/>
                <a:gd name="T15" fmla="*/ 0 h 12"/>
                <a:gd name="T16" fmla="*/ 0 w 15"/>
                <a:gd name="T17" fmla="*/ 1 h 12"/>
                <a:gd name="T18" fmla="*/ 0 w 15"/>
                <a:gd name="T19" fmla="*/ 2 h 12"/>
                <a:gd name="T20" fmla="*/ 0 w 15"/>
                <a:gd name="T21" fmla="*/ 3 h 12"/>
                <a:gd name="T22" fmla="*/ 1 w 15"/>
                <a:gd name="T23" fmla="*/ 4 h 12"/>
                <a:gd name="T24" fmla="*/ 1 w 15"/>
                <a:gd name="T25" fmla="*/ 5 h 12"/>
                <a:gd name="T26" fmla="*/ 2 w 15"/>
                <a:gd name="T27" fmla="*/ 6 h 12"/>
                <a:gd name="T28" fmla="*/ 3 w 15"/>
                <a:gd name="T29" fmla="*/ 7 h 12"/>
                <a:gd name="T30" fmla="*/ 5 w 15"/>
                <a:gd name="T31" fmla="*/ 8 h 12"/>
                <a:gd name="T32" fmla="*/ 6 w 15"/>
                <a:gd name="T33" fmla="*/ 9 h 12"/>
                <a:gd name="T34" fmla="*/ 8 w 15"/>
                <a:gd name="T35" fmla="*/ 10 h 12"/>
                <a:gd name="T36" fmla="*/ 9 w 15"/>
                <a:gd name="T37" fmla="*/ 11 h 12"/>
                <a:gd name="T38" fmla="*/ 10 w 15"/>
                <a:gd name="T39" fmla="*/ 11 h 12"/>
                <a:gd name="T40" fmla="*/ 12 w 15"/>
                <a:gd name="T41" fmla="*/ 12 h 12"/>
                <a:gd name="T42" fmla="*/ 13 w 15"/>
                <a:gd name="T43" fmla="*/ 12 h 12"/>
                <a:gd name="T44" fmla="*/ 14 w 15"/>
                <a:gd name="T45" fmla="*/ 11 h 12"/>
                <a:gd name="T46" fmla="*/ 14 w 15"/>
                <a:gd name="T47" fmla="*/ 11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9 h 12"/>
                <a:gd name="T54" fmla="*/ 15 w 15"/>
                <a:gd name="T55" fmla="*/ 8 h 12"/>
                <a:gd name="T56" fmla="*/ 14 w 15"/>
                <a:gd name="T57" fmla="*/ 6 h 12"/>
                <a:gd name="T58" fmla="*/ 13 w 15"/>
                <a:gd name="T59" fmla="*/ 5 h 12"/>
                <a:gd name="T60" fmla="*/ 12 w 15"/>
                <a:gd name="T61" fmla="*/ 4 h 12"/>
                <a:gd name="T62" fmla="*/ 11 w 15"/>
                <a:gd name="T63" fmla="*/ 3 h 12"/>
                <a:gd name="T64" fmla="*/ 10 w 15"/>
                <a:gd name="T6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10" y="2"/>
                  </a:moveTo>
                  <a:lnTo>
                    <a:pt x="8" y="1"/>
                  </a:lnTo>
                  <a:lnTo>
                    <a:pt x="7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7"/>
                  </a:lnTo>
                  <a:lnTo>
                    <a:pt x="5" y="8"/>
                  </a:lnTo>
                  <a:lnTo>
                    <a:pt x="6" y="9"/>
                  </a:lnTo>
                  <a:lnTo>
                    <a:pt x="8" y="10"/>
                  </a:lnTo>
                  <a:lnTo>
                    <a:pt x="9" y="11"/>
                  </a:lnTo>
                  <a:lnTo>
                    <a:pt x="10" y="11"/>
                  </a:lnTo>
                  <a:lnTo>
                    <a:pt x="12" y="12"/>
                  </a:lnTo>
                  <a:lnTo>
                    <a:pt x="13" y="12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4" y="6"/>
                  </a:lnTo>
                  <a:lnTo>
                    <a:pt x="13" y="5"/>
                  </a:lnTo>
                  <a:lnTo>
                    <a:pt x="12" y="4"/>
                  </a:lnTo>
                  <a:lnTo>
                    <a:pt x="11" y="3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Freeform 152"/>
            <p:cNvSpPr>
              <a:spLocks/>
            </p:cNvSpPr>
            <p:nvPr/>
          </p:nvSpPr>
          <p:spPr bwMode="auto">
            <a:xfrm>
              <a:off x="403225" y="2889251"/>
              <a:ext cx="30163" cy="26988"/>
            </a:xfrm>
            <a:custGeom>
              <a:avLst/>
              <a:gdLst>
                <a:gd name="T0" fmla="*/ 15 w 19"/>
                <a:gd name="T1" fmla="*/ 17 h 17"/>
                <a:gd name="T2" fmla="*/ 19 w 19"/>
                <a:gd name="T3" fmla="*/ 10 h 17"/>
                <a:gd name="T4" fmla="*/ 4 w 19"/>
                <a:gd name="T5" fmla="*/ 0 h 17"/>
                <a:gd name="T6" fmla="*/ 0 w 19"/>
                <a:gd name="T7" fmla="*/ 7 h 17"/>
                <a:gd name="T8" fmla="*/ 15 w 1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17"/>
                  </a:moveTo>
                  <a:lnTo>
                    <a:pt x="19" y="10"/>
                  </a:lnTo>
                  <a:lnTo>
                    <a:pt x="4" y="0"/>
                  </a:lnTo>
                  <a:lnTo>
                    <a:pt x="0" y="7"/>
                  </a:lnTo>
                  <a:lnTo>
                    <a:pt x="15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22" name="Picture 15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28876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3" name="Picture 15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28876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4" name="Freeform 155"/>
            <p:cNvSpPr>
              <a:spLocks/>
            </p:cNvSpPr>
            <p:nvPr/>
          </p:nvSpPr>
          <p:spPr bwMode="auto">
            <a:xfrm>
              <a:off x="406400" y="2892426"/>
              <a:ext cx="23813" cy="19050"/>
            </a:xfrm>
            <a:custGeom>
              <a:avLst/>
              <a:gdLst>
                <a:gd name="T0" fmla="*/ 9 w 15"/>
                <a:gd name="T1" fmla="*/ 3 h 12"/>
                <a:gd name="T2" fmla="*/ 8 w 15"/>
                <a:gd name="T3" fmla="*/ 2 h 12"/>
                <a:gd name="T4" fmla="*/ 7 w 15"/>
                <a:gd name="T5" fmla="*/ 2 h 12"/>
                <a:gd name="T6" fmla="*/ 5 w 15"/>
                <a:gd name="T7" fmla="*/ 1 h 12"/>
                <a:gd name="T8" fmla="*/ 4 w 15"/>
                <a:gd name="T9" fmla="*/ 1 h 12"/>
                <a:gd name="T10" fmla="*/ 2 w 15"/>
                <a:gd name="T11" fmla="*/ 0 h 12"/>
                <a:gd name="T12" fmla="*/ 1 w 15"/>
                <a:gd name="T13" fmla="*/ 1 h 12"/>
                <a:gd name="T14" fmla="*/ 1 w 15"/>
                <a:gd name="T15" fmla="*/ 1 h 12"/>
                <a:gd name="T16" fmla="*/ 0 w 15"/>
                <a:gd name="T17" fmla="*/ 2 h 12"/>
                <a:gd name="T18" fmla="*/ 0 w 15"/>
                <a:gd name="T19" fmla="*/ 3 h 12"/>
                <a:gd name="T20" fmla="*/ 0 w 15"/>
                <a:gd name="T21" fmla="*/ 4 h 12"/>
                <a:gd name="T22" fmla="*/ 0 w 15"/>
                <a:gd name="T23" fmla="*/ 5 h 12"/>
                <a:gd name="T24" fmla="*/ 1 w 15"/>
                <a:gd name="T25" fmla="*/ 6 h 12"/>
                <a:gd name="T26" fmla="*/ 2 w 15"/>
                <a:gd name="T27" fmla="*/ 7 h 12"/>
                <a:gd name="T28" fmla="*/ 3 w 15"/>
                <a:gd name="T29" fmla="*/ 8 h 12"/>
                <a:gd name="T30" fmla="*/ 5 w 15"/>
                <a:gd name="T31" fmla="*/ 9 h 12"/>
                <a:gd name="T32" fmla="*/ 6 w 15"/>
                <a:gd name="T33" fmla="*/ 10 h 12"/>
                <a:gd name="T34" fmla="*/ 7 w 15"/>
                <a:gd name="T35" fmla="*/ 11 h 12"/>
                <a:gd name="T36" fmla="*/ 9 w 15"/>
                <a:gd name="T37" fmla="*/ 12 h 12"/>
                <a:gd name="T38" fmla="*/ 10 w 15"/>
                <a:gd name="T39" fmla="*/ 12 h 12"/>
                <a:gd name="T40" fmla="*/ 11 w 15"/>
                <a:gd name="T41" fmla="*/ 12 h 12"/>
                <a:gd name="T42" fmla="*/ 13 w 15"/>
                <a:gd name="T43" fmla="*/ 12 h 12"/>
                <a:gd name="T44" fmla="*/ 14 w 15"/>
                <a:gd name="T45" fmla="*/ 12 h 12"/>
                <a:gd name="T46" fmla="*/ 14 w 15"/>
                <a:gd name="T47" fmla="*/ 12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10 h 12"/>
                <a:gd name="T54" fmla="*/ 15 w 15"/>
                <a:gd name="T55" fmla="*/ 9 h 12"/>
                <a:gd name="T56" fmla="*/ 14 w 15"/>
                <a:gd name="T57" fmla="*/ 7 h 12"/>
                <a:gd name="T58" fmla="*/ 13 w 15"/>
                <a:gd name="T59" fmla="*/ 6 h 12"/>
                <a:gd name="T60" fmla="*/ 12 w 15"/>
                <a:gd name="T61" fmla="*/ 5 h 12"/>
                <a:gd name="T62" fmla="*/ 11 w 15"/>
                <a:gd name="T63" fmla="*/ 4 h 12"/>
                <a:gd name="T64" fmla="*/ 9 w 15"/>
                <a:gd name="T6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9" y="3"/>
                  </a:moveTo>
                  <a:lnTo>
                    <a:pt x="8" y="2"/>
                  </a:lnTo>
                  <a:lnTo>
                    <a:pt x="7" y="2"/>
                  </a:lnTo>
                  <a:lnTo>
                    <a:pt x="5" y="1"/>
                  </a:lnTo>
                  <a:lnTo>
                    <a:pt x="4" y="1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6"/>
                  </a:lnTo>
                  <a:lnTo>
                    <a:pt x="2" y="7"/>
                  </a:lnTo>
                  <a:lnTo>
                    <a:pt x="3" y="8"/>
                  </a:lnTo>
                  <a:lnTo>
                    <a:pt x="5" y="9"/>
                  </a:lnTo>
                  <a:lnTo>
                    <a:pt x="6" y="10"/>
                  </a:lnTo>
                  <a:lnTo>
                    <a:pt x="7" y="11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3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4" y="7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1" y="4"/>
                  </a:lnTo>
                  <a:lnTo>
                    <a:pt x="9" y="3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Freeform 156"/>
            <p:cNvSpPr>
              <a:spLocks/>
            </p:cNvSpPr>
            <p:nvPr/>
          </p:nvSpPr>
          <p:spPr bwMode="auto">
            <a:xfrm>
              <a:off x="406400" y="3171826"/>
              <a:ext cx="23813" cy="19050"/>
            </a:xfrm>
            <a:custGeom>
              <a:avLst/>
              <a:gdLst>
                <a:gd name="T0" fmla="*/ 10 w 15"/>
                <a:gd name="T1" fmla="*/ 3 h 12"/>
                <a:gd name="T2" fmla="*/ 8 w 15"/>
                <a:gd name="T3" fmla="*/ 2 h 12"/>
                <a:gd name="T4" fmla="*/ 7 w 15"/>
                <a:gd name="T5" fmla="*/ 1 h 12"/>
                <a:gd name="T6" fmla="*/ 5 w 15"/>
                <a:gd name="T7" fmla="*/ 0 h 12"/>
                <a:gd name="T8" fmla="*/ 4 w 15"/>
                <a:gd name="T9" fmla="*/ 0 h 12"/>
                <a:gd name="T10" fmla="*/ 3 w 15"/>
                <a:gd name="T11" fmla="*/ 0 h 12"/>
                <a:gd name="T12" fmla="*/ 2 w 15"/>
                <a:gd name="T13" fmla="*/ 0 h 12"/>
                <a:gd name="T14" fmla="*/ 1 w 15"/>
                <a:gd name="T15" fmla="*/ 0 h 12"/>
                <a:gd name="T16" fmla="*/ 0 w 15"/>
                <a:gd name="T17" fmla="*/ 1 h 12"/>
                <a:gd name="T18" fmla="*/ 0 w 15"/>
                <a:gd name="T19" fmla="*/ 2 h 12"/>
                <a:gd name="T20" fmla="*/ 0 w 15"/>
                <a:gd name="T21" fmla="*/ 3 h 12"/>
                <a:gd name="T22" fmla="*/ 1 w 15"/>
                <a:gd name="T23" fmla="*/ 4 h 12"/>
                <a:gd name="T24" fmla="*/ 1 w 15"/>
                <a:gd name="T25" fmla="*/ 5 h 12"/>
                <a:gd name="T26" fmla="*/ 2 w 15"/>
                <a:gd name="T27" fmla="*/ 6 h 12"/>
                <a:gd name="T28" fmla="*/ 3 w 15"/>
                <a:gd name="T29" fmla="*/ 7 h 12"/>
                <a:gd name="T30" fmla="*/ 5 w 15"/>
                <a:gd name="T31" fmla="*/ 8 h 12"/>
                <a:gd name="T32" fmla="*/ 6 w 15"/>
                <a:gd name="T33" fmla="*/ 10 h 12"/>
                <a:gd name="T34" fmla="*/ 8 w 15"/>
                <a:gd name="T35" fmla="*/ 10 h 12"/>
                <a:gd name="T36" fmla="*/ 9 w 15"/>
                <a:gd name="T37" fmla="*/ 11 h 12"/>
                <a:gd name="T38" fmla="*/ 10 w 15"/>
                <a:gd name="T39" fmla="*/ 11 h 12"/>
                <a:gd name="T40" fmla="*/ 12 w 15"/>
                <a:gd name="T41" fmla="*/ 12 h 12"/>
                <a:gd name="T42" fmla="*/ 13 w 15"/>
                <a:gd name="T43" fmla="*/ 12 h 12"/>
                <a:gd name="T44" fmla="*/ 14 w 15"/>
                <a:gd name="T45" fmla="*/ 12 h 12"/>
                <a:gd name="T46" fmla="*/ 14 w 15"/>
                <a:gd name="T47" fmla="*/ 11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9 h 12"/>
                <a:gd name="T54" fmla="*/ 15 w 15"/>
                <a:gd name="T55" fmla="*/ 8 h 12"/>
                <a:gd name="T56" fmla="*/ 14 w 15"/>
                <a:gd name="T57" fmla="*/ 7 h 12"/>
                <a:gd name="T58" fmla="*/ 13 w 15"/>
                <a:gd name="T59" fmla="*/ 6 h 12"/>
                <a:gd name="T60" fmla="*/ 12 w 15"/>
                <a:gd name="T61" fmla="*/ 5 h 12"/>
                <a:gd name="T62" fmla="*/ 11 w 15"/>
                <a:gd name="T63" fmla="*/ 3 h 12"/>
                <a:gd name="T64" fmla="*/ 10 w 15"/>
                <a:gd name="T6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10" y="3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7"/>
                  </a:lnTo>
                  <a:lnTo>
                    <a:pt x="5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9" y="11"/>
                  </a:lnTo>
                  <a:lnTo>
                    <a:pt x="10" y="11"/>
                  </a:lnTo>
                  <a:lnTo>
                    <a:pt x="12" y="12"/>
                  </a:lnTo>
                  <a:lnTo>
                    <a:pt x="13" y="12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4" y="7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Freeform 157"/>
            <p:cNvSpPr>
              <a:spLocks/>
            </p:cNvSpPr>
            <p:nvPr/>
          </p:nvSpPr>
          <p:spPr bwMode="auto">
            <a:xfrm>
              <a:off x="403225" y="3167063"/>
              <a:ext cx="30163" cy="28575"/>
            </a:xfrm>
            <a:custGeom>
              <a:avLst/>
              <a:gdLst>
                <a:gd name="T0" fmla="*/ 15 w 19"/>
                <a:gd name="T1" fmla="*/ 18 h 18"/>
                <a:gd name="T2" fmla="*/ 19 w 19"/>
                <a:gd name="T3" fmla="*/ 10 h 18"/>
                <a:gd name="T4" fmla="*/ 4 w 19"/>
                <a:gd name="T5" fmla="*/ 0 h 18"/>
                <a:gd name="T6" fmla="*/ 0 w 19"/>
                <a:gd name="T7" fmla="*/ 8 h 18"/>
                <a:gd name="T8" fmla="*/ 15 w 1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5" y="18"/>
                  </a:moveTo>
                  <a:lnTo>
                    <a:pt x="19" y="10"/>
                  </a:lnTo>
                  <a:lnTo>
                    <a:pt x="4" y="0"/>
                  </a:lnTo>
                  <a:lnTo>
                    <a:pt x="0" y="8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27" name="Picture 15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31670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8" name="Picture 15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31670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9" name="Freeform 160"/>
            <p:cNvSpPr>
              <a:spLocks/>
            </p:cNvSpPr>
            <p:nvPr/>
          </p:nvSpPr>
          <p:spPr bwMode="auto">
            <a:xfrm>
              <a:off x="406400" y="3171826"/>
              <a:ext cx="23813" cy="19050"/>
            </a:xfrm>
            <a:custGeom>
              <a:avLst/>
              <a:gdLst>
                <a:gd name="T0" fmla="*/ 9 w 15"/>
                <a:gd name="T1" fmla="*/ 2 h 12"/>
                <a:gd name="T2" fmla="*/ 8 w 15"/>
                <a:gd name="T3" fmla="*/ 2 h 12"/>
                <a:gd name="T4" fmla="*/ 7 w 15"/>
                <a:gd name="T5" fmla="*/ 1 h 12"/>
                <a:gd name="T6" fmla="*/ 5 w 15"/>
                <a:gd name="T7" fmla="*/ 0 h 12"/>
                <a:gd name="T8" fmla="*/ 4 w 15"/>
                <a:gd name="T9" fmla="*/ 0 h 12"/>
                <a:gd name="T10" fmla="*/ 2 w 15"/>
                <a:gd name="T11" fmla="*/ 0 h 12"/>
                <a:gd name="T12" fmla="*/ 1 w 15"/>
                <a:gd name="T13" fmla="*/ 0 h 12"/>
                <a:gd name="T14" fmla="*/ 1 w 15"/>
                <a:gd name="T15" fmla="*/ 0 h 12"/>
                <a:gd name="T16" fmla="*/ 0 w 15"/>
                <a:gd name="T17" fmla="*/ 1 h 12"/>
                <a:gd name="T18" fmla="*/ 0 w 15"/>
                <a:gd name="T19" fmla="*/ 2 h 12"/>
                <a:gd name="T20" fmla="*/ 0 w 15"/>
                <a:gd name="T21" fmla="*/ 3 h 12"/>
                <a:gd name="T22" fmla="*/ 0 w 15"/>
                <a:gd name="T23" fmla="*/ 4 h 12"/>
                <a:gd name="T24" fmla="*/ 1 w 15"/>
                <a:gd name="T25" fmla="*/ 5 h 12"/>
                <a:gd name="T26" fmla="*/ 2 w 15"/>
                <a:gd name="T27" fmla="*/ 6 h 12"/>
                <a:gd name="T28" fmla="*/ 3 w 15"/>
                <a:gd name="T29" fmla="*/ 7 h 12"/>
                <a:gd name="T30" fmla="*/ 5 w 15"/>
                <a:gd name="T31" fmla="*/ 8 h 12"/>
                <a:gd name="T32" fmla="*/ 6 w 15"/>
                <a:gd name="T33" fmla="*/ 10 h 12"/>
                <a:gd name="T34" fmla="*/ 7 w 15"/>
                <a:gd name="T35" fmla="*/ 10 h 12"/>
                <a:gd name="T36" fmla="*/ 9 w 15"/>
                <a:gd name="T37" fmla="*/ 11 h 12"/>
                <a:gd name="T38" fmla="*/ 10 w 15"/>
                <a:gd name="T39" fmla="*/ 11 h 12"/>
                <a:gd name="T40" fmla="*/ 11 w 15"/>
                <a:gd name="T41" fmla="*/ 12 h 12"/>
                <a:gd name="T42" fmla="*/ 13 w 15"/>
                <a:gd name="T43" fmla="*/ 12 h 12"/>
                <a:gd name="T44" fmla="*/ 14 w 15"/>
                <a:gd name="T45" fmla="*/ 11 h 12"/>
                <a:gd name="T46" fmla="*/ 14 w 15"/>
                <a:gd name="T47" fmla="*/ 11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9 h 12"/>
                <a:gd name="T54" fmla="*/ 15 w 15"/>
                <a:gd name="T55" fmla="*/ 8 h 12"/>
                <a:gd name="T56" fmla="*/ 14 w 15"/>
                <a:gd name="T57" fmla="*/ 7 h 12"/>
                <a:gd name="T58" fmla="*/ 13 w 15"/>
                <a:gd name="T59" fmla="*/ 6 h 12"/>
                <a:gd name="T60" fmla="*/ 12 w 15"/>
                <a:gd name="T61" fmla="*/ 5 h 12"/>
                <a:gd name="T62" fmla="*/ 11 w 15"/>
                <a:gd name="T63" fmla="*/ 3 h 12"/>
                <a:gd name="T64" fmla="*/ 9 w 15"/>
                <a:gd name="T6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9" y="2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7"/>
                  </a:lnTo>
                  <a:lnTo>
                    <a:pt x="5" y="8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9" y="11"/>
                  </a:lnTo>
                  <a:lnTo>
                    <a:pt x="10" y="11"/>
                  </a:lnTo>
                  <a:lnTo>
                    <a:pt x="11" y="12"/>
                  </a:lnTo>
                  <a:lnTo>
                    <a:pt x="13" y="12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4" y="7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2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Freeform 161"/>
            <p:cNvSpPr>
              <a:spLocks/>
            </p:cNvSpPr>
            <p:nvPr/>
          </p:nvSpPr>
          <p:spPr bwMode="auto">
            <a:xfrm>
              <a:off x="366713" y="2740026"/>
              <a:ext cx="26988" cy="19050"/>
            </a:xfrm>
            <a:custGeom>
              <a:avLst/>
              <a:gdLst>
                <a:gd name="T0" fmla="*/ 0 w 17"/>
                <a:gd name="T1" fmla="*/ 6 h 12"/>
                <a:gd name="T2" fmla="*/ 0 w 17"/>
                <a:gd name="T3" fmla="*/ 5 h 12"/>
                <a:gd name="T4" fmla="*/ 0 w 17"/>
                <a:gd name="T5" fmla="*/ 5 h 12"/>
                <a:gd name="T6" fmla="*/ 0 w 17"/>
                <a:gd name="T7" fmla="*/ 4 h 12"/>
                <a:gd name="T8" fmla="*/ 1 w 17"/>
                <a:gd name="T9" fmla="*/ 2 h 12"/>
                <a:gd name="T10" fmla="*/ 2 w 17"/>
                <a:gd name="T11" fmla="*/ 2 h 12"/>
                <a:gd name="T12" fmla="*/ 4 w 17"/>
                <a:gd name="T13" fmla="*/ 1 h 12"/>
                <a:gd name="T14" fmla="*/ 5 w 17"/>
                <a:gd name="T15" fmla="*/ 1 h 12"/>
                <a:gd name="T16" fmla="*/ 6 w 17"/>
                <a:gd name="T17" fmla="*/ 0 h 12"/>
                <a:gd name="T18" fmla="*/ 8 w 17"/>
                <a:gd name="T19" fmla="*/ 0 h 12"/>
                <a:gd name="T20" fmla="*/ 10 w 17"/>
                <a:gd name="T21" fmla="*/ 0 h 12"/>
                <a:gd name="T22" fmla="*/ 11 w 17"/>
                <a:gd name="T23" fmla="*/ 1 h 12"/>
                <a:gd name="T24" fmla="*/ 13 w 17"/>
                <a:gd name="T25" fmla="*/ 1 h 12"/>
                <a:gd name="T26" fmla="*/ 14 w 17"/>
                <a:gd name="T27" fmla="*/ 2 h 12"/>
                <a:gd name="T28" fmla="*/ 15 w 17"/>
                <a:gd name="T29" fmla="*/ 2 h 12"/>
                <a:gd name="T30" fmla="*/ 16 w 17"/>
                <a:gd name="T31" fmla="*/ 4 h 12"/>
                <a:gd name="T32" fmla="*/ 17 w 17"/>
                <a:gd name="T33" fmla="*/ 5 h 12"/>
                <a:gd name="T34" fmla="*/ 17 w 17"/>
                <a:gd name="T35" fmla="*/ 5 h 12"/>
                <a:gd name="T36" fmla="*/ 17 w 17"/>
                <a:gd name="T37" fmla="*/ 6 h 12"/>
                <a:gd name="T38" fmla="*/ 17 w 17"/>
                <a:gd name="T39" fmla="*/ 7 h 12"/>
                <a:gd name="T40" fmla="*/ 17 w 17"/>
                <a:gd name="T41" fmla="*/ 7 h 12"/>
                <a:gd name="T42" fmla="*/ 16 w 17"/>
                <a:gd name="T43" fmla="*/ 8 h 12"/>
                <a:gd name="T44" fmla="*/ 15 w 17"/>
                <a:gd name="T45" fmla="*/ 9 h 12"/>
                <a:gd name="T46" fmla="*/ 14 w 17"/>
                <a:gd name="T47" fmla="*/ 10 h 12"/>
                <a:gd name="T48" fmla="*/ 13 w 17"/>
                <a:gd name="T49" fmla="*/ 10 h 12"/>
                <a:gd name="T50" fmla="*/ 11 w 17"/>
                <a:gd name="T51" fmla="*/ 11 h 12"/>
                <a:gd name="T52" fmla="*/ 10 w 17"/>
                <a:gd name="T53" fmla="*/ 12 h 12"/>
                <a:gd name="T54" fmla="*/ 8 w 17"/>
                <a:gd name="T55" fmla="*/ 12 h 12"/>
                <a:gd name="T56" fmla="*/ 6 w 17"/>
                <a:gd name="T57" fmla="*/ 12 h 12"/>
                <a:gd name="T58" fmla="*/ 5 w 17"/>
                <a:gd name="T59" fmla="*/ 11 h 12"/>
                <a:gd name="T60" fmla="*/ 4 w 17"/>
                <a:gd name="T61" fmla="*/ 10 h 12"/>
                <a:gd name="T62" fmla="*/ 2 w 17"/>
                <a:gd name="T63" fmla="*/ 10 h 12"/>
                <a:gd name="T64" fmla="*/ 1 w 17"/>
                <a:gd name="T65" fmla="*/ 9 h 12"/>
                <a:gd name="T66" fmla="*/ 0 w 17"/>
                <a:gd name="T67" fmla="*/ 8 h 12"/>
                <a:gd name="T68" fmla="*/ 0 w 17"/>
                <a:gd name="T69" fmla="*/ 7 h 12"/>
                <a:gd name="T70" fmla="*/ 0 w 17"/>
                <a:gd name="T71" fmla="*/ 7 h 12"/>
                <a:gd name="T72" fmla="*/ 0 w 17"/>
                <a:gd name="T7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" h="12">
                  <a:moveTo>
                    <a:pt x="0" y="6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15" y="2"/>
                  </a:lnTo>
                  <a:lnTo>
                    <a:pt x="16" y="4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6" y="8"/>
                  </a:lnTo>
                  <a:lnTo>
                    <a:pt x="15" y="9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11" y="11"/>
                  </a:lnTo>
                  <a:lnTo>
                    <a:pt x="10" y="12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5" y="11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Rectangle 162"/>
            <p:cNvSpPr>
              <a:spLocks noChangeArrowheads="1"/>
            </p:cNvSpPr>
            <p:nvPr/>
          </p:nvSpPr>
          <p:spPr bwMode="auto">
            <a:xfrm>
              <a:off x="365125" y="2738438"/>
              <a:ext cx="28575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Rectangle 163"/>
            <p:cNvSpPr>
              <a:spLocks noChangeArrowheads="1"/>
            </p:cNvSpPr>
            <p:nvPr/>
          </p:nvSpPr>
          <p:spPr bwMode="auto">
            <a:xfrm>
              <a:off x="365125" y="2740026"/>
              <a:ext cx="28575" cy="1588"/>
            </a:xfrm>
            <a:prstGeom prst="rect">
              <a:avLst/>
            </a:pr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Rectangle 164"/>
            <p:cNvSpPr>
              <a:spLocks noChangeArrowheads="1"/>
            </p:cNvSpPr>
            <p:nvPr/>
          </p:nvSpPr>
          <p:spPr bwMode="auto">
            <a:xfrm>
              <a:off x="365125" y="2740026"/>
              <a:ext cx="28575" cy="1588"/>
            </a:xfrm>
            <a:prstGeom prst="rect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Rectangle 165"/>
            <p:cNvSpPr>
              <a:spLocks noChangeArrowheads="1"/>
            </p:cNvSpPr>
            <p:nvPr/>
          </p:nvSpPr>
          <p:spPr bwMode="auto">
            <a:xfrm>
              <a:off x="365125" y="2741613"/>
              <a:ext cx="28575" cy="158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Rectangle 166"/>
            <p:cNvSpPr>
              <a:spLocks noChangeArrowheads="1"/>
            </p:cNvSpPr>
            <p:nvPr/>
          </p:nvSpPr>
          <p:spPr bwMode="auto">
            <a:xfrm>
              <a:off x="365125" y="2741613"/>
              <a:ext cx="28575" cy="1588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Rectangle 167"/>
            <p:cNvSpPr>
              <a:spLocks noChangeArrowheads="1"/>
            </p:cNvSpPr>
            <p:nvPr/>
          </p:nvSpPr>
          <p:spPr bwMode="auto">
            <a:xfrm>
              <a:off x="365125" y="2741613"/>
              <a:ext cx="28575" cy="158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Rectangle 168"/>
            <p:cNvSpPr>
              <a:spLocks noChangeArrowheads="1"/>
            </p:cNvSpPr>
            <p:nvPr/>
          </p:nvSpPr>
          <p:spPr bwMode="auto">
            <a:xfrm>
              <a:off x="365125" y="2743201"/>
              <a:ext cx="28575" cy="1588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8" name="Rectangle 169"/>
            <p:cNvSpPr>
              <a:spLocks noChangeArrowheads="1"/>
            </p:cNvSpPr>
            <p:nvPr/>
          </p:nvSpPr>
          <p:spPr bwMode="auto">
            <a:xfrm>
              <a:off x="365125" y="2743201"/>
              <a:ext cx="28575" cy="1588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Rectangle 170"/>
            <p:cNvSpPr>
              <a:spLocks noChangeArrowheads="1"/>
            </p:cNvSpPr>
            <p:nvPr/>
          </p:nvSpPr>
          <p:spPr bwMode="auto">
            <a:xfrm>
              <a:off x="365125" y="2743201"/>
              <a:ext cx="28575" cy="1588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Rectangle 171"/>
            <p:cNvSpPr>
              <a:spLocks noChangeArrowheads="1"/>
            </p:cNvSpPr>
            <p:nvPr/>
          </p:nvSpPr>
          <p:spPr bwMode="auto">
            <a:xfrm>
              <a:off x="365125" y="2744788"/>
              <a:ext cx="28575" cy="1588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Rectangle 172"/>
            <p:cNvSpPr>
              <a:spLocks noChangeArrowheads="1"/>
            </p:cNvSpPr>
            <p:nvPr/>
          </p:nvSpPr>
          <p:spPr bwMode="auto">
            <a:xfrm>
              <a:off x="365125" y="2744788"/>
              <a:ext cx="28575" cy="1588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Rectangle 173"/>
            <p:cNvSpPr>
              <a:spLocks noChangeArrowheads="1"/>
            </p:cNvSpPr>
            <p:nvPr/>
          </p:nvSpPr>
          <p:spPr bwMode="auto">
            <a:xfrm>
              <a:off x="365125" y="2746376"/>
              <a:ext cx="28575" cy="1588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Rectangle 174"/>
            <p:cNvSpPr>
              <a:spLocks noChangeArrowheads="1"/>
            </p:cNvSpPr>
            <p:nvPr/>
          </p:nvSpPr>
          <p:spPr bwMode="auto">
            <a:xfrm>
              <a:off x="365125" y="2746376"/>
              <a:ext cx="28575" cy="1588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Rectangle 175"/>
            <p:cNvSpPr>
              <a:spLocks noChangeArrowheads="1"/>
            </p:cNvSpPr>
            <p:nvPr/>
          </p:nvSpPr>
          <p:spPr bwMode="auto">
            <a:xfrm>
              <a:off x="365125" y="2746376"/>
              <a:ext cx="28575" cy="15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Rectangle 176"/>
            <p:cNvSpPr>
              <a:spLocks noChangeArrowheads="1"/>
            </p:cNvSpPr>
            <p:nvPr/>
          </p:nvSpPr>
          <p:spPr bwMode="auto">
            <a:xfrm>
              <a:off x="365125" y="2747963"/>
              <a:ext cx="28575" cy="1588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Rectangle 177"/>
            <p:cNvSpPr>
              <a:spLocks noChangeArrowheads="1"/>
            </p:cNvSpPr>
            <p:nvPr/>
          </p:nvSpPr>
          <p:spPr bwMode="auto">
            <a:xfrm>
              <a:off x="365125" y="2747963"/>
              <a:ext cx="28575" cy="1588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Rectangle 178"/>
            <p:cNvSpPr>
              <a:spLocks noChangeArrowheads="1"/>
            </p:cNvSpPr>
            <p:nvPr/>
          </p:nvSpPr>
          <p:spPr bwMode="auto">
            <a:xfrm>
              <a:off x="365125" y="2747963"/>
              <a:ext cx="28575" cy="1588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Rectangle 179"/>
            <p:cNvSpPr>
              <a:spLocks noChangeArrowheads="1"/>
            </p:cNvSpPr>
            <p:nvPr/>
          </p:nvSpPr>
          <p:spPr bwMode="auto">
            <a:xfrm>
              <a:off x="365125" y="2749551"/>
              <a:ext cx="28575" cy="1588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9" name="Rectangle 180"/>
            <p:cNvSpPr>
              <a:spLocks noChangeArrowheads="1"/>
            </p:cNvSpPr>
            <p:nvPr/>
          </p:nvSpPr>
          <p:spPr bwMode="auto">
            <a:xfrm>
              <a:off x="365125" y="2749551"/>
              <a:ext cx="28575" cy="1588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" name="Rectangle 181"/>
            <p:cNvSpPr>
              <a:spLocks noChangeArrowheads="1"/>
            </p:cNvSpPr>
            <p:nvPr/>
          </p:nvSpPr>
          <p:spPr bwMode="auto">
            <a:xfrm>
              <a:off x="365125" y="2751138"/>
              <a:ext cx="28575" cy="1588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Rectangle 182"/>
            <p:cNvSpPr>
              <a:spLocks noChangeArrowheads="1"/>
            </p:cNvSpPr>
            <p:nvPr/>
          </p:nvSpPr>
          <p:spPr bwMode="auto">
            <a:xfrm>
              <a:off x="365125" y="2751138"/>
              <a:ext cx="28575" cy="158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Rectangle 183"/>
            <p:cNvSpPr>
              <a:spLocks noChangeArrowheads="1"/>
            </p:cNvSpPr>
            <p:nvPr/>
          </p:nvSpPr>
          <p:spPr bwMode="auto">
            <a:xfrm>
              <a:off x="365125" y="2751138"/>
              <a:ext cx="28575" cy="1588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Rectangle 184"/>
            <p:cNvSpPr>
              <a:spLocks noChangeArrowheads="1"/>
            </p:cNvSpPr>
            <p:nvPr/>
          </p:nvSpPr>
          <p:spPr bwMode="auto">
            <a:xfrm>
              <a:off x="365125" y="2752726"/>
              <a:ext cx="28575" cy="1588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Rectangle 185"/>
            <p:cNvSpPr>
              <a:spLocks noChangeArrowheads="1"/>
            </p:cNvSpPr>
            <p:nvPr/>
          </p:nvSpPr>
          <p:spPr bwMode="auto">
            <a:xfrm>
              <a:off x="365125" y="2752726"/>
              <a:ext cx="28575" cy="1588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Rectangle 186"/>
            <p:cNvSpPr>
              <a:spLocks noChangeArrowheads="1"/>
            </p:cNvSpPr>
            <p:nvPr/>
          </p:nvSpPr>
          <p:spPr bwMode="auto">
            <a:xfrm>
              <a:off x="365125" y="2754313"/>
              <a:ext cx="28575" cy="1588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Rectangle 187"/>
            <p:cNvSpPr>
              <a:spLocks noChangeArrowheads="1"/>
            </p:cNvSpPr>
            <p:nvPr/>
          </p:nvSpPr>
          <p:spPr bwMode="auto">
            <a:xfrm>
              <a:off x="365125" y="2754313"/>
              <a:ext cx="28575" cy="1588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Rectangle 188"/>
            <p:cNvSpPr>
              <a:spLocks noChangeArrowheads="1"/>
            </p:cNvSpPr>
            <p:nvPr/>
          </p:nvSpPr>
          <p:spPr bwMode="auto">
            <a:xfrm>
              <a:off x="365125" y="2754313"/>
              <a:ext cx="28575" cy="1588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Rectangle 189"/>
            <p:cNvSpPr>
              <a:spLocks noChangeArrowheads="1"/>
            </p:cNvSpPr>
            <p:nvPr/>
          </p:nvSpPr>
          <p:spPr bwMode="auto">
            <a:xfrm>
              <a:off x="365125" y="2755901"/>
              <a:ext cx="28575" cy="158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Rectangle 190"/>
            <p:cNvSpPr>
              <a:spLocks noChangeArrowheads="1"/>
            </p:cNvSpPr>
            <p:nvPr/>
          </p:nvSpPr>
          <p:spPr bwMode="auto">
            <a:xfrm>
              <a:off x="365125" y="2755901"/>
              <a:ext cx="28575" cy="1588"/>
            </a:xfrm>
            <a:prstGeom prst="rect">
              <a:avLst/>
            </a:pr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Rectangle 191"/>
            <p:cNvSpPr>
              <a:spLocks noChangeArrowheads="1"/>
            </p:cNvSpPr>
            <p:nvPr/>
          </p:nvSpPr>
          <p:spPr bwMode="auto">
            <a:xfrm>
              <a:off x="365125" y="2755901"/>
              <a:ext cx="28575" cy="1588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Rectangle 192"/>
            <p:cNvSpPr>
              <a:spLocks noChangeArrowheads="1"/>
            </p:cNvSpPr>
            <p:nvPr/>
          </p:nvSpPr>
          <p:spPr bwMode="auto">
            <a:xfrm>
              <a:off x="365125" y="2757488"/>
              <a:ext cx="28575" cy="1588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Rectangle 193"/>
            <p:cNvSpPr>
              <a:spLocks noChangeArrowheads="1"/>
            </p:cNvSpPr>
            <p:nvPr/>
          </p:nvSpPr>
          <p:spPr bwMode="auto">
            <a:xfrm>
              <a:off x="365125" y="2757488"/>
              <a:ext cx="28575" cy="158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Freeform 194"/>
            <p:cNvSpPr>
              <a:spLocks/>
            </p:cNvSpPr>
            <p:nvPr/>
          </p:nvSpPr>
          <p:spPr bwMode="auto">
            <a:xfrm>
              <a:off x="365125" y="2740026"/>
              <a:ext cx="28575" cy="17463"/>
            </a:xfrm>
            <a:custGeom>
              <a:avLst/>
              <a:gdLst>
                <a:gd name="T0" fmla="*/ 0 w 18"/>
                <a:gd name="T1" fmla="*/ 5 h 11"/>
                <a:gd name="T2" fmla="*/ 0 w 18"/>
                <a:gd name="T3" fmla="*/ 5 h 11"/>
                <a:gd name="T4" fmla="*/ 1 w 18"/>
                <a:gd name="T5" fmla="*/ 4 h 11"/>
                <a:gd name="T6" fmla="*/ 1 w 18"/>
                <a:gd name="T7" fmla="*/ 3 h 11"/>
                <a:gd name="T8" fmla="*/ 2 w 18"/>
                <a:gd name="T9" fmla="*/ 2 h 11"/>
                <a:gd name="T10" fmla="*/ 3 w 18"/>
                <a:gd name="T11" fmla="*/ 2 h 11"/>
                <a:gd name="T12" fmla="*/ 4 w 18"/>
                <a:gd name="T13" fmla="*/ 1 h 11"/>
                <a:gd name="T14" fmla="*/ 6 w 18"/>
                <a:gd name="T15" fmla="*/ 0 h 11"/>
                <a:gd name="T16" fmla="*/ 7 w 18"/>
                <a:gd name="T17" fmla="*/ 0 h 11"/>
                <a:gd name="T18" fmla="*/ 9 w 18"/>
                <a:gd name="T19" fmla="*/ 0 h 11"/>
                <a:gd name="T20" fmla="*/ 11 w 18"/>
                <a:gd name="T21" fmla="*/ 0 h 11"/>
                <a:gd name="T22" fmla="*/ 12 w 18"/>
                <a:gd name="T23" fmla="*/ 0 h 11"/>
                <a:gd name="T24" fmla="*/ 14 w 18"/>
                <a:gd name="T25" fmla="*/ 1 h 11"/>
                <a:gd name="T26" fmla="*/ 15 w 18"/>
                <a:gd name="T27" fmla="*/ 2 h 11"/>
                <a:gd name="T28" fmla="*/ 16 w 18"/>
                <a:gd name="T29" fmla="*/ 2 h 11"/>
                <a:gd name="T30" fmla="*/ 17 w 18"/>
                <a:gd name="T31" fmla="*/ 3 h 11"/>
                <a:gd name="T32" fmla="*/ 17 w 18"/>
                <a:gd name="T33" fmla="*/ 4 h 11"/>
                <a:gd name="T34" fmla="*/ 17 w 18"/>
                <a:gd name="T35" fmla="*/ 5 h 11"/>
                <a:gd name="T36" fmla="*/ 18 w 18"/>
                <a:gd name="T37" fmla="*/ 5 h 11"/>
                <a:gd name="T38" fmla="*/ 17 w 18"/>
                <a:gd name="T39" fmla="*/ 6 h 11"/>
                <a:gd name="T40" fmla="*/ 17 w 18"/>
                <a:gd name="T41" fmla="*/ 7 h 11"/>
                <a:gd name="T42" fmla="*/ 17 w 18"/>
                <a:gd name="T43" fmla="*/ 8 h 11"/>
                <a:gd name="T44" fmla="*/ 16 w 18"/>
                <a:gd name="T45" fmla="*/ 9 h 11"/>
                <a:gd name="T46" fmla="*/ 15 w 18"/>
                <a:gd name="T47" fmla="*/ 10 h 11"/>
                <a:gd name="T48" fmla="*/ 14 w 18"/>
                <a:gd name="T49" fmla="*/ 10 h 11"/>
                <a:gd name="T50" fmla="*/ 12 w 18"/>
                <a:gd name="T51" fmla="*/ 11 h 11"/>
                <a:gd name="T52" fmla="*/ 11 w 18"/>
                <a:gd name="T53" fmla="*/ 11 h 11"/>
                <a:gd name="T54" fmla="*/ 9 w 18"/>
                <a:gd name="T55" fmla="*/ 11 h 11"/>
                <a:gd name="T56" fmla="*/ 7 w 18"/>
                <a:gd name="T57" fmla="*/ 11 h 11"/>
                <a:gd name="T58" fmla="*/ 6 w 18"/>
                <a:gd name="T59" fmla="*/ 11 h 11"/>
                <a:gd name="T60" fmla="*/ 4 w 18"/>
                <a:gd name="T61" fmla="*/ 10 h 11"/>
                <a:gd name="T62" fmla="*/ 3 w 18"/>
                <a:gd name="T63" fmla="*/ 10 h 11"/>
                <a:gd name="T64" fmla="*/ 2 w 18"/>
                <a:gd name="T65" fmla="*/ 9 h 11"/>
                <a:gd name="T66" fmla="*/ 1 w 18"/>
                <a:gd name="T67" fmla="*/ 8 h 11"/>
                <a:gd name="T68" fmla="*/ 1 w 18"/>
                <a:gd name="T69" fmla="*/ 7 h 11"/>
                <a:gd name="T70" fmla="*/ 0 w 18"/>
                <a:gd name="T71" fmla="*/ 6 h 11"/>
                <a:gd name="T72" fmla="*/ 0 w 18"/>
                <a:gd name="T7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" h="11">
                  <a:moveTo>
                    <a:pt x="0" y="5"/>
                  </a:moveTo>
                  <a:lnTo>
                    <a:pt x="0" y="5"/>
                  </a:lnTo>
                  <a:lnTo>
                    <a:pt x="1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5" y="2"/>
                  </a:lnTo>
                  <a:lnTo>
                    <a:pt x="16" y="2"/>
                  </a:lnTo>
                  <a:lnTo>
                    <a:pt x="17" y="3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7" y="8"/>
                  </a:lnTo>
                  <a:lnTo>
                    <a:pt x="16" y="9"/>
                  </a:lnTo>
                  <a:lnTo>
                    <a:pt x="15" y="10"/>
                  </a:lnTo>
                  <a:lnTo>
                    <a:pt x="14" y="10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9" y="11"/>
                  </a:lnTo>
                  <a:lnTo>
                    <a:pt x="7" y="11"/>
                  </a:lnTo>
                  <a:lnTo>
                    <a:pt x="6" y="11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Freeform 195"/>
            <p:cNvSpPr>
              <a:spLocks/>
            </p:cNvSpPr>
            <p:nvPr/>
          </p:nvSpPr>
          <p:spPr bwMode="auto">
            <a:xfrm>
              <a:off x="363538" y="2749551"/>
              <a:ext cx="31750" cy="103188"/>
            </a:xfrm>
            <a:custGeom>
              <a:avLst/>
              <a:gdLst>
                <a:gd name="T0" fmla="*/ 0 w 20"/>
                <a:gd name="T1" fmla="*/ 59 h 64"/>
                <a:gd name="T2" fmla="*/ 2 w 20"/>
                <a:gd name="T3" fmla="*/ 61 h 64"/>
                <a:gd name="T4" fmla="*/ 3 w 20"/>
                <a:gd name="T5" fmla="*/ 62 h 64"/>
                <a:gd name="T6" fmla="*/ 4 w 20"/>
                <a:gd name="T7" fmla="*/ 63 h 64"/>
                <a:gd name="T8" fmla="*/ 5 w 20"/>
                <a:gd name="T9" fmla="*/ 63 h 64"/>
                <a:gd name="T10" fmla="*/ 6 w 20"/>
                <a:gd name="T11" fmla="*/ 63 h 64"/>
                <a:gd name="T12" fmla="*/ 7 w 20"/>
                <a:gd name="T13" fmla="*/ 64 h 64"/>
                <a:gd name="T14" fmla="*/ 8 w 20"/>
                <a:gd name="T15" fmla="*/ 64 h 64"/>
                <a:gd name="T16" fmla="*/ 9 w 20"/>
                <a:gd name="T17" fmla="*/ 64 h 64"/>
                <a:gd name="T18" fmla="*/ 10 w 20"/>
                <a:gd name="T19" fmla="*/ 64 h 64"/>
                <a:gd name="T20" fmla="*/ 11 w 20"/>
                <a:gd name="T21" fmla="*/ 64 h 64"/>
                <a:gd name="T22" fmla="*/ 12 w 20"/>
                <a:gd name="T23" fmla="*/ 64 h 64"/>
                <a:gd name="T24" fmla="*/ 14 w 20"/>
                <a:gd name="T25" fmla="*/ 64 h 64"/>
                <a:gd name="T26" fmla="*/ 15 w 20"/>
                <a:gd name="T27" fmla="*/ 63 h 64"/>
                <a:gd name="T28" fmla="*/ 16 w 20"/>
                <a:gd name="T29" fmla="*/ 63 h 64"/>
                <a:gd name="T30" fmla="*/ 17 w 20"/>
                <a:gd name="T31" fmla="*/ 62 h 64"/>
                <a:gd name="T32" fmla="*/ 18 w 20"/>
                <a:gd name="T33" fmla="*/ 61 h 64"/>
                <a:gd name="T34" fmla="*/ 19 w 20"/>
                <a:gd name="T35" fmla="*/ 61 h 64"/>
                <a:gd name="T36" fmla="*/ 20 w 20"/>
                <a:gd name="T37" fmla="*/ 59 h 64"/>
                <a:gd name="T38" fmla="*/ 20 w 20"/>
                <a:gd name="T39" fmla="*/ 59 h 64"/>
                <a:gd name="T40" fmla="*/ 20 w 20"/>
                <a:gd name="T41" fmla="*/ 0 h 64"/>
                <a:gd name="T42" fmla="*/ 19 w 20"/>
                <a:gd name="T43" fmla="*/ 1 h 64"/>
                <a:gd name="T44" fmla="*/ 19 w 20"/>
                <a:gd name="T45" fmla="*/ 2 h 64"/>
                <a:gd name="T46" fmla="*/ 18 w 20"/>
                <a:gd name="T47" fmla="*/ 3 h 64"/>
                <a:gd name="T48" fmla="*/ 17 w 20"/>
                <a:gd name="T49" fmla="*/ 3 h 64"/>
                <a:gd name="T50" fmla="*/ 16 w 20"/>
                <a:gd name="T51" fmla="*/ 4 h 64"/>
                <a:gd name="T52" fmla="*/ 15 w 20"/>
                <a:gd name="T53" fmla="*/ 4 h 64"/>
                <a:gd name="T54" fmla="*/ 14 w 20"/>
                <a:gd name="T55" fmla="*/ 5 h 64"/>
                <a:gd name="T56" fmla="*/ 13 w 20"/>
                <a:gd name="T57" fmla="*/ 5 h 64"/>
                <a:gd name="T58" fmla="*/ 12 w 20"/>
                <a:gd name="T59" fmla="*/ 6 h 64"/>
                <a:gd name="T60" fmla="*/ 11 w 20"/>
                <a:gd name="T61" fmla="*/ 6 h 64"/>
                <a:gd name="T62" fmla="*/ 9 w 20"/>
                <a:gd name="T63" fmla="*/ 6 h 64"/>
                <a:gd name="T64" fmla="*/ 8 w 20"/>
                <a:gd name="T65" fmla="*/ 5 h 64"/>
                <a:gd name="T66" fmla="*/ 7 w 20"/>
                <a:gd name="T67" fmla="*/ 5 h 64"/>
                <a:gd name="T68" fmla="*/ 6 w 20"/>
                <a:gd name="T69" fmla="*/ 5 h 64"/>
                <a:gd name="T70" fmla="*/ 5 w 20"/>
                <a:gd name="T71" fmla="*/ 4 h 64"/>
                <a:gd name="T72" fmla="*/ 4 w 20"/>
                <a:gd name="T73" fmla="*/ 4 h 64"/>
                <a:gd name="T74" fmla="*/ 3 w 20"/>
                <a:gd name="T75" fmla="*/ 3 h 64"/>
                <a:gd name="T76" fmla="*/ 2 w 20"/>
                <a:gd name="T77" fmla="*/ 2 h 64"/>
                <a:gd name="T78" fmla="*/ 1 w 20"/>
                <a:gd name="T79" fmla="*/ 1 h 64"/>
                <a:gd name="T80" fmla="*/ 0 w 20"/>
                <a:gd name="T81" fmla="*/ 0 h 64"/>
                <a:gd name="T82" fmla="*/ 0 w 20"/>
                <a:gd name="T83" fmla="*/ 0 h 64"/>
                <a:gd name="T84" fmla="*/ 0 w 20"/>
                <a:gd name="T85" fmla="*/ 59 h 64"/>
                <a:gd name="T86" fmla="*/ 0 w 20"/>
                <a:gd name="T8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64">
                  <a:moveTo>
                    <a:pt x="0" y="59"/>
                  </a:moveTo>
                  <a:lnTo>
                    <a:pt x="2" y="61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5" y="63"/>
                  </a:lnTo>
                  <a:lnTo>
                    <a:pt x="6" y="63"/>
                  </a:lnTo>
                  <a:lnTo>
                    <a:pt x="7" y="64"/>
                  </a:lnTo>
                  <a:lnTo>
                    <a:pt x="8" y="64"/>
                  </a:lnTo>
                  <a:lnTo>
                    <a:pt x="9" y="64"/>
                  </a:lnTo>
                  <a:lnTo>
                    <a:pt x="10" y="64"/>
                  </a:lnTo>
                  <a:lnTo>
                    <a:pt x="11" y="64"/>
                  </a:lnTo>
                  <a:lnTo>
                    <a:pt x="12" y="64"/>
                  </a:lnTo>
                  <a:lnTo>
                    <a:pt x="14" y="64"/>
                  </a:lnTo>
                  <a:lnTo>
                    <a:pt x="15" y="63"/>
                  </a:lnTo>
                  <a:lnTo>
                    <a:pt x="16" y="63"/>
                  </a:lnTo>
                  <a:lnTo>
                    <a:pt x="17" y="62"/>
                  </a:lnTo>
                  <a:lnTo>
                    <a:pt x="18" y="61"/>
                  </a:lnTo>
                  <a:lnTo>
                    <a:pt x="19" y="61"/>
                  </a:lnTo>
                  <a:lnTo>
                    <a:pt x="20" y="59"/>
                  </a:lnTo>
                  <a:lnTo>
                    <a:pt x="20" y="59"/>
                  </a:lnTo>
                  <a:lnTo>
                    <a:pt x="20" y="0"/>
                  </a:lnTo>
                  <a:lnTo>
                    <a:pt x="19" y="1"/>
                  </a:lnTo>
                  <a:lnTo>
                    <a:pt x="19" y="2"/>
                  </a:lnTo>
                  <a:lnTo>
                    <a:pt x="18" y="3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5" y="4"/>
                  </a:lnTo>
                  <a:lnTo>
                    <a:pt x="14" y="5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11" y="6"/>
                  </a:lnTo>
                  <a:lnTo>
                    <a:pt x="9" y="6"/>
                  </a:lnTo>
                  <a:lnTo>
                    <a:pt x="8" y="5"/>
                  </a:lnTo>
                  <a:lnTo>
                    <a:pt x="7" y="5"/>
                  </a:lnTo>
                  <a:lnTo>
                    <a:pt x="6" y="5"/>
                  </a:lnTo>
                  <a:lnTo>
                    <a:pt x="5" y="4"/>
                  </a:lnTo>
                  <a:lnTo>
                    <a:pt x="4" y="4"/>
                  </a:lnTo>
                  <a:lnTo>
                    <a:pt x="3" y="3"/>
                  </a:lnTo>
                  <a:lnTo>
                    <a:pt x="2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Rectangle 196"/>
            <p:cNvSpPr>
              <a:spLocks noChangeArrowheads="1"/>
            </p:cNvSpPr>
            <p:nvPr/>
          </p:nvSpPr>
          <p:spPr bwMode="auto">
            <a:xfrm>
              <a:off x="363538" y="2747963"/>
              <a:ext cx="1588" cy="104775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Rectangle 197"/>
            <p:cNvSpPr>
              <a:spLocks noChangeArrowheads="1"/>
            </p:cNvSpPr>
            <p:nvPr/>
          </p:nvSpPr>
          <p:spPr bwMode="auto">
            <a:xfrm>
              <a:off x="363538" y="2747963"/>
              <a:ext cx="1588" cy="104775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Rectangle 198"/>
            <p:cNvSpPr>
              <a:spLocks noChangeArrowheads="1"/>
            </p:cNvSpPr>
            <p:nvPr/>
          </p:nvSpPr>
          <p:spPr bwMode="auto">
            <a:xfrm>
              <a:off x="365125" y="2747963"/>
              <a:ext cx="1588" cy="104775"/>
            </a:xfrm>
            <a:prstGeom prst="rect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Rectangle 199"/>
            <p:cNvSpPr>
              <a:spLocks noChangeArrowheads="1"/>
            </p:cNvSpPr>
            <p:nvPr/>
          </p:nvSpPr>
          <p:spPr bwMode="auto">
            <a:xfrm>
              <a:off x="365125" y="2747963"/>
              <a:ext cx="1588" cy="104775"/>
            </a:xfrm>
            <a:prstGeom prst="rect">
              <a:avLst/>
            </a:pr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Rectangle 200"/>
            <p:cNvSpPr>
              <a:spLocks noChangeArrowheads="1"/>
            </p:cNvSpPr>
            <p:nvPr/>
          </p:nvSpPr>
          <p:spPr bwMode="auto">
            <a:xfrm>
              <a:off x="365125" y="2747963"/>
              <a:ext cx="1588" cy="104775"/>
            </a:xfrm>
            <a:prstGeom prst="rect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Rectangle 201"/>
            <p:cNvSpPr>
              <a:spLocks noChangeArrowheads="1"/>
            </p:cNvSpPr>
            <p:nvPr/>
          </p:nvSpPr>
          <p:spPr bwMode="auto">
            <a:xfrm>
              <a:off x="366713" y="2747963"/>
              <a:ext cx="1588" cy="10477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Rectangle 202"/>
            <p:cNvSpPr>
              <a:spLocks noChangeArrowheads="1"/>
            </p:cNvSpPr>
            <p:nvPr/>
          </p:nvSpPr>
          <p:spPr bwMode="auto">
            <a:xfrm>
              <a:off x="366713" y="2747963"/>
              <a:ext cx="1588" cy="104775"/>
            </a:xfrm>
            <a:prstGeom prst="rect">
              <a:avLst/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Rectangle 203"/>
            <p:cNvSpPr>
              <a:spLocks noChangeArrowheads="1"/>
            </p:cNvSpPr>
            <p:nvPr/>
          </p:nvSpPr>
          <p:spPr bwMode="auto">
            <a:xfrm>
              <a:off x="366713" y="2747963"/>
              <a:ext cx="1588" cy="104775"/>
            </a:xfrm>
            <a:prstGeom prst="rect">
              <a:avLst/>
            </a:pr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Rectangle 204"/>
            <p:cNvSpPr>
              <a:spLocks noChangeArrowheads="1"/>
            </p:cNvSpPr>
            <p:nvPr/>
          </p:nvSpPr>
          <p:spPr bwMode="auto">
            <a:xfrm>
              <a:off x="368300" y="2747963"/>
              <a:ext cx="1588" cy="104775"/>
            </a:xfrm>
            <a:prstGeom prst="rect">
              <a:avLst/>
            </a:pr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Rectangle 206"/>
            <p:cNvSpPr>
              <a:spLocks noChangeArrowheads="1"/>
            </p:cNvSpPr>
            <p:nvPr/>
          </p:nvSpPr>
          <p:spPr bwMode="auto">
            <a:xfrm>
              <a:off x="368300" y="2747963"/>
              <a:ext cx="1588" cy="104775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Rectangle 207"/>
            <p:cNvSpPr>
              <a:spLocks noChangeArrowheads="1"/>
            </p:cNvSpPr>
            <p:nvPr/>
          </p:nvSpPr>
          <p:spPr bwMode="auto">
            <a:xfrm>
              <a:off x="369888" y="2747963"/>
              <a:ext cx="1588" cy="104775"/>
            </a:xfrm>
            <a:prstGeom prst="rect">
              <a:avLst/>
            </a:pr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Rectangle 208"/>
            <p:cNvSpPr>
              <a:spLocks noChangeArrowheads="1"/>
            </p:cNvSpPr>
            <p:nvPr/>
          </p:nvSpPr>
          <p:spPr bwMode="auto">
            <a:xfrm>
              <a:off x="369888" y="2747963"/>
              <a:ext cx="1588" cy="104775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Rectangle 209"/>
            <p:cNvSpPr>
              <a:spLocks noChangeArrowheads="1"/>
            </p:cNvSpPr>
            <p:nvPr/>
          </p:nvSpPr>
          <p:spPr bwMode="auto">
            <a:xfrm>
              <a:off x="369888" y="2747963"/>
              <a:ext cx="1588" cy="104775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Rectangle 210"/>
            <p:cNvSpPr>
              <a:spLocks noChangeArrowheads="1"/>
            </p:cNvSpPr>
            <p:nvPr/>
          </p:nvSpPr>
          <p:spPr bwMode="auto">
            <a:xfrm>
              <a:off x="371475" y="2747963"/>
              <a:ext cx="1588" cy="104775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Rectangle 211"/>
            <p:cNvSpPr>
              <a:spLocks noChangeArrowheads="1"/>
            </p:cNvSpPr>
            <p:nvPr/>
          </p:nvSpPr>
          <p:spPr bwMode="auto">
            <a:xfrm>
              <a:off x="371475" y="2747963"/>
              <a:ext cx="1588" cy="104775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0" name="Rectangle 212"/>
            <p:cNvSpPr>
              <a:spLocks noChangeArrowheads="1"/>
            </p:cNvSpPr>
            <p:nvPr/>
          </p:nvSpPr>
          <p:spPr bwMode="auto">
            <a:xfrm>
              <a:off x="371475" y="2747963"/>
              <a:ext cx="1588" cy="104775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1" name="Rectangle 213"/>
            <p:cNvSpPr>
              <a:spLocks noChangeArrowheads="1"/>
            </p:cNvSpPr>
            <p:nvPr/>
          </p:nvSpPr>
          <p:spPr bwMode="auto">
            <a:xfrm>
              <a:off x="373063" y="2747963"/>
              <a:ext cx="1588" cy="104775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Rectangle 214"/>
            <p:cNvSpPr>
              <a:spLocks noChangeArrowheads="1"/>
            </p:cNvSpPr>
            <p:nvPr/>
          </p:nvSpPr>
          <p:spPr bwMode="auto">
            <a:xfrm>
              <a:off x="373063" y="2747963"/>
              <a:ext cx="1588" cy="1047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" name="Rectangle 215"/>
            <p:cNvSpPr>
              <a:spLocks noChangeArrowheads="1"/>
            </p:cNvSpPr>
            <p:nvPr/>
          </p:nvSpPr>
          <p:spPr bwMode="auto">
            <a:xfrm>
              <a:off x="373063" y="2747963"/>
              <a:ext cx="1588" cy="104775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4" name="Rectangle 216"/>
            <p:cNvSpPr>
              <a:spLocks noChangeArrowheads="1"/>
            </p:cNvSpPr>
            <p:nvPr/>
          </p:nvSpPr>
          <p:spPr bwMode="auto">
            <a:xfrm>
              <a:off x="374650" y="2747963"/>
              <a:ext cx="1588" cy="10477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5" name="Rectangle 217"/>
            <p:cNvSpPr>
              <a:spLocks noChangeArrowheads="1"/>
            </p:cNvSpPr>
            <p:nvPr/>
          </p:nvSpPr>
          <p:spPr bwMode="auto">
            <a:xfrm>
              <a:off x="374650" y="2747963"/>
              <a:ext cx="1588" cy="104775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6" name="Rectangle 218"/>
            <p:cNvSpPr>
              <a:spLocks noChangeArrowheads="1"/>
            </p:cNvSpPr>
            <p:nvPr/>
          </p:nvSpPr>
          <p:spPr bwMode="auto">
            <a:xfrm>
              <a:off x="374650" y="2747963"/>
              <a:ext cx="1588" cy="104775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Rectangle 219"/>
            <p:cNvSpPr>
              <a:spLocks noChangeArrowheads="1"/>
            </p:cNvSpPr>
            <p:nvPr/>
          </p:nvSpPr>
          <p:spPr bwMode="auto">
            <a:xfrm>
              <a:off x="376238" y="2747963"/>
              <a:ext cx="1588" cy="104775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Rectangle 220"/>
            <p:cNvSpPr>
              <a:spLocks noChangeArrowheads="1"/>
            </p:cNvSpPr>
            <p:nvPr/>
          </p:nvSpPr>
          <p:spPr bwMode="auto">
            <a:xfrm>
              <a:off x="376238" y="2747963"/>
              <a:ext cx="1588" cy="1047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9" name="Rectangle 221"/>
            <p:cNvSpPr>
              <a:spLocks noChangeArrowheads="1"/>
            </p:cNvSpPr>
            <p:nvPr/>
          </p:nvSpPr>
          <p:spPr bwMode="auto">
            <a:xfrm>
              <a:off x="376238" y="2747963"/>
              <a:ext cx="1588" cy="10477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Rectangle 222"/>
            <p:cNvSpPr>
              <a:spLocks noChangeArrowheads="1"/>
            </p:cNvSpPr>
            <p:nvPr/>
          </p:nvSpPr>
          <p:spPr bwMode="auto">
            <a:xfrm>
              <a:off x="377825" y="2747963"/>
              <a:ext cx="1588" cy="104775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Rectangle 223"/>
            <p:cNvSpPr>
              <a:spLocks noChangeArrowheads="1"/>
            </p:cNvSpPr>
            <p:nvPr/>
          </p:nvSpPr>
          <p:spPr bwMode="auto">
            <a:xfrm>
              <a:off x="377825" y="2747963"/>
              <a:ext cx="1588" cy="10477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" name="Rectangle 224"/>
            <p:cNvSpPr>
              <a:spLocks noChangeArrowheads="1"/>
            </p:cNvSpPr>
            <p:nvPr/>
          </p:nvSpPr>
          <p:spPr bwMode="auto">
            <a:xfrm>
              <a:off x="377825" y="2747963"/>
              <a:ext cx="1588" cy="104775"/>
            </a:xfrm>
            <a:prstGeom prst="rect">
              <a:avLst/>
            </a:pr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3" name="Rectangle 225"/>
            <p:cNvSpPr>
              <a:spLocks noChangeArrowheads="1"/>
            </p:cNvSpPr>
            <p:nvPr/>
          </p:nvSpPr>
          <p:spPr bwMode="auto">
            <a:xfrm>
              <a:off x="379413" y="2747963"/>
              <a:ext cx="1588" cy="10477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4" name="Rectangle 226"/>
            <p:cNvSpPr>
              <a:spLocks noChangeArrowheads="1"/>
            </p:cNvSpPr>
            <p:nvPr/>
          </p:nvSpPr>
          <p:spPr bwMode="auto">
            <a:xfrm>
              <a:off x="379413" y="2747963"/>
              <a:ext cx="1588" cy="1047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Rectangle 227"/>
            <p:cNvSpPr>
              <a:spLocks noChangeArrowheads="1"/>
            </p:cNvSpPr>
            <p:nvPr/>
          </p:nvSpPr>
          <p:spPr bwMode="auto">
            <a:xfrm>
              <a:off x="379413" y="2747963"/>
              <a:ext cx="1588" cy="10477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Rectangle 228"/>
            <p:cNvSpPr>
              <a:spLocks noChangeArrowheads="1"/>
            </p:cNvSpPr>
            <p:nvPr/>
          </p:nvSpPr>
          <p:spPr bwMode="auto">
            <a:xfrm>
              <a:off x="381000" y="2747963"/>
              <a:ext cx="1588" cy="104775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Rectangle 229"/>
            <p:cNvSpPr>
              <a:spLocks noChangeArrowheads="1"/>
            </p:cNvSpPr>
            <p:nvPr/>
          </p:nvSpPr>
          <p:spPr bwMode="auto">
            <a:xfrm>
              <a:off x="381000" y="2747963"/>
              <a:ext cx="1588" cy="104775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8" name="Rectangle 230"/>
            <p:cNvSpPr>
              <a:spLocks noChangeArrowheads="1"/>
            </p:cNvSpPr>
            <p:nvPr/>
          </p:nvSpPr>
          <p:spPr bwMode="auto">
            <a:xfrm>
              <a:off x="381000" y="2747963"/>
              <a:ext cx="1588" cy="104775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Rectangle 231"/>
            <p:cNvSpPr>
              <a:spLocks noChangeArrowheads="1"/>
            </p:cNvSpPr>
            <p:nvPr/>
          </p:nvSpPr>
          <p:spPr bwMode="auto">
            <a:xfrm>
              <a:off x="382588" y="2747963"/>
              <a:ext cx="1588" cy="10477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Rectangle 232"/>
            <p:cNvSpPr>
              <a:spLocks noChangeArrowheads="1"/>
            </p:cNvSpPr>
            <p:nvPr/>
          </p:nvSpPr>
          <p:spPr bwMode="auto">
            <a:xfrm>
              <a:off x="382588" y="2747963"/>
              <a:ext cx="1588" cy="1047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Rectangle 233"/>
            <p:cNvSpPr>
              <a:spLocks noChangeArrowheads="1"/>
            </p:cNvSpPr>
            <p:nvPr/>
          </p:nvSpPr>
          <p:spPr bwMode="auto">
            <a:xfrm>
              <a:off x="382588" y="2747963"/>
              <a:ext cx="1588" cy="104775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Rectangle 234"/>
            <p:cNvSpPr>
              <a:spLocks noChangeArrowheads="1"/>
            </p:cNvSpPr>
            <p:nvPr/>
          </p:nvSpPr>
          <p:spPr bwMode="auto">
            <a:xfrm>
              <a:off x="384175" y="2747963"/>
              <a:ext cx="1588" cy="1047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3" name="Rectangle 235"/>
            <p:cNvSpPr>
              <a:spLocks noChangeArrowheads="1"/>
            </p:cNvSpPr>
            <p:nvPr/>
          </p:nvSpPr>
          <p:spPr bwMode="auto">
            <a:xfrm>
              <a:off x="384175" y="2747963"/>
              <a:ext cx="1588" cy="104775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4" name="Rectangle 236"/>
            <p:cNvSpPr>
              <a:spLocks noChangeArrowheads="1"/>
            </p:cNvSpPr>
            <p:nvPr/>
          </p:nvSpPr>
          <p:spPr bwMode="auto">
            <a:xfrm>
              <a:off x="384175" y="2747963"/>
              <a:ext cx="1588" cy="10477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5" name="Rectangle 237"/>
            <p:cNvSpPr>
              <a:spLocks noChangeArrowheads="1"/>
            </p:cNvSpPr>
            <p:nvPr/>
          </p:nvSpPr>
          <p:spPr bwMode="auto">
            <a:xfrm>
              <a:off x="385763" y="2747963"/>
              <a:ext cx="1588" cy="104775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6" name="Rectangle 238"/>
            <p:cNvSpPr>
              <a:spLocks noChangeArrowheads="1"/>
            </p:cNvSpPr>
            <p:nvPr/>
          </p:nvSpPr>
          <p:spPr bwMode="auto">
            <a:xfrm>
              <a:off x="385763" y="2747963"/>
              <a:ext cx="1588" cy="1047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Rectangle 239"/>
            <p:cNvSpPr>
              <a:spLocks noChangeArrowheads="1"/>
            </p:cNvSpPr>
            <p:nvPr/>
          </p:nvSpPr>
          <p:spPr bwMode="auto">
            <a:xfrm>
              <a:off x="385763" y="2747963"/>
              <a:ext cx="1588" cy="104775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Rectangle 240"/>
            <p:cNvSpPr>
              <a:spLocks noChangeArrowheads="1"/>
            </p:cNvSpPr>
            <p:nvPr/>
          </p:nvSpPr>
          <p:spPr bwMode="auto">
            <a:xfrm>
              <a:off x="387350" y="2747963"/>
              <a:ext cx="1588" cy="104775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Rectangle 241"/>
            <p:cNvSpPr>
              <a:spLocks noChangeArrowheads="1"/>
            </p:cNvSpPr>
            <p:nvPr/>
          </p:nvSpPr>
          <p:spPr bwMode="auto">
            <a:xfrm>
              <a:off x="387350" y="2747963"/>
              <a:ext cx="1588" cy="104775"/>
            </a:xfrm>
            <a:prstGeom prst="rect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Rectangle 242"/>
            <p:cNvSpPr>
              <a:spLocks noChangeArrowheads="1"/>
            </p:cNvSpPr>
            <p:nvPr/>
          </p:nvSpPr>
          <p:spPr bwMode="auto">
            <a:xfrm>
              <a:off x="387350" y="2747963"/>
              <a:ext cx="1588" cy="104775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Rectangle 243"/>
            <p:cNvSpPr>
              <a:spLocks noChangeArrowheads="1"/>
            </p:cNvSpPr>
            <p:nvPr/>
          </p:nvSpPr>
          <p:spPr bwMode="auto">
            <a:xfrm>
              <a:off x="388938" y="2747963"/>
              <a:ext cx="1588" cy="104775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Rectangle 244"/>
            <p:cNvSpPr>
              <a:spLocks noChangeArrowheads="1"/>
            </p:cNvSpPr>
            <p:nvPr/>
          </p:nvSpPr>
          <p:spPr bwMode="auto">
            <a:xfrm>
              <a:off x="388938" y="2747963"/>
              <a:ext cx="1588" cy="104775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" name="Rectangle 245"/>
            <p:cNvSpPr>
              <a:spLocks noChangeArrowheads="1"/>
            </p:cNvSpPr>
            <p:nvPr/>
          </p:nvSpPr>
          <p:spPr bwMode="auto">
            <a:xfrm>
              <a:off x="388938" y="2747963"/>
              <a:ext cx="1588" cy="104775"/>
            </a:xfrm>
            <a:prstGeom prst="rect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" name="Rectangle 246"/>
            <p:cNvSpPr>
              <a:spLocks noChangeArrowheads="1"/>
            </p:cNvSpPr>
            <p:nvPr/>
          </p:nvSpPr>
          <p:spPr bwMode="auto">
            <a:xfrm>
              <a:off x="390525" y="2747963"/>
              <a:ext cx="1588" cy="10477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Rectangle 247"/>
            <p:cNvSpPr>
              <a:spLocks noChangeArrowheads="1"/>
            </p:cNvSpPr>
            <p:nvPr/>
          </p:nvSpPr>
          <p:spPr bwMode="auto">
            <a:xfrm>
              <a:off x="390525" y="2747963"/>
              <a:ext cx="1588" cy="104775"/>
            </a:xfrm>
            <a:prstGeom prst="rect">
              <a:avLst/>
            </a:pr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Rectangle 248"/>
            <p:cNvSpPr>
              <a:spLocks noChangeArrowheads="1"/>
            </p:cNvSpPr>
            <p:nvPr/>
          </p:nvSpPr>
          <p:spPr bwMode="auto">
            <a:xfrm>
              <a:off x="392113" y="2747963"/>
              <a:ext cx="1588" cy="104775"/>
            </a:xfrm>
            <a:prstGeom prst="rect">
              <a:avLst/>
            </a:pr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Rectangle 249"/>
            <p:cNvSpPr>
              <a:spLocks noChangeArrowheads="1"/>
            </p:cNvSpPr>
            <p:nvPr/>
          </p:nvSpPr>
          <p:spPr bwMode="auto">
            <a:xfrm>
              <a:off x="392113" y="2747963"/>
              <a:ext cx="1588" cy="104775"/>
            </a:xfrm>
            <a:prstGeom prst="rect">
              <a:avLst/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Rectangle 250"/>
            <p:cNvSpPr>
              <a:spLocks noChangeArrowheads="1"/>
            </p:cNvSpPr>
            <p:nvPr/>
          </p:nvSpPr>
          <p:spPr bwMode="auto">
            <a:xfrm>
              <a:off x="392113" y="2747963"/>
              <a:ext cx="1588" cy="104775"/>
            </a:xfrm>
            <a:prstGeom prst="rect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" name="Rectangle 251"/>
            <p:cNvSpPr>
              <a:spLocks noChangeArrowheads="1"/>
            </p:cNvSpPr>
            <p:nvPr/>
          </p:nvSpPr>
          <p:spPr bwMode="auto">
            <a:xfrm>
              <a:off x="393700" y="2747963"/>
              <a:ext cx="1588" cy="104775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" name="Rectangle 252"/>
            <p:cNvSpPr>
              <a:spLocks noChangeArrowheads="1"/>
            </p:cNvSpPr>
            <p:nvPr/>
          </p:nvSpPr>
          <p:spPr bwMode="auto">
            <a:xfrm>
              <a:off x="393700" y="2747963"/>
              <a:ext cx="1588" cy="104775"/>
            </a:xfrm>
            <a:prstGeom prst="rect">
              <a:avLst/>
            </a:pr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" name="Rectangle 253"/>
            <p:cNvSpPr>
              <a:spLocks noChangeArrowheads="1"/>
            </p:cNvSpPr>
            <p:nvPr/>
          </p:nvSpPr>
          <p:spPr bwMode="auto">
            <a:xfrm>
              <a:off x="393700" y="2747963"/>
              <a:ext cx="1588" cy="104775"/>
            </a:xfrm>
            <a:prstGeom prst="rect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" name="Rectangle 254"/>
            <p:cNvSpPr>
              <a:spLocks noChangeArrowheads="1"/>
            </p:cNvSpPr>
            <p:nvPr/>
          </p:nvSpPr>
          <p:spPr bwMode="auto">
            <a:xfrm>
              <a:off x="395288" y="2747963"/>
              <a:ext cx="1588" cy="104775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" name="Freeform 255"/>
            <p:cNvSpPr>
              <a:spLocks/>
            </p:cNvSpPr>
            <p:nvPr/>
          </p:nvSpPr>
          <p:spPr bwMode="auto">
            <a:xfrm>
              <a:off x="363538" y="2747963"/>
              <a:ext cx="31750" cy="103188"/>
            </a:xfrm>
            <a:custGeom>
              <a:avLst/>
              <a:gdLst>
                <a:gd name="T0" fmla="*/ 0 w 20"/>
                <a:gd name="T1" fmla="*/ 60 h 65"/>
                <a:gd name="T2" fmla="*/ 1 w 20"/>
                <a:gd name="T3" fmla="*/ 61 h 65"/>
                <a:gd name="T4" fmla="*/ 2 w 20"/>
                <a:gd name="T5" fmla="*/ 62 h 65"/>
                <a:gd name="T6" fmla="*/ 3 w 20"/>
                <a:gd name="T7" fmla="*/ 62 h 65"/>
                <a:gd name="T8" fmla="*/ 4 w 20"/>
                <a:gd name="T9" fmla="*/ 63 h 65"/>
                <a:gd name="T10" fmla="*/ 5 w 20"/>
                <a:gd name="T11" fmla="*/ 64 h 65"/>
                <a:gd name="T12" fmla="*/ 6 w 20"/>
                <a:gd name="T13" fmla="*/ 64 h 65"/>
                <a:gd name="T14" fmla="*/ 7 w 20"/>
                <a:gd name="T15" fmla="*/ 65 h 65"/>
                <a:gd name="T16" fmla="*/ 8 w 20"/>
                <a:gd name="T17" fmla="*/ 65 h 65"/>
                <a:gd name="T18" fmla="*/ 9 w 20"/>
                <a:gd name="T19" fmla="*/ 65 h 65"/>
                <a:gd name="T20" fmla="*/ 10 w 20"/>
                <a:gd name="T21" fmla="*/ 65 h 65"/>
                <a:gd name="T22" fmla="*/ 11 w 20"/>
                <a:gd name="T23" fmla="*/ 65 h 65"/>
                <a:gd name="T24" fmla="*/ 12 w 20"/>
                <a:gd name="T25" fmla="*/ 65 h 65"/>
                <a:gd name="T26" fmla="*/ 13 w 20"/>
                <a:gd name="T27" fmla="*/ 65 h 65"/>
                <a:gd name="T28" fmla="*/ 14 w 20"/>
                <a:gd name="T29" fmla="*/ 64 h 65"/>
                <a:gd name="T30" fmla="*/ 15 w 20"/>
                <a:gd name="T31" fmla="*/ 64 h 65"/>
                <a:gd name="T32" fmla="*/ 16 w 20"/>
                <a:gd name="T33" fmla="*/ 63 h 65"/>
                <a:gd name="T34" fmla="*/ 18 w 20"/>
                <a:gd name="T35" fmla="*/ 62 h 65"/>
                <a:gd name="T36" fmla="*/ 20 w 20"/>
                <a:gd name="T37" fmla="*/ 60 h 65"/>
                <a:gd name="T38" fmla="*/ 20 w 20"/>
                <a:gd name="T39" fmla="*/ 60 h 65"/>
                <a:gd name="T40" fmla="*/ 20 w 20"/>
                <a:gd name="T41" fmla="*/ 0 h 65"/>
                <a:gd name="T42" fmla="*/ 19 w 20"/>
                <a:gd name="T43" fmla="*/ 2 h 65"/>
                <a:gd name="T44" fmla="*/ 18 w 20"/>
                <a:gd name="T45" fmla="*/ 2 h 65"/>
                <a:gd name="T46" fmla="*/ 18 w 20"/>
                <a:gd name="T47" fmla="*/ 3 h 65"/>
                <a:gd name="T48" fmla="*/ 16 w 20"/>
                <a:gd name="T49" fmla="*/ 4 h 65"/>
                <a:gd name="T50" fmla="*/ 15 w 20"/>
                <a:gd name="T51" fmla="*/ 5 h 65"/>
                <a:gd name="T52" fmla="*/ 15 w 20"/>
                <a:gd name="T53" fmla="*/ 5 h 65"/>
                <a:gd name="T54" fmla="*/ 14 w 20"/>
                <a:gd name="T55" fmla="*/ 6 h 65"/>
                <a:gd name="T56" fmla="*/ 12 w 20"/>
                <a:gd name="T57" fmla="*/ 6 h 65"/>
                <a:gd name="T58" fmla="*/ 11 w 20"/>
                <a:gd name="T59" fmla="*/ 6 h 65"/>
                <a:gd name="T60" fmla="*/ 10 w 20"/>
                <a:gd name="T61" fmla="*/ 6 h 65"/>
                <a:gd name="T62" fmla="*/ 9 w 20"/>
                <a:gd name="T63" fmla="*/ 6 h 65"/>
                <a:gd name="T64" fmla="*/ 8 w 20"/>
                <a:gd name="T65" fmla="*/ 6 h 65"/>
                <a:gd name="T66" fmla="*/ 7 w 20"/>
                <a:gd name="T67" fmla="*/ 6 h 65"/>
                <a:gd name="T68" fmla="*/ 6 w 20"/>
                <a:gd name="T69" fmla="*/ 5 h 65"/>
                <a:gd name="T70" fmla="*/ 5 w 20"/>
                <a:gd name="T71" fmla="*/ 5 h 65"/>
                <a:gd name="T72" fmla="*/ 4 w 20"/>
                <a:gd name="T73" fmla="*/ 5 h 65"/>
                <a:gd name="T74" fmla="*/ 3 w 20"/>
                <a:gd name="T75" fmla="*/ 4 h 65"/>
                <a:gd name="T76" fmla="*/ 2 w 20"/>
                <a:gd name="T77" fmla="*/ 3 h 65"/>
                <a:gd name="T78" fmla="*/ 1 w 20"/>
                <a:gd name="T79" fmla="*/ 2 h 65"/>
                <a:gd name="T80" fmla="*/ 0 w 20"/>
                <a:gd name="T81" fmla="*/ 0 h 65"/>
                <a:gd name="T82" fmla="*/ 0 w 20"/>
                <a:gd name="T83" fmla="*/ 0 h 65"/>
                <a:gd name="T84" fmla="*/ 0 w 20"/>
                <a:gd name="T85" fmla="*/ 60 h 65"/>
                <a:gd name="T86" fmla="*/ 0 w 20"/>
                <a:gd name="T87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65">
                  <a:moveTo>
                    <a:pt x="0" y="60"/>
                  </a:moveTo>
                  <a:lnTo>
                    <a:pt x="1" y="61"/>
                  </a:lnTo>
                  <a:lnTo>
                    <a:pt x="2" y="62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5" y="64"/>
                  </a:lnTo>
                  <a:lnTo>
                    <a:pt x="6" y="64"/>
                  </a:lnTo>
                  <a:lnTo>
                    <a:pt x="7" y="65"/>
                  </a:lnTo>
                  <a:lnTo>
                    <a:pt x="8" y="65"/>
                  </a:lnTo>
                  <a:lnTo>
                    <a:pt x="9" y="65"/>
                  </a:lnTo>
                  <a:lnTo>
                    <a:pt x="10" y="65"/>
                  </a:lnTo>
                  <a:lnTo>
                    <a:pt x="11" y="65"/>
                  </a:lnTo>
                  <a:lnTo>
                    <a:pt x="12" y="65"/>
                  </a:lnTo>
                  <a:lnTo>
                    <a:pt x="13" y="65"/>
                  </a:lnTo>
                  <a:lnTo>
                    <a:pt x="14" y="64"/>
                  </a:lnTo>
                  <a:lnTo>
                    <a:pt x="15" y="64"/>
                  </a:lnTo>
                  <a:lnTo>
                    <a:pt x="16" y="63"/>
                  </a:lnTo>
                  <a:lnTo>
                    <a:pt x="18" y="62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8" y="2"/>
                  </a:lnTo>
                  <a:lnTo>
                    <a:pt x="18" y="3"/>
                  </a:lnTo>
                  <a:lnTo>
                    <a:pt x="16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1" y="6"/>
                  </a:lnTo>
                  <a:lnTo>
                    <a:pt x="10" y="6"/>
                  </a:lnTo>
                  <a:lnTo>
                    <a:pt x="9" y="6"/>
                  </a:lnTo>
                  <a:lnTo>
                    <a:pt x="8" y="6"/>
                  </a:lnTo>
                  <a:lnTo>
                    <a:pt x="7" y="6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3" y="4"/>
                  </a:lnTo>
                  <a:lnTo>
                    <a:pt x="2" y="3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0"/>
                  </a:lnTo>
                  <a:lnTo>
                    <a:pt x="0" y="6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" name="Freeform 256"/>
            <p:cNvSpPr>
              <a:spLocks/>
            </p:cNvSpPr>
            <p:nvPr/>
          </p:nvSpPr>
          <p:spPr bwMode="auto">
            <a:xfrm>
              <a:off x="333375" y="2740026"/>
              <a:ext cx="206375" cy="501650"/>
            </a:xfrm>
            <a:custGeom>
              <a:avLst/>
              <a:gdLst>
                <a:gd name="T0" fmla="*/ 13 w 130"/>
                <a:gd name="T1" fmla="*/ 268 h 316"/>
                <a:gd name="T2" fmla="*/ 15 w 130"/>
                <a:gd name="T3" fmla="*/ 272 h 316"/>
                <a:gd name="T4" fmla="*/ 17 w 130"/>
                <a:gd name="T5" fmla="*/ 276 h 316"/>
                <a:gd name="T6" fmla="*/ 21 w 130"/>
                <a:gd name="T7" fmla="*/ 280 h 316"/>
                <a:gd name="T8" fmla="*/ 23 w 130"/>
                <a:gd name="T9" fmla="*/ 281 h 316"/>
                <a:gd name="T10" fmla="*/ 76 w 130"/>
                <a:gd name="T11" fmla="*/ 313 h 316"/>
                <a:gd name="T12" fmla="*/ 79 w 130"/>
                <a:gd name="T13" fmla="*/ 314 h 316"/>
                <a:gd name="T14" fmla="*/ 85 w 130"/>
                <a:gd name="T15" fmla="*/ 316 h 316"/>
                <a:gd name="T16" fmla="*/ 92 w 130"/>
                <a:gd name="T17" fmla="*/ 316 h 316"/>
                <a:gd name="T18" fmla="*/ 98 w 130"/>
                <a:gd name="T19" fmla="*/ 314 h 316"/>
                <a:gd name="T20" fmla="*/ 104 w 130"/>
                <a:gd name="T21" fmla="*/ 312 h 316"/>
                <a:gd name="T22" fmla="*/ 109 w 130"/>
                <a:gd name="T23" fmla="*/ 309 h 316"/>
                <a:gd name="T24" fmla="*/ 114 w 130"/>
                <a:gd name="T25" fmla="*/ 304 h 316"/>
                <a:gd name="T26" fmla="*/ 117 w 130"/>
                <a:gd name="T27" fmla="*/ 299 h 316"/>
                <a:gd name="T28" fmla="*/ 119 w 130"/>
                <a:gd name="T29" fmla="*/ 295 h 316"/>
                <a:gd name="T30" fmla="*/ 123 w 130"/>
                <a:gd name="T31" fmla="*/ 272 h 316"/>
                <a:gd name="T32" fmla="*/ 125 w 130"/>
                <a:gd name="T33" fmla="*/ 249 h 316"/>
                <a:gd name="T34" fmla="*/ 127 w 130"/>
                <a:gd name="T35" fmla="*/ 225 h 316"/>
                <a:gd name="T36" fmla="*/ 129 w 130"/>
                <a:gd name="T37" fmla="*/ 202 h 316"/>
                <a:gd name="T38" fmla="*/ 130 w 130"/>
                <a:gd name="T39" fmla="*/ 178 h 316"/>
                <a:gd name="T40" fmla="*/ 130 w 130"/>
                <a:gd name="T41" fmla="*/ 154 h 316"/>
                <a:gd name="T42" fmla="*/ 129 w 130"/>
                <a:gd name="T43" fmla="*/ 131 h 316"/>
                <a:gd name="T44" fmla="*/ 128 w 130"/>
                <a:gd name="T45" fmla="*/ 107 h 316"/>
                <a:gd name="T46" fmla="*/ 119 w 130"/>
                <a:gd name="T47" fmla="*/ 98 h 316"/>
                <a:gd name="T48" fmla="*/ 109 w 130"/>
                <a:gd name="T49" fmla="*/ 90 h 316"/>
                <a:gd name="T50" fmla="*/ 98 w 130"/>
                <a:gd name="T51" fmla="*/ 82 h 316"/>
                <a:gd name="T52" fmla="*/ 87 w 130"/>
                <a:gd name="T53" fmla="*/ 75 h 316"/>
                <a:gd name="T54" fmla="*/ 76 w 130"/>
                <a:gd name="T55" fmla="*/ 69 h 316"/>
                <a:gd name="T56" fmla="*/ 65 w 130"/>
                <a:gd name="T57" fmla="*/ 64 h 316"/>
                <a:gd name="T58" fmla="*/ 53 w 130"/>
                <a:gd name="T59" fmla="*/ 59 h 316"/>
                <a:gd name="T60" fmla="*/ 41 w 130"/>
                <a:gd name="T61" fmla="*/ 54 h 316"/>
                <a:gd name="T62" fmla="*/ 41 w 130"/>
                <a:gd name="T63" fmla="*/ 44 h 316"/>
                <a:gd name="T64" fmla="*/ 41 w 130"/>
                <a:gd name="T65" fmla="*/ 22 h 316"/>
                <a:gd name="T66" fmla="*/ 41 w 130"/>
                <a:gd name="T67" fmla="*/ 12 h 316"/>
                <a:gd name="T68" fmla="*/ 41 w 130"/>
                <a:gd name="T69" fmla="*/ 9 h 316"/>
                <a:gd name="T70" fmla="*/ 40 w 130"/>
                <a:gd name="T71" fmla="*/ 7 h 316"/>
                <a:gd name="T72" fmla="*/ 38 w 130"/>
                <a:gd name="T73" fmla="*/ 4 h 316"/>
                <a:gd name="T74" fmla="*/ 37 w 130"/>
                <a:gd name="T75" fmla="*/ 3 h 316"/>
                <a:gd name="T76" fmla="*/ 34 w 130"/>
                <a:gd name="T77" fmla="*/ 1 h 316"/>
                <a:gd name="T78" fmla="*/ 32 w 130"/>
                <a:gd name="T79" fmla="*/ 0 h 316"/>
                <a:gd name="T80" fmla="*/ 30 w 130"/>
                <a:gd name="T81" fmla="*/ 0 h 316"/>
                <a:gd name="T82" fmla="*/ 27 w 130"/>
                <a:gd name="T83" fmla="*/ 0 h 316"/>
                <a:gd name="T84" fmla="*/ 24 w 130"/>
                <a:gd name="T85" fmla="*/ 1 h 316"/>
                <a:gd name="T86" fmla="*/ 20 w 130"/>
                <a:gd name="T87" fmla="*/ 3 h 316"/>
                <a:gd name="T88" fmla="*/ 18 w 130"/>
                <a:gd name="T89" fmla="*/ 6 h 316"/>
                <a:gd name="T90" fmla="*/ 16 w 130"/>
                <a:gd name="T91" fmla="*/ 10 h 316"/>
                <a:gd name="T92" fmla="*/ 16 w 130"/>
                <a:gd name="T93" fmla="*/ 31 h 316"/>
                <a:gd name="T94" fmla="*/ 16 w 130"/>
                <a:gd name="T95" fmla="*/ 53 h 316"/>
                <a:gd name="T96" fmla="*/ 14 w 130"/>
                <a:gd name="T97" fmla="*/ 54 h 316"/>
                <a:gd name="T98" fmla="*/ 10 w 130"/>
                <a:gd name="T99" fmla="*/ 56 h 316"/>
                <a:gd name="T100" fmla="*/ 6 w 130"/>
                <a:gd name="T101" fmla="*/ 60 h 316"/>
                <a:gd name="T102" fmla="*/ 3 w 130"/>
                <a:gd name="T103" fmla="*/ 64 h 316"/>
                <a:gd name="T104" fmla="*/ 2 w 130"/>
                <a:gd name="T105" fmla="*/ 79 h 316"/>
                <a:gd name="T106" fmla="*/ 0 w 130"/>
                <a:gd name="T107" fmla="*/ 104 h 316"/>
                <a:gd name="T108" fmla="*/ 0 w 130"/>
                <a:gd name="T109" fmla="*/ 129 h 316"/>
                <a:gd name="T110" fmla="*/ 0 w 130"/>
                <a:gd name="T111" fmla="*/ 154 h 316"/>
                <a:gd name="T112" fmla="*/ 2 w 130"/>
                <a:gd name="T113" fmla="*/ 179 h 316"/>
                <a:gd name="T114" fmla="*/ 3 w 130"/>
                <a:gd name="T115" fmla="*/ 204 h 316"/>
                <a:gd name="T116" fmla="*/ 6 w 130"/>
                <a:gd name="T117" fmla="*/ 229 h 316"/>
                <a:gd name="T118" fmla="*/ 10 w 130"/>
                <a:gd name="T119" fmla="*/ 254 h 316"/>
                <a:gd name="T120" fmla="*/ 12 w 130"/>
                <a:gd name="T121" fmla="*/ 26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" h="316">
                  <a:moveTo>
                    <a:pt x="12" y="266"/>
                  </a:moveTo>
                  <a:lnTo>
                    <a:pt x="13" y="268"/>
                  </a:lnTo>
                  <a:lnTo>
                    <a:pt x="14" y="270"/>
                  </a:lnTo>
                  <a:lnTo>
                    <a:pt x="15" y="272"/>
                  </a:lnTo>
                  <a:lnTo>
                    <a:pt x="16" y="274"/>
                  </a:lnTo>
                  <a:lnTo>
                    <a:pt x="17" y="276"/>
                  </a:lnTo>
                  <a:lnTo>
                    <a:pt x="19" y="278"/>
                  </a:lnTo>
                  <a:lnTo>
                    <a:pt x="21" y="280"/>
                  </a:lnTo>
                  <a:lnTo>
                    <a:pt x="23" y="281"/>
                  </a:lnTo>
                  <a:lnTo>
                    <a:pt x="23" y="281"/>
                  </a:lnTo>
                  <a:lnTo>
                    <a:pt x="49" y="297"/>
                  </a:lnTo>
                  <a:lnTo>
                    <a:pt x="76" y="313"/>
                  </a:lnTo>
                  <a:lnTo>
                    <a:pt x="76" y="313"/>
                  </a:lnTo>
                  <a:lnTo>
                    <a:pt x="79" y="314"/>
                  </a:lnTo>
                  <a:lnTo>
                    <a:pt x="82" y="315"/>
                  </a:lnTo>
                  <a:lnTo>
                    <a:pt x="85" y="316"/>
                  </a:lnTo>
                  <a:lnTo>
                    <a:pt x="89" y="316"/>
                  </a:lnTo>
                  <a:lnTo>
                    <a:pt x="92" y="316"/>
                  </a:lnTo>
                  <a:lnTo>
                    <a:pt x="95" y="315"/>
                  </a:lnTo>
                  <a:lnTo>
                    <a:pt x="98" y="314"/>
                  </a:lnTo>
                  <a:lnTo>
                    <a:pt x="101" y="314"/>
                  </a:lnTo>
                  <a:lnTo>
                    <a:pt x="104" y="312"/>
                  </a:lnTo>
                  <a:lnTo>
                    <a:pt x="107" y="311"/>
                  </a:lnTo>
                  <a:lnTo>
                    <a:pt x="109" y="309"/>
                  </a:lnTo>
                  <a:lnTo>
                    <a:pt x="112" y="306"/>
                  </a:lnTo>
                  <a:lnTo>
                    <a:pt x="114" y="304"/>
                  </a:lnTo>
                  <a:lnTo>
                    <a:pt x="116" y="301"/>
                  </a:lnTo>
                  <a:lnTo>
                    <a:pt x="117" y="299"/>
                  </a:lnTo>
                  <a:lnTo>
                    <a:pt x="119" y="295"/>
                  </a:lnTo>
                  <a:lnTo>
                    <a:pt x="119" y="295"/>
                  </a:lnTo>
                  <a:lnTo>
                    <a:pt x="121" y="284"/>
                  </a:lnTo>
                  <a:lnTo>
                    <a:pt x="123" y="272"/>
                  </a:lnTo>
                  <a:lnTo>
                    <a:pt x="124" y="261"/>
                  </a:lnTo>
                  <a:lnTo>
                    <a:pt x="125" y="249"/>
                  </a:lnTo>
                  <a:lnTo>
                    <a:pt x="126" y="237"/>
                  </a:lnTo>
                  <a:lnTo>
                    <a:pt x="127" y="225"/>
                  </a:lnTo>
                  <a:lnTo>
                    <a:pt x="128" y="213"/>
                  </a:lnTo>
                  <a:lnTo>
                    <a:pt x="129" y="202"/>
                  </a:lnTo>
                  <a:lnTo>
                    <a:pt x="129" y="190"/>
                  </a:lnTo>
                  <a:lnTo>
                    <a:pt x="130" y="178"/>
                  </a:lnTo>
                  <a:lnTo>
                    <a:pt x="130" y="166"/>
                  </a:lnTo>
                  <a:lnTo>
                    <a:pt x="130" y="154"/>
                  </a:lnTo>
                  <a:lnTo>
                    <a:pt x="130" y="143"/>
                  </a:lnTo>
                  <a:lnTo>
                    <a:pt x="129" y="131"/>
                  </a:lnTo>
                  <a:lnTo>
                    <a:pt x="129" y="119"/>
                  </a:lnTo>
                  <a:lnTo>
                    <a:pt x="128" y="107"/>
                  </a:lnTo>
                  <a:lnTo>
                    <a:pt x="124" y="103"/>
                  </a:lnTo>
                  <a:lnTo>
                    <a:pt x="119" y="98"/>
                  </a:lnTo>
                  <a:lnTo>
                    <a:pt x="114" y="94"/>
                  </a:lnTo>
                  <a:lnTo>
                    <a:pt x="109" y="90"/>
                  </a:lnTo>
                  <a:lnTo>
                    <a:pt x="104" y="86"/>
                  </a:lnTo>
                  <a:lnTo>
                    <a:pt x="98" y="82"/>
                  </a:lnTo>
                  <a:lnTo>
                    <a:pt x="93" y="79"/>
                  </a:lnTo>
                  <a:lnTo>
                    <a:pt x="87" y="75"/>
                  </a:lnTo>
                  <a:lnTo>
                    <a:pt x="82" y="72"/>
                  </a:lnTo>
                  <a:lnTo>
                    <a:pt x="76" y="69"/>
                  </a:lnTo>
                  <a:lnTo>
                    <a:pt x="71" y="66"/>
                  </a:lnTo>
                  <a:lnTo>
                    <a:pt x="65" y="64"/>
                  </a:lnTo>
                  <a:lnTo>
                    <a:pt x="59" y="61"/>
                  </a:lnTo>
                  <a:lnTo>
                    <a:pt x="53" y="59"/>
                  </a:lnTo>
                  <a:lnTo>
                    <a:pt x="47" y="56"/>
                  </a:lnTo>
                  <a:lnTo>
                    <a:pt x="41" y="54"/>
                  </a:lnTo>
                  <a:lnTo>
                    <a:pt x="41" y="54"/>
                  </a:lnTo>
                  <a:lnTo>
                    <a:pt x="41" y="44"/>
                  </a:lnTo>
                  <a:lnTo>
                    <a:pt x="41" y="33"/>
                  </a:lnTo>
                  <a:lnTo>
                    <a:pt x="41" y="22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41" y="10"/>
                  </a:lnTo>
                  <a:lnTo>
                    <a:pt x="41" y="9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39" y="5"/>
                  </a:lnTo>
                  <a:lnTo>
                    <a:pt x="38" y="4"/>
                  </a:lnTo>
                  <a:lnTo>
                    <a:pt x="37" y="4"/>
                  </a:lnTo>
                  <a:lnTo>
                    <a:pt x="37" y="3"/>
                  </a:lnTo>
                  <a:lnTo>
                    <a:pt x="35" y="2"/>
                  </a:lnTo>
                  <a:lnTo>
                    <a:pt x="34" y="1"/>
                  </a:lnTo>
                  <a:lnTo>
                    <a:pt x="33" y="1"/>
                  </a:lnTo>
                  <a:lnTo>
                    <a:pt x="32" y="0"/>
                  </a:lnTo>
                  <a:lnTo>
                    <a:pt x="31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5" y="0"/>
                  </a:lnTo>
                  <a:lnTo>
                    <a:pt x="24" y="1"/>
                  </a:lnTo>
                  <a:lnTo>
                    <a:pt x="22" y="2"/>
                  </a:lnTo>
                  <a:lnTo>
                    <a:pt x="20" y="3"/>
                  </a:lnTo>
                  <a:lnTo>
                    <a:pt x="19" y="4"/>
                  </a:lnTo>
                  <a:lnTo>
                    <a:pt x="18" y="6"/>
                  </a:lnTo>
                  <a:lnTo>
                    <a:pt x="17" y="8"/>
                  </a:lnTo>
                  <a:lnTo>
                    <a:pt x="16" y="10"/>
                  </a:lnTo>
                  <a:lnTo>
                    <a:pt x="16" y="20"/>
                  </a:lnTo>
                  <a:lnTo>
                    <a:pt x="16" y="31"/>
                  </a:lnTo>
                  <a:lnTo>
                    <a:pt x="16" y="42"/>
                  </a:lnTo>
                  <a:lnTo>
                    <a:pt x="16" y="53"/>
                  </a:lnTo>
                  <a:lnTo>
                    <a:pt x="16" y="53"/>
                  </a:lnTo>
                  <a:lnTo>
                    <a:pt x="14" y="54"/>
                  </a:lnTo>
                  <a:lnTo>
                    <a:pt x="12" y="55"/>
                  </a:lnTo>
                  <a:lnTo>
                    <a:pt x="10" y="56"/>
                  </a:lnTo>
                  <a:lnTo>
                    <a:pt x="8" y="58"/>
                  </a:lnTo>
                  <a:lnTo>
                    <a:pt x="6" y="60"/>
                  </a:lnTo>
                  <a:lnTo>
                    <a:pt x="5" y="62"/>
                  </a:lnTo>
                  <a:lnTo>
                    <a:pt x="3" y="64"/>
                  </a:lnTo>
                  <a:lnTo>
                    <a:pt x="2" y="66"/>
                  </a:lnTo>
                  <a:lnTo>
                    <a:pt x="2" y="79"/>
                  </a:lnTo>
                  <a:lnTo>
                    <a:pt x="1" y="91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29"/>
                  </a:lnTo>
                  <a:lnTo>
                    <a:pt x="0" y="141"/>
                  </a:lnTo>
                  <a:lnTo>
                    <a:pt x="0" y="154"/>
                  </a:lnTo>
                  <a:lnTo>
                    <a:pt x="1" y="166"/>
                  </a:lnTo>
                  <a:lnTo>
                    <a:pt x="2" y="179"/>
                  </a:lnTo>
                  <a:lnTo>
                    <a:pt x="2" y="191"/>
                  </a:lnTo>
                  <a:lnTo>
                    <a:pt x="3" y="204"/>
                  </a:lnTo>
                  <a:lnTo>
                    <a:pt x="5" y="216"/>
                  </a:lnTo>
                  <a:lnTo>
                    <a:pt x="6" y="229"/>
                  </a:lnTo>
                  <a:lnTo>
                    <a:pt x="8" y="241"/>
                  </a:lnTo>
                  <a:lnTo>
                    <a:pt x="10" y="254"/>
                  </a:lnTo>
                  <a:lnTo>
                    <a:pt x="12" y="266"/>
                  </a:lnTo>
                  <a:lnTo>
                    <a:pt x="12" y="26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5" name="Freeform 257"/>
            <p:cNvSpPr>
              <a:spLocks/>
            </p:cNvSpPr>
            <p:nvPr/>
          </p:nvSpPr>
          <p:spPr bwMode="auto">
            <a:xfrm>
              <a:off x="373063" y="3021013"/>
              <a:ext cx="22225" cy="28575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2 h 18"/>
                <a:gd name="T6" fmla="*/ 9 w 14"/>
                <a:gd name="T7" fmla="*/ 1 h 18"/>
                <a:gd name="T8" fmla="*/ 8 w 14"/>
                <a:gd name="T9" fmla="*/ 1 h 18"/>
                <a:gd name="T10" fmla="*/ 6 w 14"/>
                <a:gd name="T11" fmla="*/ 0 h 18"/>
                <a:gd name="T12" fmla="*/ 5 w 14"/>
                <a:gd name="T13" fmla="*/ 0 h 18"/>
                <a:gd name="T14" fmla="*/ 4 w 14"/>
                <a:gd name="T15" fmla="*/ 1 h 18"/>
                <a:gd name="T16" fmla="*/ 2 w 14"/>
                <a:gd name="T17" fmla="*/ 1 h 18"/>
                <a:gd name="T18" fmla="*/ 1 w 14"/>
                <a:gd name="T19" fmla="*/ 2 h 18"/>
                <a:gd name="T20" fmla="*/ 1 w 14"/>
                <a:gd name="T21" fmla="*/ 3 h 18"/>
                <a:gd name="T22" fmla="*/ 0 w 14"/>
                <a:gd name="T23" fmla="*/ 4 h 18"/>
                <a:gd name="T24" fmla="*/ 0 w 14"/>
                <a:gd name="T25" fmla="*/ 6 h 18"/>
                <a:gd name="T26" fmla="*/ 0 w 14"/>
                <a:gd name="T27" fmla="*/ 7 h 18"/>
                <a:gd name="T28" fmla="*/ 0 w 14"/>
                <a:gd name="T29" fmla="*/ 9 h 18"/>
                <a:gd name="T30" fmla="*/ 0 w 14"/>
                <a:gd name="T31" fmla="*/ 11 h 18"/>
                <a:gd name="T32" fmla="*/ 1 w 14"/>
                <a:gd name="T33" fmla="*/ 12 h 18"/>
                <a:gd name="T34" fmla="*/ 2 w 14"/>
                <a:gd name="T35" fmla="*/ 14 h 18"/>
                <a:gd name="T36" fmla="*/ 3 w 14"/>
                <a:gd name="T37" fmla="*/ 15 h 18"/>
                <a:gd name="T38" fmla="*/ 4 w 14"/>
                <a:gd name="T39" fmla="*/ 16 h 18"/>
                <a:gd name="T40" fmla="*/ 5 w 14"/>
                <a:gd name="T41" fmla="*/ 17 h 18"/>
                <a:gd name="T42" fmla="*/ 7 w 14"/>
                <a:gd name="T43" fmla="*/ 17 h 18"/>
                <a:gd name="T44" fmla="*/ 8 w 14"/>
                <a:gd name="T45" fmla="*/ 18 h 18"/>
                <a:gd name="T46" fmla="*/ 9 w 14"/>
                <a:gd name="T47" fmla="*/ 17 h 18"/>
                <a:gd name="T48" fmla="*/ 10 w 14"/>
                <a:gd name="T49" fmla="*/ 17 h 18"/>
                <a:gd name="T50" fmla="*/ 10 w 14"/>
                <a:gd name="T51" fmla="*/ 17 h 18"/>
                <a:gd name="T52" fmla="*/ 12 w 14"/>
                <a:gd name="T53" fmla="*/ 16 h 18"/>
                <a:gd name="T54" fmla="*/ 13 w 14"/>
                <a:gd name="T55" fmla="*/ 15 h 18"/>
                <a:gd name="T56" fmla="*/ 13 w 14"/>
                <a:gd name="T57" fmla="*/ 13 h 18"/>
                <a:gd name="T58" fmla="*/ 14 w 14"/>
                <a:gd name="T59" fmla="*/ 12 h 18"/>
                <a:gd name="T60" fmla="*/ 14 w 14"/>
                <a:gd name="T61" fmla="*/ 10 h 18"/>
                <a:gd name="T62" fmla="*/ 13 w 14"/>
                <a:gd name="T63" fmla="*/ 9 h 18"/>
                <a:gd name="T64" fmla="*/ 13 w 14"/>
                <a:gd name="T65" fmla="*/ 7 h 18"/>
                <a:gd name="T66" fmla="*/ 12 w 14"/>
                <a:gd name="T6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2"/>
                  </a:lnTo>
                  <a:lnTo>
                    <a:pt x="9" y="1"/>
                  </a:lnTo>
                  <a:lnTo>
                    <a:pt x="8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2" y="14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8" y="18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Freeform 258"/>
            <p:cNvSpPr>
              <a:spLocks/>
            </p:cNvSpPr>
            <p:nvPr/>
          </p:nvSpPr>
          <p:spPr bwMode="auto">
            <a:xfrm>
              <a:off x="366713" y="3014663"/>
              <a:ext cx="33338" cy="39688"/>
            </a:xfrm>
            <a:custGeom>
              <a:avLst/>
              <a:gdLst>
                <a:gd name="T0" fmla="*/ 9 w 21"/>
                <a:gd name="T1" fmla="*/ 25 h 25"/>
                <a:gd name="T2" fmla="*/ 21 w 21"/>
                <a:gd name="T3" fmla="*/ 17 h 25"/>
                <a:gd name="T4" fmla="*/ 12 w 21"/>
                <a:gd name="T5" fmla="*/ 0 h 25"/>
                <a:gd name="T6" fmla="*/ 0 w 21"/>
                <a:gd name="T7" fmla="*/ 8 h 25"/>
                <a:gd name="T8" fmla="*/ 9 w 21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5">
                  <a:moveTo>
                    <a:pt x="9" y="25"/>
                  </a:moveTo>
                  <a:lnTo>
                    <a:pt x="21" y="17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27" name="Picture 25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14663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8" name="Picture 260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14663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9" name="Freeform 261"/>
            <p:cNvSpPr>
              <a:spLocks/>
            </p:cNvSpPr>
            <p:nvPr/>
          </p:nvSpPr>
          <p:spPr bwMode="auto">
            <a:xfrm>
              <a:off x="371475" y="3021013"/>
              <a:ext cx="22225" cy="26988"/>
            </a:xfrm>
            <a:custGeom>
              <a:avLst/>
              <a:gdLst>
                <a:gd name="T0" fmla="*/ 13 w 14"/>
                <a:gd name="T1" fmla="*/ 5 h 17"/>
                <a:gd name="T2" fmla="*/ 12 w 14"/>
                <a:gd name="T3" fmla="*/ 3 h 17"/>
                <a:gd name="T4" fmla="*/ 11 w 14"/>
                <a:gd name="T5" fmla="*/ 2 h 17"/>
                <a:gd name="T6" fmla="*/ 10 w 14"/>
                <a:gd name="T7" fmla="*/ 1 h 17"/>
                <a:gd name="T8" fmla="*/ 8 w 14"/>
                <a:gd name="T9" fmla="*/ 1 h 17"/>
                <a:gd name="T10" fmla="*/ 7 w 14"/>
                <a:gd name="T11" fmla="*/ 0 h 17"/>
                <a:gd name="T12" fmla="*/ 6 w 14"/>
                <a:gd name="T13" fmla="*/ 0 h 17"/>
                <a:gd name="T14" fmla="*/ 5 w 14"/>
                <a:gd name="T15" fmla="*/ 0 h 17"/>
                <a:gd name="T16" fmla="*/ 3 w 14"/>
                <a:gd name="T17" fmla="*/ 1 h 17"/>
                <a:gd name="T18" fmla="*/ 2 w 14"/>
                <a:gd name="T19" fmla="*/ 2 h 17"/>
                <a:gd name="T20" fmla="*/ 1 w 14"/>
                <a:gd name="T21" fmla="*/ 3 h 17"/>
                <a:gd name="T22" fmla="*/ 1 w 14"/>
                <a:gd name="T23" fmla="*/ 4 h 17"/>
                <a:gd name="T24" fmla="*/ 1 w 14"/>
                <a:gd name="T25" fmla="*/ 6 h 17"/>
                <a:gd name="T26" fmla="*/ 0 w 14"/>
                <a:gd name="T27" fmla="*/ 7 h 17"/>
                <a:gd name="T28" fmla="*/ 1 w 14"/>
                <a:gd name="T29" fmla="*/ 9 h 17"/>
                <a:gd name="T30" fmla="*/ 1 w 14"/>
                <a:gd name="T31" fmla="*/ 10 h 17"/>
                <a:gd name="T32" fmla="*/ 2 w 14"/>
                <a:gd name="T33" fmla="*/ 12 h 17"/>
                <a:gd name="T34" fmla="*/ 3 w 14"/>
                <a:gd name="T35" fmla="*/ 14 h 17"/>
                <a:gd name="T36" fmla="*/ 4 w 14"/>
                <a:gd name="T37" fmla="*/ 15 h 17"/>
                <a:gd name="T38" fmla="*/ 5 w 14"/>
                <a:gd name="T39" fmla="*/ 16 h 17"/>
                <a:gd name="T40" fmla="*/ 6 w 14"/>
                <a:gd name="T41" fmla="*/ 17 h 17"/>
                <a:gd name="T42" fmla="*/ 7 w 14"/>
                <a:gd name="T43" fmla="*/ 17 h 17"/>
                <a:gd name="T44" fmla="*/ 9 w 14"/>
                <a:gd name="T45" fmla="*/ 17 h 17"/>
                <a:gd name="T46" fmla="*/ 10 w 14"/>
                <a:gd name="T47" fmla="*/ 17 h 17"/>
                <a:gd name="T48" fmla="*/ 11 w 14"/>
                <a:gd name="T49" fmla="*/ 17 h 17"/>
                <a:gd name="T50" fmla="*/ 13 w 14"/>
                <a:gd name="T51" fmla="*/ 15 h 17"/>
                <a:gd name="T52" fmla="*/ 13 w 14"/>
                <a:gd name="T53" fmla="*/ 14 h 17"/>
                <a:gd name="T54" fmla="*/ 14 w 14"/>
                <a:gd name="T55" fmla="*/ 13 h 17"/>
                <a:gd name="T56" fmla="*/ 14 w 14"/>
                <a:gd name="T57" fmla="*/ 12 h 17"/>
                <a:gd name="T58" fmla="*/ 14 w 14"/>
                <a:gd name="T59" fmla="*/ 10 h 17"/>
                <a:gd name="T60" fmla="*/ 14 w 14"/>
                <a:gd name="T61" fmla="*/ 8 h 17"/>
                <a:gd name="T62" fmla="*/ 14 w 14"/>
                <a:gd name="T63" fmla="*/ 7 h 17"/>
                <a:gd name="T64" fmla="*/ 13 w 14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1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262"/>
            <p:cNvSpPr>
              <a:spLocks/>
            </p:cNvSpPr>
            <p:nvPr/>
          </p:nvSpPr>
          <p:spPr bwMode="auto">
            <a:xfrm>
              <a:off x="403225" y="3040063"/>
              <a:ext cx="22225" cy="28575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2 h 18"/>
                <a:gd name="T6" fmla="*/ 9 w 14"/>
                <a:gd name="T7" fmla="*/ 2 h 18"/>
                <a:gd name="T8" fmla="*/ 8 w 14"/>
                <a:gd name="T9" fmla="*/ 1 h 18"/>
                <a:gd name="T10" fmla="*/ 7 w 14"/>
                <a:gd name="T11" fmla="*/ 0 h 18"/>
                <a:gd name="T12" fmla="*/ 5 w 14"/>
                <a:gd name="T13" fmla="*/ 0 h 18"/>
                <a:gd name="T14" fmla="*/ 4 w 14"/>
                <a:gd name="T15" fmla="*/ 0 h 18"/>
                <a:gd name="T16" fmla="*/ 3 w 14"/>
                <a:gd name="T17" fmla="*/ 1 h 18"/>
                <a:gd name="T18" fmla="*/ 2 w 14"/>
                <a:gd name="T19" fmla="*/ 1 h 18"/>
                <a:gd name="T20" fmla="*/ 1 w 14"/>
                <a:gd name="T21" fmla="*/ 2 h 18"/>
                <a:gd name="T22" fmla="*/ 1 w 14"/>
                <a:gd name="T23" fmla="*/ 3 h 18"/>
                <a:gd name="T24" fmla="*/ 0 w 14"/>
                <a:gd name="T25" fmla="*/ 5 h 18"/>
                <a:gd name="T26" fmla="*/ 0 w 14"/>
                <a:gd name="T27" fmla="*/ 6 h 18"/>
                <a:gd name="T28" fmla="*/ 0 w 14"/>
                <a:gd name="T29" fmla="*/ 8 h 18"/>
                <a:gd name="T30" fmla="*/ 0 w 14"/>
                <a:gd name="T31" fmla="*/ 9 h 18"/>
                <a:gd name="T32" fmla="*/ 0 w 14"/>
                <a:gd name="T33" fmla="*/ 11 h 18"/>
                <a:gd name="T34" fmla="*/ 1 w 14"/>
                <a:gd name="T35" fmla="*/ 13 h 18"/>
                <a:gd name="T36" fmla="*/ 2 w 14"/>
                <a:gd name="T37" fmla="*/ 14 h 18"/>
                <a:gd name="T38" fmla="*/ 3 w 14"/>
                <a:gd name="T39" fmla="*/ 15 h 18"/>
                <a:gd name="T40" fmla="*/ 4 w 14"/>
                <a:gd name="T41" fmla="*/ 16 h 18"/>
                <a:gd name="T42" fmla="*/ 5 w 14"/>
                <a:gd name="T43" fmla="*/ 17 h 18"/>
                <a:gd name="T44" fmla="*/ 7 w 14"/>
                <a:gd name="T45" fmla="*/ 18 h 18"/>
                <a:gd name="T46" fmla="*/ 8 w 14"/>
                <a:gd name="T47" fmla="*/ 18 h 18"/>
                <a:gd name="T48" fmla="*/ 9 w 14"/>
                <a:gd name="T49" fmla="*/ 17 h 18"/>
                <a:gd name="T50" fmla="*/ 11 w 14"/>
                <a:gd name="T51" fmla="*/ 17 h 18"/>
                <a:gd name="T52" fmla="*/ 12 w 14"/>
                <a:gd name="T53" fmla="*/ 16 h 18"/>
                <a:gd name="T54" fmla="*/ 13 w 14"/>
                <a:gd name="T55" fmla="*/ 15 h 18"/>
                <a:gd name="T56" fmla="*/ 13 w 14"/>
                <a:gd name="T57" fmla="*/ 13 h 18"/>
                <a:gd name="T58" fmla="*/ 14 w 14"/>
                <a:gd name="T59" fmla="*/ 12 h 18"/>
                <a:gd name="T60" fmla="*/ 14 w 14"/>
                <a:gd name="T61" fmla="*/ 10 h 18"/>
                <a:gd name="T62" fmla="*/ 13 w 14"/>
                <a:gd name="T63" fmla="*/ 9 h 18"/>
                <a:gd name="T64" fmla="*/ 13 w 14"/>
                <a:gd name="T65" fmla="*/ 7 h 18"/>
                <a:gd name="T66" fmla="*/ 12 w 14"/>
                <a:gd name="T6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2"/>
                  </a:lnTo>
                  <a:lnTo>
                    <a:pt x="9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9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Freeform 263"/>
            <p:cNvSpPr>
              <a:spLocks/>
            </p:cNvSpPr>
            <p:nvPr/>
          </p:nvSpPr>
          <p:spPr bwMode="auto">
            <a:xfrm>
              <a:off x="396875" y="303530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32" name="Picture 26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35301"/>
              <a:ext cx="33338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3" name="Picture 265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35301"/>
              <a:ext cx="33338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4" name="Freeform 266"/>
            <p:cNvSpPr>
              <a:spLocks/>
            </p:cNvSpPr>
            <p:nvPr/>
          </p:nvSpPr>
          <p:spPr bwMode="auto">
            <a:xfrm>
              <a:off x="401638" y="3040063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3 h 18"/>
                <a:gd name="T4" fmla="*/ 11 w 14"/>
                <a:gd name="T5" fmla="*/ 2 h 18"/>
                <a:gd name="T6" fmla="*/ 10 w 14"/>
                <a:gd name="T7" fmla="*/ 1 h 18"/>
                <a:gd name="T8" fmla="*/ 9 w 14"/>
                <a:gd name="T9" fmla="*/ 0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0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4 h 18"/>
                <a:gd name="T24" fmla="*/ 0 w 14"/>
                <a:gd name="T25" fmla="*/ 6 h 18"/>
                <a:gd name="T26" fmla="*/ 0 w 14"/>
                <a:gd name="T27" fmla="*/ 7 h 18"/>
                <a:gd name="T28" fmla="*/ 1 w 14"/>
                <a:gd name="T29" fmla="*/ 9 h 18"/>
                <a:gd name="T30" fmla="*/ 1 w 14"/>
                <a:gd name="T31" fmla="*/ 11 h 18"/>
                <a:gd name="T32" fmla="*/ 2 w 14"/>
                <a:gd name="T33" fmla="*/ 13 h 18"/>
                <a:gd name="T34" fmla="*/ 3 w 14"/>
                <a:gd name="T35" fmla="*/ 14 h 18"/>
                <a:gd name="T36" fmla="*/ 4 w 14"/>
                <a:gd name="T37" fmla="*/ 15 h 18"/>
                <a:gd name="T38" fmla="*/ 5 w 14"/>
                <a:gd name="T39" fmla="*/ 16 h 18"/>
                <a:gd name="T40" fmla="*/ 6 w 14"/>
                <a:gd name="T41" fmla="*/ 17 h 18"/>
                <a:gd name="T42" fmla="*/ 8 w 14"/>
                <a:gd name="T43" fmla="*/ 18 h 18"/>
                <a:gd name="T44" fmla="*/ 9 w 14"/>
                <a:gd name="T45" fmla="*/ 18 h 18"/>
                <a:gd name="T46" fmla="*/ 10 w 14"/>
                <a:gd name="T47" fmla="*/ 17 h 18"/>
                <a:gd name="T48" fmla="*/ 12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3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8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1" y="11"/>
                  </a:lnTo>
                  <a:lnTo>
                    <a:pt x="2" y="13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2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5" name="Freeform 267"/>
            <p:cNvSpPr>
              <a:spLocks/>
            </p:cNvSpPr>
            <p:nvPr/>
          </p:nvSpPr>
          <p:spPr bwMode="auto">
            <a:xfrm>
              <a:off x="434975" y="3060701"/>
              <a:ext cx="22225" cy="26988"/>
            </a:xfrm>
            <a:custGeom>
              <a:avLst/>
              <a:gdLst>
                <a:gd name="T0" fmla="*/ 13 w 15"/>
                <a:gd name="T1" fmla="*/ 4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0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4 w 15"/>
                <a:gd name="T17" fmla="*/ 0 h 17"/>
                <a:gd name="T18" fmla="*/ 4 w 15"/>
                <a:gd name="T19" fmla="*/ 0 h 17"/>
                <a:gd name="T20" fmla="*/ 3 w 15"/>
                <a:gd name="T21" fmla="*/ 1 h 17"/>
                <a:gd name="T22" fmla="*/ 2 w 15"/>
                <a:gd name="T23" fmla="*/ 2 h 17"/>
                <a:gd name="T24" fmla="*/ 1 w 15"/>
                <a:gd name="T25" fmla="*/ 4 h 17"/>
                <a:gd name="T26" fmla="*/ 0 w 15"/>
                <a:gd name="T27" fmla="*/ 5 h 17"/>
                <a:gd name="T28" fmla="*/ 0 w 15"/>
                <a:gd name="T29" fmla="*/ 7 h 17"/>
                <a:gd name="T30" fmla="*/ 0 w 15"/>
                <a:gd name="T31" fmla="*/ 8 h 17"/>
                <a:gd name="T32" fmla="*/ 1 w 15"/>
                <a:gd name="T33" fmla="*/ 10 h 17"/>
                <a:gd name="T34" fmla="*/ 2 w 15"/>
                <a:gd name="T35" fmla="*/ 12 h 17"/>
                <a:gd name="T36" fmla="*/ 3 w 15"/>
                <a:gd name="T37" fmla="*/ 13 h 17"/>
                <a:gd name="T38" fmla="*/ 4 w 15"/>
                <a:gd name="T39" fmla="*/ 15 h 17"/>
                <a:gd name="T40" fmla="*/ 5 w 15"/>
                <a:gd name="T41" fmla="*/ 16 h 17"/>
                <a:gd name="T42" fmla="*/ 6 w 15"/>
                <a:gd name="T43" fmla="*/ 16 h 17"/>
                <a:gd name="T44" fmla="*/ 8 w 15"/>
                <a:gd name="T45" fmla="*/ 17 h 17"/>
                <a:gd name="T46" fmla="*/ 9 w 15"/>
                <a:gd name="T47" fmla="*/ 17 h 17"/>
                <a:gd name="T48" fmla="*/ 10 w 15"/>
                <a:gd name="T49" fmla="*/ 16 h 17"/>
                <a:gd name="T50" fmla="*/ 12 w 15"/>
                <a:gd name="T51" fmla="*/ 16 h 17"/>
                <a:gd name="T52" fmla="*/ 13 w 15"/>
                <a:gd name="T53" fmla="*/ 15 h 17"/>
                <a:gd name="T54" fmla="*/ 13 w 15"/>
                <a:gd name="T55" fmla="*/ 14 h 17"/>
                <a:gd name="T56" fmla="*/ 14 w 15"/>
                <a:gd name="T57" fmla="*/ 13 h 17"/>
                <a:gd name="T58" fmla="*/ 15 w 15"/>
                <a:gd name="T59" fmla="*/ 11 h 17"/>
                <a:gd name="T60" fmla="*/ 15 w 15"/>
                <a:gd name="T61" fmla="*/ 10 h 17"/>
                <a:gd name="T62" fmla="*/ 15 w 15"/>
                <a:gd name="T63" fmla="*/ 8 h 17"/>
                <a:gd name="T64" fmla="*/ 14 w 15"/>
                <a:gd name="T65" fmla="*/ 6 h 17"/>
                <a:gd name="T66" fmla="*/ 13 w 15"/>
                <a:gd name="T6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7">
                  <a:moveTo>
                    <a:pt x="13" y="4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6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8"/>
                  </a:lnTo>
                  <a:lnTo>
                    <a:pt x="14" y="6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6" name="Freeform 268"/>
            <p:cNvSpPr>
              <a:spLocks/>
            </p:cNvSpPr>
            <p:nvPr/>
          </p:nvSpPr>
          <p:spPr bwMode="auto">
            <a:xfrm>
              <a:off x="428625" y="305435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7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7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37" name="Picture 269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8" name="Picture 270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9" name="Freeform 271"/>
            <p:cNvSpPr>
              <a:spLocks/>
            </p:cNvSpPr>
            <p:nvPr/>
          </p:nvSpPr>
          <p:spPr bwMode="auto">
            <a:xfrm>
              <a:off x="433388" y="3059113"/>
              <a:ext cx="23813" cy="28575"/>
            </a:xfrm>
            <a:custGeom>
              <a:avLst/>
              <a:gdLst>
                <a:gd name="T0" fmla="*/ 13 w 15"/>
                <a:gd name="T1" fmla="*/ 5 h 18"/>
                <a:gd name="T2" fmla="*/ 12 w 15"/>
                <a:gd name="T3" fmla="*/ 4 h 18"/>
                <a:gd name="T4" fmla="*/ 11 w 15"/>
                <a:gd name="T5" fmla="*/ 3 h 18"/>
                <a:gd name="T6" fmla="*/ 10 w 15"/>
                <a:gd name="T7" fmla="*/ 1 h 18"/>
                <a:gd name="T8" fmla="*/ 9 w 15"/>
                <a:gd name="T9" fmla="*/ 1 h 18"/>
                <a:gd name="T10" fmla="*/ 7 w 15"/>
                <a:gd name="T11" fmla="*/ 0 h 18"/>
                <a:gd name="T12" fmla="*/ 6 w 15"/>
                <a:gd name="T13" fmla="*/ 0 h 18"/>
                <a:gd name="T14" fmla="*/ 5 w 15"/>
                <a:gd name="T15" fmla="*/ 1 h 18"/>
                <a:gd name="T16" fmla="*/ 3 w 15"/>
                <a:gd name="T17" fmla="*/ 1 h 18"/>
                <a:gd name="T18" fmla="*/ 2 w 15"/>
                <a:gd name="T19" fmla="*/ 2 h 18"/>
                <a:gd name="T20" fmla="*/ 2 w 15"/>
                <a:gd name="T21" fmla="*/ 3 h 18"/>
                <a:gd name="T22" fmla="*/ 1 w 15"/>
                <a:gd name="T23" fmla="*/ 4 h 18"/>
                <a:gd name="T24" fmla="*/ 0 w 15"/>
                <a:gd name="T25" fmla="*/ 6 h 18"/>
                <a:gd name="T26" fmla="*/ 0 w 15"/>
                <a:gd name="T27" fmla="*/ 8 h 18"/>
                <a:gd name="T28" fmla="*/ 0 w 15"/>
                <a:gd name="T29" fmla="*/ 9 h 18"/>
                <a:gd name="T30" fmla="*/ 1 w 15"/>
                <a:gd name="T31" fmla="*/ 11 h 18"/>
                <a:gd name="T32" fmla="*/ 2 w 15"/>
                <a:gd name="T33" fmla="*/ 12 h 18"/>
                <a:gd name="T34" fmla="*/ 3 w 15"/>
                <a:gd name="T35" fmla="*/ 14 h 18"/>
                <a:gd name="T36" fmla="*/ 4 w 15"/>
                <a:gd name="T37" fmla="*/ 16 h 18"/>
                <a:gd name="T38" fmla="*/ 5 w 15"/>
                <a:gd name="T39" fmla="*/ 16 h 18"/>
                <a:gd name="T40" fmla="*/ 6 w 15"/>
                <a:gd name="T41" fmla="*/ 17 h 18"/>
                <a:gd name="T42" fmla="*/ 8 w 15"/>
                <a:gd name="T43" fmla="*/ 17 h 18"/>
                <a:gd name="T44" fmla="*/ 9 w 15"/>
                <a:gd name="T45" fmla="*/ 18 h 18"/>
                <a:gd name="T46" fmla="*/ 10 w 15"/>
                <a:gd name="T47" fmla="*/ 17 h 18"/>
                <a:gd name="T48" fmla="*/ 11 w 15"/>
                <a:gd name="T49" fmla="*/ 17 h 18"/>
                <a:gd name="T50" fmla="*/ 12 w 15"/>
                <a:gd name="T51" fmla="*/ 16 h 18"/>
                <a:gd name="T52" fmla="*/ 13 w 15"/>
                <a:gd name="T53" fmla="*/ 15 h 18"/>
                <a:gd name="T54" fmla="*/ 14 w 15"/>
                <a:gd name="T55" fmla="*/ 14 h 18"/>
                <a:gd name="T56" fmla="*/ 15 w 15"/>
                <a:gd name="T57" fmla="*/ 12 h 18"/>
                <a:gd name="T58" fmla="*/ 15 w 15"/>
                <a:gd name="T59" fmla="*/ 10 h 18"/>
                <a:gd name="T60" fmla="*/ 14 w 15"/>
                <a:gd name="T61" fmla="*/ 9 h 18"/>
                <a:gd name="T62" fmla="*/ 14 w 15"/>
                <a:gd name="T63" fmla="*/ 7 h 18"/>
                <a:gd name="T64" fmla="*/ 13 w 15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4" y="14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Freeform 272"/>
            <p:cNvSpPr>
              <a:spLocks/>
            </p:cNvSpPr>
            <p:nvPr/>
          </p:nvSpPr>
          <p:spPr bwMode="auto">
            <a:xfrm>
              <a:off x="373063" y="3060701"/>
              <a:ext cx="22225" cy="26988"/>
            </a:xfrm>
            <a:custGeom>
              <a:avLst/>
              <a:gdLst>
                <a:gd name="T0" fmla="*/ 12 w 14"/>
                <a:gd name="T1" fmla="*/ 4 h 17"/>
                <a:gd name="T2" fmla="*/ 11 w 14"/>
                <a:gd name="T3" fmla="*/ 3 h 17"/>
                <a:gd name="T4" fmla="*/ 10 w 14"/>
                <a:gd name="T5" fmla="*/ 2 h 17"/>
                <a:gd name="T6" fmla="*/ 9 w 14"/>
                <a:gd name="T7" fmla="*/ 0 h 17"/>
                <a:gd name="T8" fmla="*/ 8 w 14"/>
                <a:gd name="T9" fmla="*/ 0 h 17"/>
                <a:gd name="T10" fmla="*/ 6 w 14"/>
                <a:gd name="T11" fmla="*/ 0 h 17"/>
                <a:gd name="T12" fmla="*/ 5 w 14"/>
                <a:gd name="T13" fmla="*/ 0 h 17"/>
                <a:gd name="T14" fmla="*/ 4 w 14"/>
                <a:gd name="T15" fmla="*/ 0 h 17"/>
                <a:gd name="T16" fmla="*/ 3 w 14"/>
                <a:gd name="T17" fmla="*/ 0 h 17"/>
                <a:gd name="T18" fmla="*/ 2 w 14"/>
                <a:gd name="T19" fmla="*/ 0 h 17"/>
                <a:gd name="T20" fmla="*/ 1 w 14"/>
                <a:gd name="T21" fmla="*/ 1 h 17"/>
                <a:gd name="T22" fmla="*/ 1 w 14"/>
                <a:gd name="T23" fmla="*/ 2 h 17"/>
                <a:gd name="T24" fmla="*/ 0 w 14"/>
                <a:gd name="T25" fmla="*/ 4 h 17"/>
                <a:gd name="T26" fmla="*/ 0 w 14"/>
                <a:gd name="T27" fmla="*/ 5 h 17"/>
                <a:gd name="T28" fmla="*/ 0 w 14"/>
                <a:gd name="T29" fmla="*/ 7 h 17"/>
                <a:gd name="T30" fmla="*/ 0 w 14"/>
                <a:gd name="T31" fmla="*/ 8 h 17"/>
                <a:gd name="T32" fmla="*/ 0 w 14"/>
                <a:gd name="T33" fmla="*/ 10 h 17"/>
                <a:gd name="T34" fmla="*/ 1 w 14"/>
                <a:gd name="T35" fmla="*/ 12 h 17"/>
                <a:gd name="T36" fmla="*/ 2 w 14"/>
                <a:gd name="T37" fmla="*/ 13 h 17"/>
                <a:gd name="T38" fmla="*/ 3 w 14"/>
                <a:gd name="T39" fmla="*/ 15 h 17"/>
                <a:gd name="T40" fmla="*/ 4 w 14"/>
                <a:gd name="T41" fmla="*/ 16 h 17"/>
                <a:gd name="T42" fmla="*/ 5 w 14"/>
                <a:gd name="T43" fmla="*/ 16 h 17"/>
                <a:gd name="T44" fmla="*/ 7 w 14"/>
                <a:gd name="T45" fmla="*/ 17 h 17"/>
                <a:gd name="T46" fmla="*/ 8 w 14"/>
                <a:gd name="T47" fmla="*/ 17 h 17"/>
                <a:gd name="T48" fmla="*/ 9 w 14"/>
                <a:gd name="T49" fmla="*/ 16 h 17"/>
                <a:gd name="T50" fmla="*/ 10 w 14"/>
                <a:gd name="T51" fmla="*/ 16 h 17"/>
                <a:gd name="T52" fmla="*/ 12 w 14"/>
                <a:gd name="T53" fmla="*/ 15 h 17"/>
                <a:gd name="T54" fmla="*/ 13 w 14"/>
                <a:gd name="T55" fmla="*/ 14 h 17"/>
                <a:gd name="T56" fmla="*/ 13 w 14"/>
                <a:gd name="T57" fmla="*/ 13 h 17"/>
                <a:gd name="T58" fmla="*/ 14 w 14"/>
                <a:gd name="T59" fmla="*/ 11 h 17"/>
                <a:gd name="T60" fmla="*/ 14 w 14"/>
                <a:gd name="T61" fmla="*/ 10 h 17"/>
                <a:gd name="T62" fmla="*/ 13 w 14"/>
                <a:gd name="T63" fmla="*/ 8 h 17"/>
                <a:gd name="T64" fmla="*/ 13 w 14"/>
                <a:gd name="T65" fmla="*/ 6 h 17"/>
                <a:gd name="T66" fmla="*/ 12 w 14"/>
                <a:gd name="T6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7">
                  <a:moveTo>
                    <a:pt x="12" y="4"/>
                  </a:moveTo>
                  <a:lnTo>
                    <a:pt x="11" y="3"/>
                  </a:lnTo>
                  <a:lnTo>
                    <a:pt x="10" y="2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2" y="13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7" y="17"/>
                  </a:lnTo>
                  <a:lnTo>
                    <a:pt x="8" y="17"/>
                  </a:lnTo>
                  <a:lnTo>
                    <a:pt x="9" y="16"/>
                  </a:lnTo>
                  <a:lnTo>
                    <a:pt x="10" y="16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3" y="13"/>
                  </a:lnTo>
                  <a:lnTo>
                    <a:pt x="14" y="11"/>
                  </a:lnTo>
                  <a:lnTo>
                    <a:pt x="14" y="10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1" name="Freeform 273"/>
            <p:cNvSpPr>
              <a:spLocks/>
            </p:cNvSpPr>
            <p:nvPr/>
          </p:nvSpPr>
          <p:spPr bwMode="auto">
            <a:xfrm>
              <a:off x="366713" y="305435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7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7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42" name="Picture 274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3" name="Picture 275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4" name="Freeform 276"/>
            <p:cNvSpPr>
              <a:spLocks/>
            </p:cNvSpPr>
            <p:nvPr/>
          </p:nvSpPr>
          <p:spPr bwMode="auto">
            <a:xfrm>
              <a:off x="371475" y="3059113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4 h 18"/>
                <a:gd name="T4" fmla="*/ 11 w 14"/>
                <a:gd name="T5" fmla="*/ 3 h 18"/>
                <a:gd name="T6" fmla="*/ 10 w 14"/>
                <a:gd name="T7" fmla="*/ 1 h 18"/>
                <a:gd name="T8" fmla="*/ 8 w 14"/>
                <a:gd name="T9" fmla="*/ 1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1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4 h 18"/>
                <a:gd name="T24" fmla="*/ 1 w 14"/>
                <a:gd name="T25" fmla="*/ 6 h 18"/>
                <a:gd name="T26" fmla="*/ 0 w 14"/>
                <a:gd name="T27" fmla="*/ 8 h 18"/>
                <a:gd name="T28" fmla="*/ 1 w 14"/>
                <a:gd name="T29" fmla="*/ 9 h 18"/>
                <a:gd name="T30" fmla="*/ 1 w 14"/>
                <a:gd name="T31" fmla="*/ 11 h 18"/>
                <a:gd name="T32" fmla="*/ 2 w 14"/>
                <a:gd name="T33" fmla="*/ 12 h 18"/>
                <a:gd name="T34" fmla="*/ 3 w 14"/>
                <a:gd name="T35" fmla="*/ 14 h 18"/>
                <a:gd name="T36" fmla="*/ 4 w 14"/>
                <a:gd name="T37" fmla="*/ 16 h 18"/>
                <a:gd name="T38" fmla="*/ 5 w 14"/>
                <a:gd name="T39" fmla="*/ 16 h 18"/>
                <a:gd name="T40" fmla="*/ 6 w 14"/>
                <a:gd name="T41" fmla="*/ 17 h 18"/>
                <a:gd name="T42" fmla="*/ 7 w 14"/>
                <a:gd name="T43" fmla="*/ 17 h 18"/>
                <a:gd name="T44" fmla="*/ 9 w 14"/>
                <a:gd name="T45" fmla="*/ 18 h 18"/>
                <a:gd name="T46" fmla="*/ 10 w 14"/>
                <a:gd name="T47" fmla="*/ 17 h 18"/>
                <a:gd name="T48" fmla="*/ 11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4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9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Freeform 277"/>
            <p:cNvSpPr>
              <a:spLocks/>
            </p:cNvSpPr>
            <p:nvPr/>
          </p:nvSpPr>
          <p:spPr bwMode="auto">
            <a:xfrm>
              <a:off x="403225" y="3079751"/>
              <a:ext cx="22225" cy="26988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3 h 18"/>
                <a:gd name="T6" fmla="*/ 9 w 14"/>
                <a:gd name="T7" fmla="*/ 2 h 18"/>
                <a:gd name="T8" fmla="*/ 8 w 14"/>
                <a:gd name="T9" fmla="*/ 1 h 18"/>
                <a:gd name="T10" fmla="*/ 7 w 14"/>
                <a:gd name="T11" fmla="*/ 0 h 18"/>
                <a:gd name="T12" fmla="*/ 5 w 14"/>
                <a:gd name="T13" fmla="*/ 0 h 18"/>
                <a:gd name="T14" fmla="*/ 4 w 14"/>
                <a:gd name="T15" fmla="*/ 1 h 18"/>
                <a:gd name="T16" fmla="*/ 2 w 14"/>
                <a:gd name="T17" fmla="*/ 1 h 18"/>
                <a:gd name="T18" fmla="*/ 1 w 14"/>
                <a:gd name="T19" fmla="*/ 2 h 18"/>
                <a:gd name="T20" fmla="*/ 1 w 14"/>
                <a:gd name="T21" fmla="*/ 4 h 18"/>
                <a:gd name="T22" fmla="*/ 0 w 14"/>
                <a:gd name="T23" fmla="*/ 5 h 18"/>
                <a:gd name="T24" fmla="*/ 0 w 14"/>
                <a:gd name="T25" fmla="*/ 6 h 18"/>
                <a:gd name="T26" fmla="*/ 0 w 14"/>
                <a:gd name="T27" fmla="*/ 8 h 18"/>
                <a:gd name="T28" fmla="*/ 0 w 14"/>
                <a:gd name="T29" fmla="*/ 10 h 18"/>
                <a:gd name="T30" fmla="*/ 0 w 14"/>
                <a:gd name="T31" fmla="*/ 11 h 18"/>
                <a:gd name="T32" fmla="*/ 1 w 14"/>
                <a:gd name="T33" fmla="*/ 13 h 18"/>
                <a:gd name="T34" fmla="*/ 2 w 14"/>
                <a:gd name="T35" fmla="*/ 15 h 18"/>
                <a:gd name="T36" fmla="*/ 3 w 14"/>
                <a:gd name="T37" fmla="*/ 16 h 18"/>
                <a:gd name="T38" fmla="*/ 4 w 14"/>
                <a:gd name="T39" fmla="*/ 17 h 18"/>
                <a:gd name="T40" fmla="*/ 5 w 14"/>
                <a:gd name="T41" fmla="*/ 18 h 18"/>
                <a:gd name="T42" fmla="*/ 7 w 14"/>
                <a:gd name="T43" fmla="*/ 18 h 18"/>
                <a:gd name="T44" fmla="*/ 8 w 14"/>
                <a:gd name="T45" fmla="*/ 18 h 18"/>
                <a:gd name="T46" fmla="*/ 9 w 14"/>
                <a:gd name="T47" fmla="*/ 18 h 18"/>
                <a:gd name="T48" fmla="*/ 11 w 14"/>
                <a:gd name="T49" fmla="*/ 17 h 18"/>
                <a:gd name="T50" fmla="*/ 12 w 14"/>
                <a:gd name="T51" fmla="*/ 16 h 18"/>
                <a:gd name="T52" fmla="*/ 13 w 14"/>
                <a:gd name="T53" fmla="*/ 15 h 18"/>
                <a:gd name="T54" fmla="*/ 13 w 14"/>
                <a:gd name="T55" fmla="*/ 14 h 18"/>
                <a:gd name="T56" fmla="*/ 14 w 14"/>
                <a:gd name="T57" fmla="*/ 12 h 18"/>
                <a:gd name="T58" fmla="*/ 14 w 14"/>
                <a:gd name="T59" fmla="*/ 11 h 18"/>
                <a:gd name="T60" fmla="*/ 13 w 14"/>
                <a:gd name="T61" fmla="*/ 9 h 18"/>
                <a:gd name="T62" fmla="*/ 13 w 14"/>
                <a:gd name="T63" fmla="*/ 7 h 18"/>
                <a:gd name="T64" fmla="*/ 12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3"/>
                  </a:lnTo>
                  <a:lnTo>
                    <a:pt x="9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5"/>
                  </a:lnTo>
                  <a:lnTo>
                    <a:pt x="3" y="16"/>
                  </a:lnTo>
                  <a:lnTo>
                    <a:pt x="4" y="17"/>
                  </a:lnTo>
                  <a:lnTo>
                    <a:pt x="5" y="18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Freeform 278"/>
            <p:cNvSpPr>
              <a:spLocks/>
            </p:cNvSpPr>
            <p:nvPr/>
          </p:nvSpPr>
          <p:spPr bwMode="auto">
            <a:xfrm>
              <a:off x="396875" y="307340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47" name="Picture 279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7340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8" name="Picture 280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7340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9" name="Freeform 281"/>
            <p:cNvSpPr>
              <a:spLocks/>
            </p:cNvSpPr>
            <p:nvPr/>
          </p:nvSpPr>
          <p:spPr bwMode="auto">
            <a:xfrm>
              <a:off x="401638" y="3078163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4 h 18"/>
                <a:gd name="T4" fmla="*/ 11 w 14"/>
                <a:gd name="T5" fmla="*/ 3 h 18"/>
                <a:gd name="T6" fmla="*/ 10 w 14"/>
                <a:gd name="T7" fmla="*/ 2 h 18"/>
                <a:gd name="T8" fmla="*/ 9 w 14"/>
                <a:gd name="T9" fmla="*/ 1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0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5 h 18"/>
                <a:gd name="T24" fmla="*/ 0 w 14"/>
                <a:gd name="T25" fmla="*/ 6 h 18"/>
                <a:gd name="T26" fmla="*/ 0 w 14"/>
                <a:gd name="T27" fmla="*/ 8 h 18"/>
                <a:gd name="T28" fmla="*/ 1 w 14"/>
                <a:gd name="T29" fmla="*/ 9 h 18"/>
                <a:gd name="T30" fmla="*/ 1 w 14"/>
                <a:gd name="T31" fmla="*/ 11 h 18"/>
                <a:gd name="T32" fmla="*/ 2 w 14"/>
                <a:gd name="T33" fmla="*/ 13 h 18"/>
                <a:gd name="T34" fmla="*/ 3 w 14"/>
                <a:gd name="T35" fmla="*/ 14 h 18"/>
                <a:gd name="T36" fmla="*/ 4 w 14"/>
                <a:gd name="T37" fmla="*/ 16 h 18"/>
                <a:gd name="T38" fmla="*/ 5 w 14"/>
                <a:gd name="T39" fmla="*/ 17 h 18"/>
                <a:gd name="T40" fmla="*/ 6 w 14"/>
                <a:gd name="T41" fmla="*/ 17 h 18"/>
                <a:gd name="T42" fmla="*/ 8 w 14"/>
                <a:gd name="T43" fmla="*/ 18 h 18"/>
                <a:gd name="T44" fmla="*/ 9 w 14"/>
                <a:gd name="T45" fmla="*/ 18 h 18"/>
                <a:gd name="T46" fmla="*/ 10 w 14"/>
                <a:gd name="T47" fmla="*/ 18 h 18"/>
                <a:gd name="T48" fmla="*/ 12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3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9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1" y="11"/>
                  </a:lnTo>
                  <a:lnTo>
                    <a:pt x="2" y="13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2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Freeform 282"/>
            <p:cNvSpPr>
              <a:spLocks/>
            </p:cNvSpPr>
            <p:nvPr/>
          </p:nvSpPr>
          <p:spPr bwMode="auto">
            <a:xfrm>
              <a:off x="434975" y="3098801"/>
              <a:ext cx="22225" cy="26988"/>
            </a:xfrm>
            <a:custGeom>
              <a:avLst/>
              <a:gdLst>
                <a:gd name="T0" fmla="*/ 13 w 15"/>
                <a:gd name="T1" fmla="*/ 5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1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4 w 15"/>
                <a:gd name="T17" fmla="*/ 0 h 17"/>
                <a:gd name="T18" fmla="*/ 3 w 15"/>
                <a:gd name="T19" fmla="*/ 1 h 17"/>
                <a:gd name="T20" fmla="*/ 2 w 15"/>
                <a:gd name="T21" fmla="*/ 2 h 17"/>
                <a:gd name="T22" fmla="*/ 1 w 15"/>
                <a:gd name="T23" fmla="*/ 4 h 17"/>
                <a:gd name="T24" fmla="*/ 0 w 15"/>
                <a:gd name="T25" fmla="*/ 5 h 17"/>
                <a:gd name="T26" fmla="*/ 0 w 15"/>
                <a:gd name="T27" fmla="*/ 7 h 17"/>
                <a:gd name="T28" fmla="*/ 0 w 15"/>
                <a:gd name="T29" fmla="*/ 9 h 17"/>
                <a:gd name="T30" fmla="*/ 1 w 15"/>
                <a:gd name="T31" fmla="*/ 10 h 17"/>
                <a:gd name="T32" fmla="*/ 2 w 15"/>
                <a:gd name="T33" fmla="*/ 12 h 17"/>
                <a:gd name="T34" fmla="*/ 3 w 15"/>
                <a:gd name="T35" fmla="*/ 13 h 17"/>
                <a:gd name="T36" fmla="*/ 4 w 15"/>
                <a:gd name="T37" fmla="*/ 15 h 17"/>
                <a:gd name="T38" fmla="*/ 5 w 15"/>
                <a:gd name="T39" fmla="*/ 16 h 17"/>
                <a:gd name="T40" fmla="*/ 6 w 15"/>
                <a:gd name="T41" fmla="*/ 17 h 17"/>
                <a:gd name="T42" fmla="*/ 8 w 15"/>
                <a:gd name="T43" fmla="*/ 17 h 17"/>
                <a:gd name="T44" fmla="*/ 9 w 15"/>
                <a:gd name="T45" fmla="*/ 17 h 17"/>
                <a:gd name="T46" fmla="*/ 10 w 15"/>
                <a:gd name="T47" fmla="*/ 17 h 17"/>
                <a:gd name="T48" fmla="*/ 11 w 15"/>
                <a:gd name="T49" fmla="*/ 17 h 17"/>
                <a:gd name="T50" fmla="*/ 12 w 15"/>
                <a:gd name="T51" fmla="*/ 16 h 17"/>
                <a:gd name="T52" fmla="*/ 13 w 15"/>
                <a:gd name="T53" fmla="*/ 15 h 17"/>
                <a:gd name="T54" fmla="*/ 13 w 15"/>
                <a:gd name="T55" fmla="*/ 14 h 17"/>
                <a:gd name="T56" fmla="*/ 14 w 15"/>
                <a:gd name="T57" fmla="*/ 13 h 17"/>
                <a:gd name="T58" fmla="*/ 15 w 15"/>
                <a:gd name="T59" fmla="*/ 12 h 17"/>
                <a:gd name="T60" fmla="*/ 15 w 15"/>
                <a:gd name="T61" fmla="*/ 10 h 17"/>
                <a:gd name="T62" fmla="*/ 15 w 15"/>
                <a:gd name="T63" fmla="*/ 8 h 17"/>
                <a:gd name="T64" fmla="*/ 14 w 15"/>
                <a:gd name="T65" fmla="*/ 7 h 17"/>
                <a:gd name="T66" fmla="*/ 13 w 15"/>
                <a:gd name="T6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5" y="8"/>
                  </a:lnTo>
                  <a:lnTo>
                    <a:pt x="14" y="7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1" name="Freeform 283"/>
            <p:cNvSpPr>
              <a:spLocks/>
            </p:cNvSpPr>
            <p:nvPr/>
          </p:nvSpPr>
          <p:spPr bwMode="auto">
            <a:xfrm>
              <a:off x="428625" y="309245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7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7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52" name="Picture 284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924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3" name="Picture 285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924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4" name="Freeform 286"/>
            <p:cNvSpPr>
              <a:spLocks/>
            </p:cNvSpPr>
            <p:nvPr/>
          </p:nvSpPr>
          <p:spPr bwMode="auto">
            <a:xfrm>
              <a:off x="433388" y="3098801"/>
              <a:ext cx="23813" cy="26988"/>
            </a:xfrm>
            <a:custGeom>
              <a:avLst/>
              <a:gdLst>
                <a:gd name="T0" fmla="*/ 13 w 15"/>
                <a:gd name="T1" fmla="*/ 5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1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3 w 15"/>
                <a:gd name="T17" fmla="*/ 0 h 17"/>
                <a:gd name="T18" fmla="*/ 2 w 15"/>
                <a:gd name="T19" fmla="*/ 1 h 17"/>
                <a:gd name="T20" fmla="*/ 2 w 15"/>
                <a:gd name="T21" fmla="*/ 2 h 17"/>
                <a:gd name="T22" fmla="*/ 1 w 15"/>
                <a:gd name="T23" fmla="*/ 4 h 17"/>
                <a:gd name="T24" fmla="*/ 0 w 15"/>
                <a:gd name="T25" fmla="*/ 5 h 17"/>
                <a:gd name="T26" fmla="*/ 0 w 15"/>
                <a:gd name="T27" fmla="*/ 7 h 17"/>
                <a:gd name="T28" fmla="*/ 0 w 15"/>
                <a:gd name="T29" fmla="*/ 9 h 17"/>
                <a:gd name="T30" fmla="*/ 1 w 15"/>
                <a:gd name="T31" fmla="*/ 10 h 17"/>
                <a:gd name="T32" fmla="*/ 2 w 15"/>
                <a:gd name="T33" fmla="*/ 12 h 17"/>
                <a:gd name="T34" fmla="*/ 3 w 15"/>
                <a:gd name="T35" fmla="*/ 13 h 17"/>
                <a:gd name="T36" fmla="*/ 4 w 15"/>
                <a:gd name="T37" fmla="*/ 15 h 17"/>
                <a:gd name="T38" fmla="*/ 5 w 15"/>
                <a:gd name="T39" fmla="*/ 16 h 17"/>
                <a:gd name="T40" fmla="*/ 6 w 15"/>
                <a:gd name="T41" fmla="*/ 17 h 17"/>
                <a:gd name="T42" fmla="*/ 8 w 15"/>
                <a:gd name="T43" fmla="*/ 17 h 17"/>
                <a:gd name="T44" fmla="*/ 9 w 15"/>
                <a:gd name="T45" fmla="*/ 17 h 17"/>
                <a:gd name="T46" fmla="*/ 10 w 15"/>
                <a:gd name="T47" fmla="*/ 17 h 17"/>
                <a:gd name="T48" fmla="*/ 11 w 15"/>
                <a:gd name="T49" fmla="*/ 16 h 17"/>
                <a:gd name="T50" fmla="*/ 12 w 15"/>
                <a:gd name="T51" fmla="*/ 15 h 17"/>
                <a:gd name="T52" fmla="*/ 13 w 15"/>
                <a:gd name="T53" fmla="*/ 14 h 17"/>
                <a:gd name="T54" fmla="*/ 14 w 15"/>
                <a:gd name="T55" fmla="*/ 13 h 17"/>
                <a:gd name="T56" fmla="*/ 15 w 15"/>
                <a:gd name="T57" fmla="*/ 11 h 17"/>
                <a:gd name="T58" fmla="*/ 15 w 15"/>
                <a:gd name="T59" fmla="*/ 10 h 17"/>
                <a:gd name="T60" fmla="*/ 14 w 15"/>
                <a:gd name="T61" fmla="*/ 8 h 17"/>
                <a:gd name="T62" fmla="*/ 14 w 15"/>
                <a:gd name="T63" fmla="*/ 6 h 17"/>
                <a:gd name="T64" fmla="*/ 13 w 15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6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5" name="Freeform 287"/>
            <p:cNvSpPr>
              <a:spLocks/>
            </p:cNvSpPr>
            <p:nvPr/>
          </p:nvSpPr>
          <p:spPr bwMode="auto">
            <a:xfrm>
              <a:off x="373063" y="3100388"/>
              <a:ext cx="22225" cy="26988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3 h 18"/>
                <a:gd name="T6" fmla="*/ 9 w 14"/>
                <a:gd name="T7" fmla="*/ 2 h 18"/>
                <a:gd name="T8" fmla="*/ 8 w 14"/>
                <a:gd name="T9" fmla="*/ 1 h 18"/>
                <a:gd name="T10" fmla="*/ 6 w 14"/>
                <a:gd name="T11" fmla="*/ 0 h 18"/>
                <a:gd name="T12" fmla="*/ 5 w 14"/>
                <a:gd name="T13" fmla="*/ 0 h 18"/>
                <a:gd name="T14" fmla="*/ 4 w 14"/>
                <a:gd name="T15" fmla="*/ 1 h 18"/>
                <a:gd name="T16" fmla="*/ 2 w 14"/>
                <a:gd name="T17" fmla="*/ 1 h 18"/>
                <a:gd name="T18" fmla="*/ 1 w 14"/>
                <a:gd name="T19" fmla="*/ 2 h 18"/>
                <a:gd name="T20" fmla="*/ 1 w 14"/>
                <a:gd name="T21" fmla="*/ 4 h 18"/>
                <a:gd name="T22" fmla="*/ 0 w 14"/>
                <a:gd name="T23" fmla="*/ 5 h 18"/>
                <a:gd name="T24" fmla="*/ 0 w 14"/>
                <a:gd name="T25" fmla="*/ 6 h 18"/>
                <a:gd name="T26" fmla="*/ 0 w 14"/>
                <a:gd name="T27" fmla="*/ 8 h 18"/>
                <a:gd name="T28" fmla="*/ 0 w 14"/>
                <a:gd name="T29" fmla="*/ 10 h 18"/>
                <a:gd name="T30" fmla="*/ 0 w 14"/>
                <a:gd name="T31" fmla="*/ 11 h 18"/>
                <a:gd name="T32" fmla="*/ 1 w 14"/>
                <a:gd name="T33" fmla="*/ 13 h 18"/>
                <a:gd name="T34" fmla="*/ 2 w 14"/>
                <a:gd name="T35" fmla="*/ 15 h 18"/>
                <a:gd name="T36" fmla="*/ 3 w 14"/>
                <a:gd name="T37" fmla="*/ 16 h 18"/>
                <a:gd name="T38" fmla="*/ 4 w 14"/>
                <a:gd name="T39" fmla="*/ 17 h 18"/>
                <a:gd name="T40" fmla="*/ 5 w 14"/>
                <a:gd name="T41" fmla="*/ 18 h 18"/>
                <a:gd name="T42" fmla="*/ 7 w 14"/>
                <a:gd name="T43" fmla="*/ 18 h 18"/>
                <a:gd name="T44" fmla="*/ 8 w 14"/>
                <a:gd name="T45" fmla="*/ 18 h 18"/>
                <a:gd name="T46" fmla="*/ 9 w 14"/>
                <a:gd name="T47" fmla="*/ 18 h 18"/>
                <a:gd name="T48" fmla="*/ 10 w 14"/>
                <a:gd name="T49" fmla="*/ 17 h 18"/>
                <a:gd name="T50" fmla="*/ 12 w 14"/>
                <a:gd name="T51" fmla="*/ 16 h 18"/>
                <a:gd name="T52" fmla="*/ 13 w 14"/>
                <a:gd name="T53" fmla="*/ 15 h 18"/>
                <a:gd name="T54" fmla="*/ 13 w 14"/>
                <a:gd name="T55" fmla="*/ 14 h 18"/>
                <a:gd name="T56" fmla="*/ 14 w 14"/>
                <a:gd name="T57" fmla="*/ 12 h 18"/>
                <a:gd name="T58" fmla="*/ 14 w 14"/>
                <a:gd name="T59" fmla="*/ 11 h 18"/>
                <a:gd name="T60" fmla="*/ 13 w 14"/>
                <a:gd name="T61" fmla="*/ 9 h 18"/>
                <a:gd name="T62" fmla="*/ 13 w 14"/>
                <a:gd name="T63" fmla="*/ 7 h 18"/>
                <a:gd name="T64" fmla="*/ 12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3"/>
                  </a:lnTo>
                  <a:lnTo>
                    <a:pt x="9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5"/>
                  </a:lnTo>
                  <a:lnTo>
                    <a:pt x="3" y="16"/>
                  </a:lnTo>
                  <a:lnTo>
                    <a:pt x="4" y="17"/>
                  </a:lnTo>
                  <a:lnTo>
                    <a:pt x="5" y="18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6" name="Freeform 288"/>
            <p:cNvSpPr>
              <a:spLocks/>
            </p:cNvSpPr>
            <p:nvPr/>
          </p:nvSpPr>
          <p:spPr bwMode="auto">
            <a:xfrm>
              <a:off x="366713" y="3094038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57" name="Picture 289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940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8" name="Picture 290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940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9" name="Freeform 291"/>
            <p:cNvSpPr>
              <a:spLocks/>
            </p:cNvSpPr>
            <p:nvPr/>
          </p:nvSpPr>
          <p:spPr bwMode="auto">
            <a:xfrm>
              <a:off x="371475" y="3098801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4 h 18"/>
                <a:gd name="T4" fmla="*/ 11 w 14"/>
                <a:gd name="T5" fmla="*/ 3 h 18"/>
                <a:gd name="T6" fmla="*/ 10 w 14"/>
                <a:gd name="T7" fmla="*/ 2 h 18"/>
                <a:gd name="T8" fmla="*/ 8 w 14"/>
                <a:gd name="T9" fmla="*/ 1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0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5 h 18"/>
                <a:gd name="T24" fmla="*/ 1 w 14"/>
                <a:gd name="T25" fmla="*/ 6 h 18"/>
                <a:gd name="T26" fmla="*/ 0 w 14"/>
                <a:gd name="T27" fmla="*/ 8 h 18"/>
                <a:gd name="T28" fmla="*/ 1 w 14"/>
                <a:gd name="T29" fmla="*/ 10 h 18"/>
                <a:gd name="T30" fmla="*/ 1 w 14"/>
                <a:gd name="T31" fmla="*/ 11 h 18"/>
                <a:gd name="T32" fmla="*/ 2 w 14"/>
                <a:gd name="T33" fmla="*/ 13 h 18"/>
                <a:gd name="T34" fmla="*/ 3 w 14"/>
                <a:gd name="T35" fmla="*/ 14 h 18"/>
                <a:gd name="T36" fmla="*/ 4 w 14"/>
                <a:gd name="T37" fmla="*/ 16 h 18"/>
                <a:gd name="T38" fmla="*/ 5 w 14"/>
                <a:gd name="T39" fmla="*/ 17 h 18"/>
                <a:gd name="T40" fmla="*/ 6 w 14"/>
                <a:gd name="T41" fmla="*/ 17 h 18"/>
                <a:gd name="T42" fmla="*/ 7 w 14"/>
                <a:gd name="T43" fmla="*/ 18 h 18"/>
                <a:gd name="T44" fmla="*/ 9 w 14"/>
                <a:gd name="T45" fmla="*/ 18 h 18"/>
                <a:gd name="T46" fmla="*/ 10 w 14"/>
                <a:gd name="T47" fmla="*/ 18 h 18"/>
                <a:gd name="T48" fmla="*/ 11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3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9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1"/>
                  </a:lnTo>
                  <a:lnTo>
                    <a:pt x="2" y="13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1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0" name="Freeform 292"/>
            <p:cNvSpPr>
              <a:spLocks/>
            </p:cNvSpPr>
            <p:nvPr/>
          </p:nvSpPr>
          <p:spPr bwMode="auto">
            <a:xfrm>
              <a:off x="403225" y="3119438"/>
              <a:ext cx="22225" cy="26988"/>
            </a:xfrm>
            <a:custGeom>
              <a:avLst/>
              <a:gdLst>
                <a:gd name="T0" fmla="*/ 12 w 14"/>
                <a:gd name="T1" fmla="*/ 5 h 17"/>
                <a:gd name="T2" fmla="*/ 11 w 14"/>
                <a:gd name="T3" fmla="*/ 3 h 17"/>
                <a:gd name="T4" fmla="*/ 10 w 14"/>
                <a:gd name="T5" fmla="*/ 2 h 17"/>
                <a:gd name="T6" fmla="*/ 9 w 14"/>
                <a:gd name="T7" fmla="*/ 1 h 17"/>
                <a:gd name="T8" fmla="*/ 8 w 14"/>
                <a:gd name="T9" fmla="*/ 0 h 17"/>
                <a:gd name="T10" fmla="*/ 7 w 14"/>
                <a:gd name="T11" fmla="*/ 0 h 17"/>
                <a:gd name="T12" fmla="*/ 5 w 14"/>
                <a:gd name="T13" fmla="*/ 0 h 17"/>
                <a:gd name="T14" fmla="*/ 4 w 14"/>
                <a:gd name="T15" fmla="*/ 0 h 17"/>
                <a:gd name="T16" fmla="*/ 2 w 14"/>
                <a:gd name="T17" fmla="*/ 0 h 17"/>
                <a:gd name="T18" fmla="*/ 1 w 14"/>
                <a:gd name="T19" fmla="*/ 2 h 17"/>
                <a:gd name="T20" fmla="*/ 1 w 14"/>
                <a:gd name="T21" fmla="*/ 3 h 17"/>
                <a:gd name="T22" fmla="*/ 0 w 14"/>
                <a:gd name="T23" fmla="*/ 4 h 17"/>
                <a:gd name="T24" fmla="*/ 0 w 14"/>
                <a:gd name="T25" fmla="*/ 5 h 17"/>
                <a:gd name="T26" fmla="*/ 0 w 14"/>
                <a:gd name="T27" fmla="*/ 7 h 17"/>
                <a:gd name="T28" fmla="*/ 0 w 14"/>
                <a:gd name="T29" fmla="*/ 9 h 17"/>
                <a:gd name="T30" fmla="*/ 0 w 14"/>
                <a:gd name="T31" fmla="*/ 10 h 17"/>
                <a:gd name="T32" fmla="*/ 1 w 14"/>
                <a:gd name="T33" fmla="*/ 12 h 17"/>
                <a:gd name="T34" fmla="*/ 2 w 14"/>
                <a:gd name="T35" fmla="*/ 14 h 17"/>
                <a:gd name="T36" fmla="*/ 3 w 14"/>
                <a:gd name="T37" fmla="*/ 15 h 17"/>
                <a:gd name="T38" fmla="*/ 4 w 14"/>
                <a:gd name="T39" fmla="*/ 16 h 17"/>
                <a:gd name="T40" fmla="*/ 5 w 14"/>
                <a:gd name="T41" fmla="*/ 17 h 17"/>
                <a:gd name="T42" fmla="*/ 7 w 14"/>
                <a:gd name="T43" fmla="*/ 17 h 17"/>
                <a:gd name="T44" fmla="*/ 8 w 14"/>
                <a:gd name="T45" fmla="*/ 17 h 17"/>
                <a:gd name="T46" fmla="*/ 9 w 14"/>
                <a:gd name="T47" fmla="*/ 17 h 17"/>
                <a:gd name="T48" fmla="*/ 11 w 14"/>
                <a:gd name="T49" fmla="*/ 17 h 17"/>
                <a:gd name="T50" fmla="*/ 12 w 14"/>
                <a:gd name="T51" fmla="*/ 15 h 17"/>
                <a:gd name="T52" fmla="*/ 13 w 14"/>
                <a:gd name="T53" fmla="*/ 14 h 17"/>
                <a:gd name="T54" fmla="*/ 13 w 14"/>
                <a:gd name="T55" fmla="*/ 13 h 17"/>
                <a:gd name="T56" fmla="*/ 14 w 14"/>
                <a:gd name="T57" fmla="*/ 12 h 17"/>
                <a:gd name="T58" fmla="*/ 14 w 14"/>
                <a:gd name="T59" fmla="*/ 10 h 17"/>
                <a:gd name="T60" fmla="*/ 13 w 14"/>
                <a:gd name="T61" fmla="*/ 8 h 17"/>
                <a:gd name="T62" fmla="*/ 13 w 14"/>
                <a:gd name="T63" fmla="*/ 7 h 17"/>
                <a:gd name="T64" fmla="*/ 12 w 14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7">
                  <a:moveTo>
                    <a:pt x="12" y="5"/>
                  </a:moveTo>
                  <a:lnTo>
                    <a:pt x="11" y="3"/>
                  </a:lnTo>
                  <a:lnTo>
                    <a:pt x="10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2" y="14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1" y="17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3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3" y="8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1" name="Freeform 293"/>
            <p:cNvSpPr>
              <a:spLocks/>
            </p:cNvSpPr>
            <p:nvPr/>
          </p:nvSpPr>
          <p:spPr bwMode="auto">
            <a:xfrm>
              <a:off x="396875" y="3113088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7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7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62" name="Picture 294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11308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" name="Picture 295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11308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4" name="Freeform 296"/>
            <p:cNvSpPr>
              <a:spLocks/>
            </p:cNvSpPr>
            <p:nvPr/>
          </p:nvSpPr>
          <p:spPr bwMode="auto">
            <a:xfrm>
              <a:off x="401638" y="3119438"/>
              <a:ext cx="22225" cy="26988"/>
            </a:xfrm>
            <a:custGeom>
              <a:avLst/>
              <a:gdLst>
                <a:gd name="T0" fmla="*/ 13 w 14"/>
                <a:gd name="T1" fmla="*/ 5 h 17"/>
                <a:gd name="T2" fmla="*/ 12 w 14"/>
                <a:gd name="T3" fmla="*/ 3 h 17"/>
                <a:gd name="T4" fmla="*/ 11 w 14"/>
                <a:gd name="T5" fmla="*/ 2 h 17"/>
                <a:gd name="T6" fmla="*/ 10 w 14"/>
                <a:gd name="T7" fmla="*/ 1 h 17"/>
                <a:gd name="T8" fmla="*/ 9 w 14"/>
                <a:gd name="T9" fmla="*/ 0 h 17"/>
                <a:gd name="T10" fmla="*/ 7 w 14"/>
                <a:gd name="T11" fmla="*/ 0 h 17"/>
                <a:gd name="T12" fmla="*/ 6 w 14"/>
                <a:gd name="T13" fmla="*/ 0 h 17"/>
                <a:gd name="T14" fmla="*/ 5 w 14"/>
                <a:gd name="T15" fmla="*/ 0 h 17"/>
                <a:gd name="T16" fmla="*/ 3 w 14"/>
                <a:gd name="T17" fmla="*/ 0 h 17"/>
                <a:gd name="T18" fmla="*/ 2 w 14"/>
                <a:gd name="T19" fmla="*/ 1 h 17"/>
                <a:gd name="T20" fmla="*/ 1 w 14"/>
                <a:gd name="T21" fmla="*/ 2 h 17"/>
                <a:gd name="T22" fmla="*/ 1 w 14"/>
                <a:gd name="T23" fmla="*/ 4 h 17"/>
                <a:gd name="T24" fmla="*/ 0 w 14"/>
                <a:gd name="T25" fmla="*/ 5 h 17"/>
                <a:gd name="T26" fmla="*/ 0 w 14"/>
                <a:gd name="T27" fmla="*/ 7 h 17"/>
                <a:gd name="T28" fmla="*/ 1 w 14"/>
                <a:gd name="T29" fmla="*/ 9 h 17"/>
                <a:gd name="T30" fmla="*/ 1 w 14"/>
                <a:gd name="T31" fmla="*/ 10 h 17"/>
                <a:gd name="T32" fmla="*/ 2 w 14"/>
                <a:gd name="T33" fmla="*/ 12 h 17"/>
                <a:gd name="T34" fmla="*/ 3 w 14"/>
                <a:gd name="T35" fmla="*/ 13 h 17"/>
                <a:gd name="T36" fmla="*/ 4 w 14"/>
                <a:gd name="T37" fmla="*/ 15 h 17"/>
                <a:gd name="T38" fmla="*/ 5 w 14"/>
                <a:gd name="T39" fmla="*/ 16 h 17"/>
                <a:gd name="T40" fmla="*/ 6 w 14"/>
                <a:gd name="T41" fmla="*/ 17 h 17"/>
                <a:gd name="T42" fmla="*/ 8 w 14"/>
                <a:gd name="T43" fmla="*/ 17 h 17"/>
                <a:gd name="T44" fmla="*/ 9 w 14"/>
                <a:gd name="T45" fmla="*/ 17 h 17"/>
                <a:gd name="T46" fmla="*/ 10 w 14"/>
                <a:gd name="T47" fmla="*/ 17 h 17"/>
                <a:gd name="T48" fmla="*/ 12 w 14"/>
                <a:gd name="T49" fmla="*/ 16 h 17"/>
                <a:gd name="T50" fmla="*/ 13 w 14"/>
                <a:gd name="T51" fmla="*/ 15 h 17"/>
                <a:gd name="T52" fmla="*/ 13 w 14"/>
                <a:gd name="T53" fmla="*/ 14 h 17"/>
                <a:gd name="T54" fmla="*/ 14 w 14"/>
                <a:gd name="T55" fmla="*/ 13 h 17"/>
                <a:gd name="T56" fmla="*/ 14 w 14"/>
                <a:gd name="T57" fmla="*/ 11 h 17"/>
                <a:gd name="T58" fmla="*/ 14 w 14"/>
                <a:gd name="T59" fmla="*/ 10 h 17"/>
                <a:gd name="T60" fmla="*/ 14 w 14"/>
                <a:gd name="T61" fmla="*/ 8 h 17"/>
                <a:gd name="T62" fmla="*/ 14 w 14"/>
                <a:gd name="T63" fmla="*/ 6 h 17"/>
                <a:gd name="T64" fmla="*/ 13 w 14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1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4" y="11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5" name="Freeform 297"/>
            <p:cNvSpPr>
              <a:spLocks/>
            </p:cNvSpPr>
            <p:nvPr/>
          </p:nvSpPr>
          <p:spPr bwMode="auto">
            <a:xfrm>
              <a:off x="434975" y="3138488"/>
              <a:ext cx="22225" cy="28575"/>
            </a:xfrm>
            <a:custGeom>
              <a:avLst/>
              <a:gdLst>
                <a:gd name="T0" fmla="*/ 13 w 15"/>
                <a:gd name="T1" fmla="*/ 5 h 18"/>
                <a:gd name="T2" fmla="*/ 12 w 15"/>
                <a:gd name="T3" fmla="*/ 3 h 18"/>
                <a:gd name="T4" fmla="*/ 11 w 15"/>
                <a:gd name="T5" fmla="*/ 2 h 18"/>
                <a:gd name="T6" fmla="*/ 10 w 15"/>
                <a:gd name="T7" fmla="*/ 1 h 18"/>
                <a:gd name="T8" fmla="*/ 9 w 15"/>
                <a:gd name="T9" fmla="*/ 1 h 18"/>
                <a:gd name="T10" fmla="*/ 7 w 15"/>
                <a:gd name="T11" fmla="*/ 0 h 18"/>
                <a:gd name="T12" fmla="*/ 6 w 15"/>
                <a:gd name="T13" fmla="*/ 0 h 18"/>
                <a:gd name="T14" fmla="*/ 5 w 15"/>
                <a:gd name="T15" fmla="*/ 0 h 18"/>
                <a:gd name="T16" fmla="*/ 4 w 15"/>
                <a:gd name="T17" fmla="*/ 1 h 18"/>
                <a:gd name="T18" fmla="*/ 3 w 15"/>
                <a:gd name="T19" fmla="*/ 1 h 18"/>
                <a:gd name="T20" fmla="*/ 2 w 15"/>
                <a:gd name="T21" fmla="*/ 3 h 18"/>
                <a:gd name="T22" fmla="*/ 1 w 15"/>
                <a:gd name="T23" fmla="*/ 4 h 18"/>
                <a:gd name="T24" fmla="*/ 0 w 15"/>
                <a:gd name="T25" fmla="*/ 6 h 18"/>
                <a:gd name="T26" fmla="*/ 0 w 15"/>
                <a:gd name="T27" fmla="*/ 7 h 18"/>
                <a:gd name="T28" fmla="*/ 0 w 15"/>
                <a:gd name="T29" fmla="*/ 9 h 18"/>
                <a:gd name="T30" fmla="*/ 1 w 15"/>
                <a:gd name="T31" fmla="*/ 11 h 18"/>
                <a:gd name="T32" fmla="*/ 2 w 15"/>
                <a:gd name="T33" fmla="*/ 12 h 18"/>
                <a:gd name="T34" fmla="*/ 3 w 15"/>
                <a:gd name="T35" fmla="*/ 14 h 18"/>
                <a:gd name="T36" fmla="*/ 4 w 15"/>
                <a:gd name="T37" fmla="*/ 15 h 18"/>
                <a:gd name="T38" fmla="*/ 5 w 15"/>
                <a:gd name="T39" fmla="*/ 16 h 18"/>
                <a:gd name="T40" fmla="*/ 6 w 15"/>
                <a:gd name="T41" fmla="*/ 17 h 18"/>
                <a:gd name="T42" fmla="*/ 8 w 15"/>
                <a:gd name="T43" fmla="*/ 17 h 18"/>
                <a:gd name="T44" fmla="*/ 9 w 15"/>
                <a:gd name="T45" fmla="*/ 18 h 18"/>
                <a:gd name="T46" fmla="*/ 10 w 15"/>
                <a:gd name="T47" fmla="*/ 17 h 18"/>
                <a:gd name="T48" fmla="*/ 11 w 15"/>
                <a:gd name="T49" fmla="*/ 17 h 18"/>
                <a:gd name="T50" fmla="*/ 12 w 15"/>
                <a:gd name="T51" fmla="*/ 16 h 18"/>
                <a:gd name="T52" fmla="*/ 13 w 15"/>
                <a:gd name="T53" fmla="*/ 16 h 18"/>
                <a:gd name="T54" fmla="*/ 13 w 15"/>
                <a:gd name="T55" fmla="*/ 14 h 18"/>
                <a:gd name="T56" fmla="*/ 14 w 15"/>
                <a:gd name="T57" fmla="*/ 13 h 18"/>
                <a:gd name="T58" fmla="*/ 15 w 15"/>
                <a:gd name="T59" fmla="*/ 11 h 18"/>
                <a:gd name="T60" fmla="*/ 15 w 15"/>
                <a:gd name="T61" fmla="*/ 10 h 18"/>
                <a:gd name="T62" fmla="*/ 15 w 15"/>
                <a:gd name="T63" fmla="*/ 8 h 18"/>
                <a:gd name="T64" fmla="*/ 14 w 15"/>
                <a:gd name="T65" fmla="*/ 6 h 18"/>
                <a:gd name="T66" fmla="*/ 13 w 15"/>
                <a:gd name="T6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8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6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8"/>
                  </a:lnTo>
                  <a:lnTo>
                    <a:pt x="14" y="6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298"/>
            <p:cNvSpPr>
              <a:spLocks/>
            </p:cNvSpPr>
            <p:nvPr/>
          </p:nvSpPr>
          <p:spPr bwMode="auto">
            <a:xfrm>
              <a:off x="428625" y="3133726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7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7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67" name="Picture 299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1321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8" name="Picture 300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1321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9" name="Freeform 301"/>
            <p:cNvSpPr>
              <a:spLocks/>
            </p:cNvSpPr>
            <p:nvPr/>
          </p:nvSpPr>
          <p:spPr bwMode="auto">
            <a:xfrm>
              <a:off x="433388" y="3138488"/>
              <a:ext cx="23813" cy="26988"/>
            </a:xfrm>
            <a:custGeom>
              <a:avLst/>
              <a:gdLst>
                <a:gd name="T0" fmla="*/ 13 w 15"/>
                <a:gd name="T1" fmla="*/ 5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1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3 w 15"/>
                <a:gd name="T17" fmla="*/ 1 h 17"/>
                <a:gd name="T18" fmla="*/ 2 w 15"/>
                <a:gd name="T19" fmla="*/ 1 h 17"/>
                <a:gd name="T20" fmla="*/ 2 w 15"/>
                <a:gd name="T21" fmla="*/ 3 h 17"/>
                <a:gd name="T22" fmla="*/ 1 w 15"/>
                <a:gd name="T23" fmla="*/ 4 h 17"/>
                <a:gd name="T24" fmla="*/ 0 w 15"/>
                <a:gd name="T25" fmla="*/ 6 h 17"/>
                <a:gd name="T26" fmla="*/ 0 w 15"/>
                <a:gd name="T27" fmla="*/ 7 h 17"/>
                <a:gd name="T28" fmla="*/ 0 w 15"/>
                <a:gd name="T29" fmla="*/ 9 h 17"/>
                <a:gd name="T30" fmla="*/ 1 w 15"/>
                <a:gd name="T31" fmla="*/ 11 h 17"/>
                <a:gd name="T32" fmla="*/ 2 w 15"/>
                <a:gd name="T33" fmla="*/ 12 h 17"/>
                <a:gd name="T34" fmla="*/ 3 w 15"/>
                <a:gd name="T35" fmla="*/ 14 h 17"/>
                <a:gd name="T36" fmla="*/ 4 w 15"/>
                <a:gd name="T37" fmla="*/ 15 h 17"/>
                <a:gd name="T38" fmla="*/ 5 w 15"/>
                <a:gd name="T39" fmla="*/ 16 h 17"/>
                <a:gd name="T40" fmla="*/ 6 w 15"/>
                <a:gd name="T41" fmla="*/ 17 h 17"/>
                <a:gd name="T42" fmla="*/ 8 w 15"/>
                <a:gd name="T43" fmla="*/ 17 h 17"/>
                <a:gd name="T44" fmla="*/ 9 w 15"/>
                <a:gd name="T45" fmla="*/ 17 h 17"/>
                <a:gd name="T46" fmla="*/ 10 w 15"/>
                <a:gd name="T47" fmla="*/ 17 h 17"/>
                <a:gd name="T48" fmla="*/ 11 w 15"/>
                <a:gd name="T49" fmla="*/ 16 h 17"/>
                <a:gd name="T50" fmla="*/ 12 w 15"/>
                <a:gd name="T51" fmla="*/ 16 h 17"/>
                <a:gd name="T52" fmla="*/ 13 w 15"/>
                <a:gd name="T53" fmla="*/ 14 h 17"/>
                <a:gd name="T54" fmla="*/ 14 w 15"/>
                <a:gd name="T55" fmla="*/ 13 h 17"/>
                <a:gd name="T56" fmla="*/ 15 w 15"/>
                <a:gd name="T57" fmla="*/ 11 h 17"/>
                <a:gd name="T58" fmla="*/ 15 w 15"/>
                <a:gd name="T59" fmla="*/ 10 h 17"/>
                <a:gd name="T60" fmla="*/ 14 w 15"/>
                <a:gd name="T61" fmla="*/ 8 h 17"/>
                <a:gd name="T62" fmla="*/ 14 w 15"/>
                <a:gd name="T63" fmla="*/ 6 h 17"/>
                <a:gd name="T64" fmla="*/ 13 w 15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6"/>
                  </a:lnTo>
                  <a:lnTo>
                    <a:pt x="12" y="16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570" name="Picture 50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136851"/>
            <a:ext cx="5334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71" name="Groupe 570"/>
          <p:cNvGrpSpPr/>
          <p:nvPr/>
        </p:nvGrpSpPr>
        <p:grpSpPr>
          <a:xfrm>
            <a:off x="3981648" y="3280867"/>
            <a:ext cx="547688" cy="412750"/>
            <a:chOff x="3503613" y="3055938"/>
            <a:chExt cx="547688" cy="412750"/>
          </a:xfrm>
        </p:grpSpPr>
        <p:sp>
          <p:nvSpPr>
            <p:cNvPr id="572" name="Freeform 35"/>
            <p:cNvSpPr>
              <a:spLocks noEditPoints="1"/>
            </p:cNvSpPr>
            <p:nvPr/>
          </p:nvSpPr>
          <p:spPr bwMode="auto">
            <a:xfrm>
              <a:off x="3503613" y="3055938"/>
              <a:ext cx="441325" cy="363538"/>
            </a:xfrm>
            <a:custGeom>
              <a:avLst/>
              <a:gdLst>
                <a:gd name="T0" fmla="*/ 278 w 278"/>
                <a:gd name="T1" fmla="*/ 211 h 229"/>
                <a:gd name="T2" fmla="*/ 248 w 278"/>
                <a:gd name="T3" fmla="*/ 181 h 229"/>
                <a:gd name="T4" fmla="*/ 204 w 278"/>
                <a:gd name="T5" fmla="*/ 130 h 229"/>
                <a:gd name="T6" fmla="*/ 239 w 278"/>
                <a:gd name="T7" fmla="*/ 102 h 229"/>
                <a:gd name="T8" fmla="*/ 259 w 278"/>
                <a:gd name="T9" fmla="*/ 71 h 229"/>
                <a:gd name="T10" fmla="*/ 270 w 278"/>
                <a:gd name="T11" fmla="*/ 36 h 229"/>
                <a:gd name="T12" fmla="*/ 262 w 278"/>
                <a:gd name="T13" fmla="*/ 23 h 229"/>
                <a:gd name="T14" fmla="*/ 233 w 278"/>
                <a:gd name="T15" fmla="*/ 37 h 229"/>
                <a:gd name="T16" fmla="*/ 254 w 278"/>
                <a:gd name="T17" fmla="*/ 22 h 229"/>
                <a:gd name="T18" fmla="*/ 259 w 278"/>
                <a:gd name="T19" fmla="*/ 9 h 229"/>
                <a:gd name="T20" fmla="*/ 250 w 278"/>
                <a:gd name="T21" fmla="*/ 5 h 229"/>
                <a:gd name="T22" fmla="*/ 223 w 278"/>
                <a:gd name="T23" fmla="*/ 10 h 229"/>
                <a:gd name="T24" fmla="*/ 175 w 278"/>
                <a:gd name="T25" fmla="*/ 26 h 229"/>
                <a:gd name="T26" fmla="*/ 119 w 278"/>
                <a:gd name="T27" fmla="*/ 11 h 229"/>
                <a:gd name="T28" fmla="*/ 105 w 278"/>
                <a:gd name="T29" fmla="*/ 13 h 229"/>
                <a:gd name="T30" fmla="*/ 167 w 278"/>
                <a:gd name="T31" fmla="*/ 29 h 229"/>
                <a:gd name="T32" fmla="*/ 107 w 278"/>
                <a:gd name="T33" fmla="*/ 34 h 229"/>
                <a:gd name="T34" fmla="*/ 108 w 278"/>
                <a:gd name="T35" fmla="*/ 10 h 229"/>
                <a:gd name="T36" fmla="*/ 110 w 278"/>
                <a:gd name="T37" fmla="*/ 0 h 229"/>
                <a:gd name="T38" fmla="*/ 98 w 278"/>
                <a:gd name="T39" fmla="*/ 3 h 229"/>
                <a:gd name="T40" fmla="*/ 82 w 278"/>
                <a:gd name="T41" fmla="*/ 13 h 229"/>
                <a:gd name="T42" fmla="*/ 79 w 278"/>
                <a:gd name="T43" fmla="*/ 15 h 229"/>
                <a:gd name="T44" fmla="*/ 78 w 278"/>
                <a:gd name="T45" fmla="*/ 19 h 229"/>
                <a:gd name="T46" fmla="*/ 65 w 278"/>
                <a:gd name="T47" fmla="*/ 76 h 229"/>
                <a:gd name="T48" fmla="*/ 11 w 278"/>
                <a:gd name="T49" fmla="*/ 111 h 229"/>
                <a:gd name="T50" fmla="*/ 0 w 278"/>
                <a:gd name="T51" fmla="*/ 123 h 229"/>
                <a:gd name="T52" fmla="*/ 21 w 278"/>
                <a:gd name="T53" fmla="*/ 128 h 229"/>
                <a:gd name="T54" fmla="*/ 15 w 278"/>
                <a:gd name="T55" fmla="*/ 131 h 229"/>
                <a:gd name="T56" fmla="*/ 17 w 278"/>
                <a:gd name="T57" fmla="*/ 136 h 229"/>
                <a:gd name="T58" fmla="*/ 37 w 278"/>
                <a:gd name="T59" fmla="*/ 146 h 229"/>
                <a:gd name="T60" fmla="*/ 87 w 278"/>
                <a:gd name="T61" fmla="*/ 154 h 229"/>
                <a:gd name="T62" fmla="*/ 125 w 278"/>
                <a:gd name="T63" fmla="*/ 153 h 229"/>
                <a:gd name="T64" fmla="*/ 119 w 278"/>
                <a:gd name="T65" fmla="*/ 198 h 229"/>
                <a:gd name="T66" fmla="*/ 95 w 278"/>
                <a:gd name="T67" fmla="*/ 219 h 229"/>
                <a:gd name="T68" fmla="*/ 91 w 278"/>
                <a:gd name="T69" fmla="*/ 228 h 229"/>
                <a:gd name="T70" fmla="*/ 121 w 278"/>
                <a:gd name="T71" fmla="*/ 228 h 229"/>
                <a:gd name="T72" fmla="*/ 278 w 278"/>
                <a:gd name="T73" fmla="*/ 216 h 229"/>
                <a:gd name="T74" fmla="*/ 85 w 278"/>
                <a:gd name="T75" fmla="*/ 21 h 229"/>
                <a:gd name="T76" fmla="*/ 105 w 278"/>
                <a:gd name="T77" fmla="*/ 45 h 229"/>
                <a:gd name="T78" fmla="*/ 139 w 278"/>
                <a:gd name="T79" fmla="*/ 152 h 229"/>
                <a:gd name="T80" fmla="*/ 176 w 278"/>
                <a:gd name="T81" fmla="*/ 143 h 229"/>
                <a:gd name="T82" fmla="*/ 210 w 278"/>
                <a:gd name="T83" fmla="*/ 148 h 229"/>
                <a:gd name="T84" fmla="*/ 180 w 278"/>
                <a:gd name="T85" fmla="*/ 152 h 229"/>
                <a:gd name="T86" fmla="*/ 147 w 278"/>
                <a:gd name="T87" fmla="*/ 155 h 229"/>
                <a:gd name="T88" fmla="*/ 141 w 278"/>
                <a:gd name="T89" fmla="*/ 164 h 229"/>
                <a:gd name="T90" fmla="*/ 144 w 278"/>
                <a:gd name="T91" fmla="*/ 180 h 229"/>
                <a:gd name="T92" fmla="*/ 139 w 278"/>
                <a:gd name="T93" fmla="*/ 193 h 229"/>
                <a:gd name="T94" fmla="*/ 79 w 278"/>
                <a:gd name="T95" fmla="*/ 18 h 229"/>
                <a:gd name="T96" fmla="*/ 135 w 278"/>
                <a:gd name="T97" fmla="*/ 18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8" h="229">
                  <a:moveTo>
                    <a:pt x="278" y="216"/>
                  </a:moveTo>
                  <a:lnTo>
                    <a:pt x="278" y="216"/>
                  </a:lnTo>
                  <a:lnTo>
                    <a:pt x="278" y="213"/>
                  </a:lnTo>
                  <a:lnTo>
                    <a:pt x="278" y="211"/>
                  </a:lnTo>
                  <a:lnTo>
                    <a:pt x="271" y="203"/>
                  </a:lnTo>
                  <a:lnTo>
                    <a:pt x="264" y="196"/>
                  </a:lnTo>
                  <a:lnTo>
                    <a:pt x="256" y="188"/>
                  </a:lnTo>
                  <a:lnTo>
                    <a:pt x="248" y="181"/>
                  </a:lnTo>
                  <a:lnTo>
                    <a:pt x="242" y="176"/>
                  </a:lnTo>
                  <a:lnTo>
                    <a:pt x="237" y="170"/>
                  </a:lnTo>
                  <a:lnTo>
                    <a:pt x="226" y="159"/>
                  </a:lnTo>
                  <a:lnTo>
                    <a:pt x="204" y="130"/>
                  </a:lnTo>
                  <a:lnTo>
                    <a:pt x="214" y="123"/>
                  </a:lnTo>
                  <a:lnTo>
                    <a:pt x="224" y="117"/>
                  </a:lnTo>
                  <a:lnTo>
                    <a:pt x="231" y="110"/>
                  </a:lnTo>
                  <a:lnTo>
                    <a:pt x="239" y="102"/>
                  </a:lnTo>
                  <a:lnTo>
                    <a:pt x="245" y="94"/>
                  </a:lnTo>
                  <a:lnTo>
                    <a:pt x="251" y="86"/>
                  </a:lnTo>
                  <a:lnTo>
                    <a:pt x="256" y="78"/>
                  </a:lnTo>
                  <a:lnTo>
                    <a:pt x="259" y="71"/>
                  </a:lnTo>
                  <a:lnTo>
                    <a:pt x="262" y="64"/>
                  </a:lnTo>
                  <a:lnTo>
                    <a:pt x="265" y="57"/>
                  </a:lnTo>
                  <a:lnTo>
                    <a:pt x="268" y="45"/>
                  </a:lnTo>
                  <a:lnTo>
                    <a:pt x="270" y="36"/>
                  </a:lnTo>
                  <a:lnTo>
                    <a:pt x="270" y="31"/>
                  </a:lnTo>
                  <a:lnTo>
                    <a:pt x="265" y="16"/>
                  </a:lnTo>
                  <a:lnTo>
                    <a:pt x="264" y="18"/>
                  </a:lnTo>
                  <a:lnTo>
                    <a:pt x="262" y="23"/>
                  </a:lnTo>
                  <a:lnTo>
                    <a:pt x="262" y="22"/>
                  </a:lnTo>
                  <a:lnTo>
                    <a:pt x="262" y="23"/>
                  </a:lnTo>
                  <a:lnTo>
                    <a:pt x="260" y="26"/>
                  </a:lnTo>
                  <a:lnTo>
                    <a:pt x="233" y="37"/>
                  </a:lnTo>
                  <a:lnTo>
                    <a:pt x="237" y="36"/>
                  </a:lnTo>
                  <a:lnTo>
                    <a:pt x="243" y="31"/>
                  </a:lnTo>
                  <a:lnTo>
                    <a:pt x="250" y="26"/>
                  </a:lnTo>
                  <a:lnTo>
                    <a:pt x="254" y="22"/>
                  </a:lnTo>
                  <a:lnTo>
                    <a:pt x="256" y="18"/>
                  </a:lnTo>
                  <a:lnTo>
                    <a:pt x="258" y="16"/>
                  </a:lnTo>
                  <a:lnTo>
                    <a:pt x="259" y="13"/>
                  </a:lnTo>
                  <a:lnTo>
                    <a:pt x="259" y="9"/>
                  </a:lnTo>
                  <a:lnTo>
                    <a:pt x="257" y="8"/>
                  </a:lnTo>
                  <a:lnTo>
                    <a:pt x="256" y="5"/>
                  </a:lnTo>
                  <a:lnTo>
                    <a:pt x="253" y="5"/>
                  </a:lnTo>
                  <a:lnTo>
                    <a:pt x="250" y="5"/>
                  </a:lnTo>
                  <a:lnTo>
                    <a:pt x="246" y="5"/>
                  </a:lnTo>
                  <a:lnTo>
                    <a:pt x="239" y="7"/>
                  </a:lnTo>
                  <a:lnTo>
                    <a:pt x="231" y="8"/>
                  </a:lnTo>
                  <a:lnTo>
                    <a:pt x="223" y="10"/>
                  </a:lnTo>
                  <a:lnTo>
                    <a:pt x="207" y="15"/>
                  </a:lnTo>
                  <a:lnTo>
                    <a:pt x="191" y="21"/>
                  </a:lnTo>
                  <a:lnTo>
                    <a:pt x="176" y="26"/>
                  </a:lnTo>
                  <a:lnTo>
                    <a:pt x="175" y="26"/>
                  </a:lnTo>
                  <a:lnTo>
                    <a:pt x="169" y="26"/>
                  </a:lnTo>
                  <a:lnTo>
                    <a:pt x="141" y="16"/>
                  </a:lnTo>
                  <a:lnTo>
                    <a:pt x="126" y="13"/>
                  </a:lnTo>
                  <a:lnTo>
                    <a:pt x="119" y="11"/>
                  </a:lnTo>
                  <a:lnTo>
                    <a:pt x="112" y="10"/>
                  </a:lnTo>
                  <a:lnTo>
                    <a:pt x="110" y="11"/>
                  </a:lnTo>
                  <a:lnTo>
                    <a:pt x="107" y="11"/>
                  </a:lnTo>
                  <a:lnTo>
                    <a:pt x="105" y="13"/>
                  </a:lnTo>
                  <a:lnTo>
                    <a:pt x="111" y="13"/>
                  </a:lnTo>
                  <a:lnTo>
                    <a:pt x="116" y="15"/>
                  </a:lnTo>
                  <a:lnTo>
                    <a:pt x="128" y="17"/>
                  </a:lnTo>
                  <a:lnTo>
                    <a:pt x="167" y="29"/>
                  </a:lnTo>
                  <a:lnTo>
                    <a:pt x="142" y="39"/>
                  </a:lnTo>
                  <a:lnTo>
                    <a:pt x="117" y="50"/>
                  </a:lnTo>
                  <a:lnTo>
                    <a:pt x="112" y="42"/>
                  </a:lnTo>
                  <a:lnTo>
                    <a:pt x="107" y="34"/>
                  </a:lnTo>
                  <a:lnTo>
                    <a:pt x="99" y="16"/>
                  </a:lnTo>
                  <a:lnTo>
                    <a:pt x="102" y="13"/>
                  </a:lnTo>
                  <a:lnTo>
                    <a:pt x="105" y="11"/>
                  </a:lnTo>
                  <a:lnTo>
                    <a:pt x="108" y="10"/>
                  </a:lnTo>
                  <a:lnTo>
                    <a:pt x="110" y="7"/>
                  </a:lnTo>
                  <a:lnTo>
                    <a:pt x="110" y="5"/>
                  </a:lnTo>
                  <a:lnTo>
                    <a:pt x="110" y="2"/>
                  </a:lnTo>
                  <a:lnTo>
                    <a:pt x="110" y="0"/>
                  </a:lnTo>
                  <a:lnTo>
                    <a:pt x="107" y="0"/>
                  </a:lnTo>
                  <a:lnTo>
                    <a:pt x="104" y="0"/>
                  </a:lnTo>
                  <a:lnTo>
                    <a:pt x="101" y="0"/>
                  </a:lnTo>
                  <a:lnTo>
                    <a:pt x="98" y="3"/>
                  </a:lnTo>
                  <a:lnTo>
                    <a:pt x="98" y="5"/>
                  </a:lnTo>
                  <a:lnTo>
                    <a:pt x="85" y="13"/>
                  </a:lnTo>
                  <a:lnTo>
                    <a:pt x="84" y="13"/>
                  </a:lnTo>
                  <a:lnTo>
                    <a:pt x="82" y="13"/>
                  </a:lnTo>
                  <a:lnTo>
                    <a:pt x="80" y="13"/>
                  </a:lnTo>
                  <a:lnTo>
                    <a:pt x="79" y="15"/>
                  </a:lnTo>
                  <a:lnTo>
                    <a:pt x="79" y="16"/>
                  </a:lnTo>
                  <a:lnTo>
                    <a:pt x="79" y="15"/>
                  </a:lnTo>
                  <a:lnTo>
                    <a:pt x="79" y="13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9"/>
                  </a:lnTo>
                  <a:lnTo>
                    <a:pt x="79" y="21"/>
                  </a:lnTo>
                  <a:lnTo>
                    <a:pt x="80" y="44"/>
                  </a:lnTo>
                  <a:lnTo>
                    <a:pt x="81" y="68"/>
                  </a:lnTo>
                  <a:lnTo>
                    <a:pt x="65" y="76"/>
                  </a:lnTo>
                  <a:lnTo>
                    <a:pt x="50" y="85"/>
                  </a:lnTo>
                  <a:lnTo>
                    <a:pt x="37" y="93"/>
                  </a:lnTo>
                  <a:lnTo>
                    <a:pt x="22" y="102"/>
                  </a:lnTo>
                  <a:lnTo>
                    <a:pt x="11" y="111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3"/>
                  </a:lnTo>
                  <a:lnTo>
                    <a:pt x="0" y="123"/>
                  </a:lnTo>
                  <a:lnTo>
                    <a:pt x="2" y="123"/>
                  </a:lnTo>
                  <a:lnTo>
                    <a:pt x="21" y="126"/>
                  </a:lnTo>
                  <a:lnTo>
                    <a:pt x="21" y="128"/>
                  </a:lnTo>
                  <a:lnTo>
                    <a:pt x="26" y="127"/>
                  </a:lnTo>
                  <a:lnTo>
                    <a:pt x="17" y="132"/>
                  </a:lnTo>
                  <a:lnTo>
                    <a:pt x="15" y="130"/>
                  </a:lnTo>
                  <a:lnTo>
                    <a:pt x="15" y="131"/>
                  </a:lnTo>
                  <a:lnTo>
                    <a:pt x="15" y="133"/>
                  </a:lnTo>
                  <a:lnTo>
                    <a:pt x="14" y="134"/>
                  </a:lnTo>
                  <a:lnTo>
                    <a:pt x="15" y="136"/>
                  </a:lnTo>
                  <a:lnTo>
                    <a:pt x="17" y="136"/>
                  </a:lnTo>
                  <a:lnTo>
                    <a:pt x="18" y="139"/>
                  </a:lnTo>
                  <a:lnTo>
                    <a:pt x="22" y="141"/>
                  </a:lnTo>
                  <a:lnTo>
                    <a:pt x="28" y="144"/>
                  </a:lnTo>
                  <a:lnTo>
                    <a:pt x="37" y="146"/>
                  </a:lnTo>
                  <a:lnTo>
                    <a:pt x="48" y="149"/>
                  </a:lnTo>
                  <a:lnTo>
                    <a:pt x="62" y="152"/>
                  </a:lnTo>
                  <a:lnTo>
                    <a:pt x="77" y="154"/>
                  </a:lnTo>
                  <a:lnTo>
                    <a:pt x="87" y="154"/>
                  </a:lnTo>
                  <a:lnTo>
                    <a:pt x="96" y="154"/>
                  </a:lnTo>
                  <a:lnTo>
                    <a:pt x="105" y="154"/>
                  </a:lnTo>
                  <a:lnTo>
                    <a:pt x="115" y="154"/>
                  </a:lnTo>
                  <a:lnTo>
                    <a:pt x="125" y="153"/>
                  </a:lnTo>
                  <a:lnTo>
                    <a:pt x="136" y="152"/>
                  </a:lnTo>
                  <a:lnTo>
                    <a:pt x="135" y="167"/>
                  </a:lnTo>
                  <a:lnTo>
                    <a:pt x="135" y="183"/>
                  </a:lnTo>
                  <a:lnTo>
                    <a:pt x="119" y="198"/>
                  </a:lnTo>
                  <a:lnTo>
                    <a:pt x="103" y="211"/>
                  </a:lnTo>
                  <a:lnTo>
                    <a:pt x="97" y="216"/>
                  </a:lnTo>
                  <a:lnTo>
                    <a:pt x="96" y="216"/>
                  </a:lnTo>
                  <a:lnTo>
                    <a:pt x="95" y="219"/>
                  </a:lnTo>
                  <a:lnTo>
                    <a:pt x="93" y="221"/>
                  </a:lnTo>
                  <a:lnTo>
                    <a:pt x="91" y="224"/>
                  </a:lnTo>
                  <a:lnTo>
                    <a:pt x="91" y="227"/>
                  </a:lnTo>
                  <a:lnTo>
                    <a:pt x="91" y="228"/>
                  </a:lnTo>
                  <a:lnTo>
                    <a:pt x="91" y="229"/>
                  </a:lnTo>
                  <a:lnTo>
                    <a:pt x="93" y="229"/>
                  </a:lnTo>
                  <a:lnTo>
                    <a:pt x="99" y="229"/>
                  </a:lnTo>
                  <a:lnTo>
                    <a:pt x="121" y="228"/>
                  </a:lnTo>
                  <a:lnTo>
                    <a:pt x="151" y="227"/>
                  </a:lnTo>
                  <a:lnTo>
                    <a:pt x="186" y="223"/>
                  </a:lnTo>
                  <a:lnTo>
                    <a:pt x="249" y="219"/>
                  </a:lnTo>
                  <a:lnTo>
                    <a:pt x="278" y="216"/>
                  </a:lnTo>
                  <a:close/>
                  <a:moveTo>
                    <a:pt x="87" y="65"/>
                  </a:moveTo>
                  <a:lnTo>
                    <a:pt x="87" y="65"/>
                  </a:lnTo>
                  <a:lnTo>
                    <a:pt x="86" y="43"/>
                  </a:lnTo>
                  <a:lnTo>
                    <a:pt x="85" y="21"/>
                  </a:lnTo>
                  <a:lnTo>
                    <a:pt x="88" y="19"/>
                  </a:lnTo>
                  <a:lnTo>
                    <a:pt x="92" y="18"/>
                  </a:lnTo>
                  <a:lnTo>
                    <a:pt x="101" y="36"/>
                  </a:lnTo>
                  <a:lnTo>
                    <a:pt x="105" y="45"/>
                  </a:lnTo>
                  <a:lnTo>
                    <a:pt x="111" y="54"/>
                  </a:lnTo>
                  <a:lnTo>
                    <a:pt x="87" y="65"/>
                  </a:lnTo>
                  <a:close/>
                  <a:moveTo>
                    <a:pt x="139" y="152"/>
                  </a:moveTo>
                  <a:lnTo>
                    <a:pt x="139" y="152"/>
                  </a:lnTo>
                  <a:lnTo>
                    <a:pt x="153" y="149"/>
                  </a:lnTo>
                  <a:lnTo>
                    <a:pt x="161" y="147"/>
                  </a:lnTo>
                  <a:lnTo>
                    <a:pt x="169" y="145"/>
                  </a:lnTo>
                  <a:lnTo>
                    <a:pt x="176" y="143"/>
                  </a:lnTo>
                  <a:lnTo>
                    <a:pt x="184" y="140"/>
                  </a:lnTo>
                  <a:lnTo>
                    <a:pt x="191" y="136"/>
                  </a:lnTo>
                  <a:lnTo>
                    <a:pt x="197" y="133"/>
                  </a:lnTo>
                  <a:lnTo>
                    <a:pt x="210" y="148"/>
                  </a:lnTo>
                  <a:lnTo>
                    <a:pt x="206" y="148"/>
                  </a:lnTo>
                  <a:lnTo>
                    <a:pt x="200" y="148"/>
                  </a:lnTo>
                  <a:lnTo>
                    <a:pt x="192" y="149"/>
                  </a:lnTo>
                  <a:lnTo>
                    <a:pt x="180" y="152"/>
                  </a:lnTo>
                  <a:lnTo>
                    <a:pt x="169" y="152"/>
                  </a:lnTo>
                  <a:lnTo>
                    <a:pt x="158" y="153"/>
                  </a:lnTo>
                  <a:lnTo>
                    <a:pt x="152" y="154"/>
                  </a:lnTo>
                  <a:lnTo>
                    <a:pt x="147" y="155"/>
                  </a:lnTo>
                  <a:lnTo>
                    <a:pt x="146" y="157"/>
                  </a:lnTo>
                  <a:lnTo>
                    <a:pt x="144" y="157"/>
                  </a:lnTo>
                  <a:lnTo>
                    <a:pt x="142" y="160"/>
                  </a:lnTo>
                  <a:lnTo>
                    <a:pt x="141" y="164"/>
                  </a:lnTo>
                  <a:lnTo>
                    <a:pt x="141" y="166"/>
                  </a:lnTo>
                  <a:lnTo>
                    <a:pt x="143" y="173"/>
                  </a:lnTo>
                  <a:lnTo>
                    <a:pt x="144" y="176"/>
                  </a:lnTo>
                  <a:lnTo>
                    <a:pt x="144" y="180"/>
                  </a:lnTo>
                  <a:lnTo>
                    <a:pt x="143" y="183"/>
                  </a:lnTo>
                  <a:lnTo>
                    <a:pt x="142" y="186"/>
                  </a:lnTo>
                  <a:lnTo>
                    <a:pt x="141" y="189"/>
                  </a:lnTo>
                  <a:lnTo>
                    <a:pt x="139" y="193"/>
                  </a:lnTo>
                  <a:lnTo>
                    <a:pt x="139" y="172"/>
                  </a:lnTo>
                  <a:lnTo>
                    <a:pt x="139" y="152"/>
                  </a:lnTo>
                  <a:close/>
                  <a:moveTo>
                    <a:pt x="79" y="18"/>
                  </a:moveTo>
                  <a:lnTo>
                    <a:pt x="79" y="18"/>
                  </a:lnTo>
                  <a:close/>
                  <a:moveTo>
                    <a:pt x="135" y="188"/>
                  </a:moveTo>
                  <a:lnTo>
                    <a:pt x="135" y="187"/>
                  </a:lnTo>
                  <a:lnTo>
                    <a:pt x="135" y="186"/>
                  </a:lnTo>
                  <a:lnTo>
                    <a:pt x="135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" name="Freeform 36"/>
            <p:cNvSpPr>
              <a:spLocks/>
            </p:cNvSpPr>
            <p:nvPr/>
          </p:nvSpPr>
          <p:spPr bwMode="auto">
            <a:xfrm>
              <a:off x="3519488" y="3405188"/>
              <a:ext cx="531813" cy="63500"/>
            </a:xfrm>
            <a:custGeom>
              <a:avLst/>
              <a:gdLst>
                <a:gd name="T0" fmla="*/ 0 w 335"/>
                <a:gd name="T1" fmla="*/ 20 h 40"/>
                <a:gd name="T2" fmla="*/ 2 w 335"/>
                <a:gd name="T3" fmla="*/ 19 h 40"/>
                <a:gd name="T4" fmla="*/ 16 w 335"/>
                <a:gd name="T5" fmla="*/ 17 h 40"/>
                <a:gd name="T6" fmla="*/ 48 w 335"/>
                <a:gd name="T7" fmla="*/ 17 h 40"/>
                <a:gd name="T8" fmla="*/ 58 w 335"/>
                <a:gd name="T9" fmla="*/ 14 h 40"/>
                <a:gd name="T10" fmla="*/ 58 w 335"/>
                <a:gd name="T11" fmla="*/ 11 h 40"/>
                <a:gd name="T12" fmla="*/ 77 w 335"/>
                <a:gd name="T13" fmla="*/ 9 h 40"/>
                <a:gd name="T14" fmla="*/ 107 w 335"/>
                <a:gd name="T15" fmla="*/ 4 h 40"/>
                <a:gd name="T16" fmla="*/ 128 w 335"/>
                <a:gd name="T17" fmla="*/ 1 h 40"/>
                <a:gd name="T18" fmla="*/ 158 w 335"/>
                <a:gd name="T19" fmla="*/ 0 h 40"/>
                <a:gd name="T20" fmla="*/ 195 w 335"/>
                <a:gd name="T21" fmla="*/ 0 h 40"/>
                <a:gd name="T22" fmla="*/ 232 w 335"/>
                <a:gd name="T23" fmla="*/ 2 h 40"/>
                <a:gd name="T24" fmla="*/ 268 w 335"/>
                <a:gd name="T25" fmla="*/ 4 h 40"/>
                <a:gd name="T26" fmla="*/ 286 w 335"/>
                <a:gd name="T27" fmla="*/ 11 h 40"/>
                <a:gd name="T28" fmla="*/ 287 w 335"/>
                <a:gd name="T29" fmla="*/ 14 h 40"/>
                <a:gd name="T30" fmla="*/ 292 w 335"/>
                <a:gd name="T31" fmla="*/ 17 h 40"/>
                <a:gd name="T32" fmla="*/ 302 w 335"/>
                <a:gd name="T33" fmla="*/ 19 h 40"/>
                <a:gd name="T34" fmla="*/ 327 w 335"/>
                <a:gd name="T35" fmla="*/ 22 h 40"/>
                <a:gd name="T36" fmla="*/ 330 w 335"/>
                <a:gd name="T37" fmla="*/ 25 h 40"/>
                <a:gd name="T38" fmla="*/ 312 w 335"/>
                <a:gd name="T39" fmla="*/ 27 h 40"/>
                <a:gd name="T40" fmla="*/ 289 w 335"/>
                <a:gd name="T41" fmla="*/ 28 h 40"/>
                <a:gd name="T42" fmla="*/ 255 w 335"/>
                <a:gd name="T43" fmla="*/ 29 h 40"/>
                <a:gd name="T44" fmla="*/ 223 w 335"/>
                <a:gd name="T45" fmla="*/ 30 h 40"/>
                <a:gd name="T46" fmla="*/ 164 w 335"/>
                <a:gd name="T47" fmla="*/ 31 h 40"/>
                <a:gd name="T48" fmla="*/ 162 w 335"/>
                <a:gd name="T49" fmla="*/ 34 h 40"/>
                <a:gd name="T50" fmla="*/ 154 w 335"/>
                <a:gd name="T51" fmla="*/ 38 h 40"/>
                <a:gd name="T52" fmla="*/ 142 w 335"/>
                <a:gd name="T53" fmla="*/ 38 h 40"/>
                <a:gd name="T54" fmla="*/ 132 w 335"/>
                <a:gd name="T55" fmla="*/ 40 h 40"/>
                <a:gd name="T56" fmla="*/ 124 w 335"/>
                <a:gd name="T57" fmla="*/ 38 h 40"/>
                <a:gd name="T58" fmla="*/ 117 w 335"/>
                <a:gd name="T59" fmla="*/ 36 h 40"/>
                <a:gd name="T60" fmla="*/ 110 w 335"/>
                <a:gd name="T61" fmla="*/ 35 h 40"/>
                <a:gd name="T62" fmla="*/ 104 w 335"/>
                <a:gd name="T63" fmla="*/ 35 h 40"/>
                <a:gd name="T64" fmla="*/ 96 w 335"/>
                <a:gd name="T65" fmla="*/ 38 h 40"/>
                <a:gd name="T66" fmla="*/ 88 w 335"/>
                <a:gd name="T67" fmla="*/ 38 h 40"/>
                <a:gd name="T68" fmla="*/ 57 w 335"/>
                <a:gd name="T69" fmla="*/ 36 h 40"/>
                <a:gd name="T70" fmla="*/ 40 w 335"/>
                <a:gd name="T71" fmla="*/ 35 h 40"/>
                <a:gd name="T72" fmla="*/ 29 w 335"/>
                <a:gd name="T73" fmla="*/ 33 h 40"/>
                <a:gd name="T74" fmla="*/ 23 w 335"/>
                <a:gd name="T75" fmla="*/ 31 h 40"/>
                <a:gd name="T76" fmla="*/ 15 w 335"/>
                <a:gd name="T77" fmla="*/ 30 h 40"/>
                <a:gd name="T78" fmla="*/ 7 w 335"/>
                <a:gd name="T79" fmla="*/ 28 h 40"/>
                <a:gd name="T80" fmla="*/ 0 w 335"/>
                <a:gd name="T81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5" h="40">
                  <a:moveTo>
                    <a:pt x="0" y="20"/>
                  </a:moveTo>
                  <a:lnTo>
                    <a:pt x="0" y="20"/>
                  </a:lnTo>
                  <a:lnTo>
                    <a:pt x="1" y="20"/>
                  </a:lnTo>
                  <a:lnTo>
                    <a:pt x="2" y="19"/>
                  </a:lnTo>
                  <a:lnTo>
                    <a:pt x="7" y="19"/>
                  </a:lnTo>
                  <a:lnTo>
                    <a:pt x="16" y="17"/>
                  </a:lnTo>
                  <a:lnTo>
                    <a:pt x="27" y="17"/>
                  </a:lnTo>
                  <a:lnTo>
                    <a:pt x="48" y="17"/>
                  </a:lnTo>
                  <a:lnTo>
                    <a:pt x="59" y="17"/>
                  </a:lnTo>
                  <a:lnTo>
                    <a:pt x="58" y="14"/>
                  </a:lnTo>
                  <a:lnTo>
                    <a:pt x="58" y="13"/>
                  </a:lnTo>
                  <a:lnTo>
                    <a:pt x="58" y="11"/>
                  </a:lnTo>
                  <a:lnTo>
                    <a:pt x="58" y="9"/>
                  </a:lnTo>
                  <a:lnTo>
                    <a:pt x="77" y="9"/>
                  </a:lnTo>
                  <a:lnTo>
                    <a:pt x="96" y="6"/>
                  </a:lnTo>
                  <a:lnTo>
                    <a:pt x="107" y="4"/>
                  </a:lnTo>
                  <a:lnTo>
                    <a:pt x="117" y="2"/>
                  </a:lnTo>
                  <a:lnTo>
                    <a:pt x="128" y="1"/>
                  </a:lnTo>
                  <a:lnTo>
                    <a:pt x="140" y="0"/>
                  </a:lnTo>
                  <a:lnTo>
                    <a:pt x="158" y="0"/>
                  </a:lnTo>
                  <a:lnTo>
                    <a:pt x="177" y="0"/>
                  </a:lnTo>
                  <a:lnTo>
                    <a:pt x="195" y="0"/>
                  </a:lnTo>
                  <a:lnTo>
                    <a:pt x="213" y="1"/>
                  </a:lnTo>
                  <a:lnTo>
                    <a:pt x="232" y="2"/>
                  </a:lnTo>
                  <a:lnTo>
                    <a:pt x="250" y="4"/>
                  </a:lnTo>
                  <a:lnTo>
                    <a:pt x="268" y="4"/>
                  </a:lnTo>
                  <a:lnTo>
                    <a:pt x="286" y="4"/>
                  </a:lnTo>
                  <a:lnTo>
                    <a:pt x="286" y="11"/>
                  </a:lnTo>
                  <a:lnTo>
                    <a:pt x="287" y="13"/>
                  </a:lnTo>
                  <a:lnTo>
                    <a:pt x="287" y="14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6" y="19"/>
                  </a:lnTo>
                  <a:lnTo>
                    <a:pt x="302" y="19"/>
                  </a:lnTo>
                  <a:lnTo>
                    <a:pt x="319" y="21"/>
                  </a:lnTo>
                  <a:lnTo>
                    <a:pt x="327" y="22"/>
                  </a:lnTo>
                  <a:lnTo>
                    <a:pt x="335" y="25"/>
                  </a:lnTo>
                  <a:lnTo>
                    <a:pt x="330" y="25"/>
                  </a:lnTo>
                  <a:lnTo>
                    <a:pt x="324" y="25"/>
                  </a:lnTo>
                  <a:lnTo>
                    <a:pt x="312" y="27"/>
                  </a:lnTo>
                  <a:lnTo>
                    <a:pt x="300" y="27"/>
                  </a:lnTo>
                  <a:lnTo>
                    <a:pt x="289" y="28"/>
                  </a:lnTo>
                  <a:lnTo>
                    <a:pt x="266" y="28"/>
                  </a:lnTo>
                  <a:lnTo>
                    <a:pt x="255" y="29"/>
                  </a:lnTo>
                  <a:lnTo>
                    <a:pt x="243" y="30"/>
                  </a:lnTo>
                  <a:lnTo>
                    <a:pt x="223" y="30"/>
                  </a:lnTo>
                  <a:lnTo>
                    <a:pt x="203" y="31"/>
                  </a:lnTo>
                  <a:lnTo>
                    <a:pt x="164" y="31"/>
                  </a:lnTo>
                  <a:lnTo>
                    <a:pt x="163" y="33"/>
                  </a:lnTo>
                  <a:lnTo>
                    <a:pt x="162" y="34"/>
                  </a:lnTo>
                  <a:lnTo>
                    <a:pt x="157" y="36"/>
                  </a:lnTo>
                  <a:lnTo>
                    <a:pt x="154" y="38"/>
                  </a:lnTo>
                  <a:lnTo>
                    <a:pt x="148" y="38"/>
                  </a:lnTo>
                  <a:lnTo>
                    <a:pt x="142" y="38"/>
                  </a:lnTo>
                  <a:lnTo>
                    <a:pt x="137" y="40"/>
                  </a:lnTo>
                  <a:lnTo>
                    <a:pt x="132" y="40"/>
                  </a:lnTo>
                  <a:lnTo>
                    <a:pt x="128" y="38"/>
                  </a:lnTo>
                  <a:lnTo>
                    <a:pt x="124" y="38"/>
                  </a:lnTo>
                  <a:lnTo>
                    <a:pt x="120" y="38"/>
                  </a:lnTo>
                  <a:lnTo>
                    <a:pt x="117" y="36"/>
                  </a:lnTo>
                  <a:lnTo>
                    <a:pt x="114" y="35"/>
                  </a:lnTo>
                  <a:lnTo>
                    <a:pt x="110" y="35"/>
                  </a:lnTo>
                  <a:lnTo>
                    <a:pt x="107" y="35"/>
                  </a:lnTo>
                  <a:lnTo>
                    <a:pt x="104" y="35"/>
                  </a:lnTo>
                  <a:lnTo>
                    <a:pt x="101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88" y="38"/>
                  </a:lnTo>
                  <a:lnTo>
                    <a:pt x="74" y="38"/>
                  </a:lnTo>
                  <a:lnTo>
                    <a:pt x="57" y="36"/>
                  </a:lnTo>
                  <a:lnTo>
                    <a:pt x="50" y="36"/>
                  </a:lnTo>
                  <a:lnTo>
                    <a:pt x="40" y="35"/>
                  </a:lnTo>
                  <a:lnTo>
                    <a:pt x="35" y="34"/>
                  </a:lnTo>
                  <a:lnTo>
                    <a:pt x="29" y="33"/>
                  </a:lnTo>
                  <a:lnTo>
                    <a:pt x="25" y="31"/>
                  </a:lnTo>
                  <a:lnTo>
                    <a:pt x="23" y="31"/>
                  </a:lnTo>
                  <a:lnTo>
                    <a:pt x="18" y="31"/>
                  </a:lnTo>
                  <a:lnTo>
                    <a:pt x="15" y="30"/>
                  </a:lnTo>
                  <a:lnTo>
                    <a:pt x="12" y="29"/>
                  </a:lnTo>
                  <a:lnTo>
                    <a:pt x="7" y="28"/>
                  </a:lnTo>
                  <a:lnTo>
                    <a:pt x="0" y="25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Freeform 37"/>
            <p:cNvSpPr>
              <a:spLocks/>
            </p:cNvSpPr>
            <p:nvPr/>
          </p:nvSpPr>
          <p:spPr bwMode="auto">
            <a:xfrm>
              <a:off x="3675063" y="3290888"/>
              <a:ext cx="269875" cy="127000"/>
            </a:xfrm>
            <a:custGeom>
              <a:avLst/>
              <a:gdLst>
                <a:gd name="T0" fmla="*/ 170 w 170"/>
                <a:gd name="T1" fmla="*/ 63 h 80"/>
                <a:gd name="T2" fmla="*/ 170 w 170"/>
                <a:gd name="T3" fmla="*/ 63 h 80"/>
                <a:gd name="T4" fmla="*/ 163 w 170"/>
                <a:gd name="T5" fmla="*/ 55 h 80"/>
                <a:gd name="T6" fmla="*/ 156 w 170"/>
                <a:gd name="T7" fmla="*/ 48 h 80"/>
                <a:gd name="T8" fmla="*/ 148 w 170"/>
                <a:gd name="T9" fmla="*/ 40 h 80"/>
                <a:gd name="T10" fmla="*/ 140 w 170"/>
                <a:gd name="T11" fmla="*/ 34 h 80"/>
                <a:gd name="T12" fmla="*/ 132 w 170"/>
                <a:gd name="T13" fmla="*/ 27 h 80"/>
                <a:gd name="T14" fmla="*/ 127 w 170"/>
                <a:gd name="T15" fmla="*/ 21 h 80"/>
                <a:gd name="T16" fmla="*/ 119 w 170"/>
                <a:gd name="T17" fmla="*/ 13 h 80"/>
                <a:gd name="T18" fmla="*/ 113 w 170"/>
                <a:gd name="T19" fmla="*/ 5 h 80"/>
                <a:gd name="T20" fmla="*/ 109 w 170"/>
                <a:gd name="T21" fmla="*/ 3 h 80"/>
                <a:gd name="T22" fmla="*/ 107 w 170"/>
                <a:gd name="T23" fmla="*/ 2 h 80"/>
                <a:gd name="T24" fmla="*/ 103 w 170"/>
                <a:gd name="T25" fmla="*/ 0 h 80"/>
                <a:gd name="T26" fmla="*/ 99 w 170"/>
                <a:gd name="T27" fmla="*/ 0 h 80"/>
                <a:gd name="T28" fmla="*/ 95 w 170"/>
                <a:gd name="T29" fmla="*/ 0 h 80"/>
                <a:gd name="T30" fmla="*/ 92 w 170"/>
                <a:gd name="T31" fmla="*/ 2 h 80"/>
                <a:gd name="T32" fmla="*/ 84 w 170"/>
                <a:gd name="T33" fmla="*/ 3 h 80"/>
                <a:gd name="T34" fmla="*/ 72 w 170"/>
                <a:gd name="T35" fmla="*/ 5 h 80"/>
                <a:gd name="T36" fmla="*/ 61 w 170"/>
                <a:gd name="T37" fmla="*/ 5 h 80"/>
                <a:gd name="T38" fmla="*/ 50 w 170"/>
                <a:gd name="T39" fmla="*/ 5 h 80"/>
                <a:gd name="T40" fmla="*/ 44 w 170"/>
                <a:gd name="T41" fmla="*/ 7 h 80"/>
                <a:gd name="T42" fmla="*/ 39 w 170"/>
                <a:gd name="T43" fmla="*/ 8 h 80"/>
                <a:gd name="T44" fmla="*/ 37 w 170"/>
                <a:gd name="T45" fmla="*/ 9 h 80"/>
                <a:gd name="T46" fmla="*/ 36 w 170"/>
                <a:gd name="T47" fmla="*/ 10 h 80"/>
                <a:gd name="T48" fmla="*/ 34 w 170"/>
                <a:gd name="T49" fmla="*/ 13 h 80"/>
                <a:gd name="T50" fmla="*/ 33 w 170"/>
                <a:gd name="T51" fmla="*/ 16 h 80"/>
                <a:gd name="T52" fmla="*/ 33 w 170"/>
                <a:gd name="T53" fmla="*/ 18 h 80"/>
                <a:gd name="T54" fmla="*/ 34 w 170"/>
                <a:gd name="T55" fmla="*/ 23 h 80"/>
                <a:gd name="T56" fmla="*/ 35 w 170"/>
                <a:gd name="T57" fmla="*/ 26 h 80"/>
                <a:gd name="T58" fmla="*/ 36 w 170"/>
                <a:gd name="T59" fmla="*/ 31 h 80"/>
                <a:gd name="T60" fmla="*/ 35 w 170"/>
                <a:gd name="T61" fmla="*/ 34 h 80"/>
                <a:gd name="T62" fmla="*/ 34 w 170"/>
                <a:gd name="T63" fmla="*/ 39 h 80"/>
                <a:gd name="T64" fmla="*/ 32 w 170"/>
                <a:gd name="T65" fmla="*/ 42 h 80"/>
                <a:gd name="T66" fmla="*/ 31 w 170"/>
                <a:gd name="T67" fmla="*/ 46 h 80"/>
                <a:gd name="T68" fmla="*/ 26 w 170"/>
                <a:gd name="T69" fmla="*/ 51 h 80"/>
                <a:gd name="T70" fmla="*/ 20 w 170"/>
                <a:gd name="T71" fmla="*/ 55 h 80"/>
                <a:gd name="T72" fmla="*/ 15 w 170"/>
                <a:gd name="T73" fmla="*/ 61 h 80"/>
                <a:gd name="T74" fmla="*/ 3 w 170"/>
                <a:gd name="T75" fmla="*/ 72 h 80"/>
                <a:gd name="T76" fmla="*/ 1 w 170"/>
                <a:gd name="T77" fmla="*/ 74 h 80"/>
                <a:gd name="T78" fmla="*/ 0 w 170"/>
                <a:gd name="T79" fmla="*/ 77 h 80"/>
                <a:gd name="T80" fmla="*/ 0 w 170"/>
                <a:gd name="T81" fmla="*/ 78 h 80"/>
                <a:gd name="T82" fmla="*/ 0 w 170"/>
                <a:gd name="T83" fmla="*/ 80 h 80"/>
                <a:gd name="T84" fmla="*/ 1 w 170"/>
                <a:gd name="T85" fmla="*/ 80 h 80"/>
                <a:gd name="T86" fmla="*/ 2 w 170"/>
                <a:gd name="T87" fmla="*/ 80 h 80"/>
                <a:gd name="T88" fmla="*/ 7 w 170"/>
                <a:gd name="T89" fmla="*/ 74 h 80"/>
                <a:gd name="T90" fmla="*/ 7 w 170"/>
                <a:gd name="T91" fmla="*/ 75 h 80"/>
                <a:gd name="T92" fmla="*/ 7 w 170"/>
                <a:gd name="T93" fmla="*/ 76 h 80"/>
                <a:gd name="T94" fmla="*/ 8 w 170"/>
                <a:gd name="T95" fmla="*/ 76 h 80"/>
                <a:gd name="T96" fmla="*/ 14 w 170"/>
                <a:gd name="T97" fmla="*/ 75 h 80"/>
                <a:gd name="T98" fmla="*/ 32 w 170"/>
                <a:gd name="T99" fmla="*/ 75 h 80"/>
                <a:gd name="T100" fmla="*/ 51 w 170"/>
                <a:gd name="T101" fmla="*/ 75 h 80"/>
                <a:gd name="T102" fmla="*/ 89 w 170"/>
                <a:gd name="T103" fmla="*/ 76 h 80"/>
                <a:gd name="T104" fmla="*/ 108 w 170"/>
                <a:gd name="T105" fmla="*/ 76 h 80"/>
                <a:gd name="T106" fmla="*/ 127 w 170"/>
                <a:gd name="T107" fmla="*/ 76 h 80"/>
                <a:gd name="T108" fmla="*/ 146 w 170"/>
                <a:gd name="T109" fmla="*/ 75 h 80"/>
                <a:gd name="T110" fmla="*/ 165 w 170"/>
                <a:gd name="T111" fmla="*/ 74 h 80"/>
                <a:gd name="T112" fmla="*/ 166 w 170"/>
                <a:gd name="T113" fmla="*/ 73 h 80"/>
                <a:gd name="T114" fmla="*/ 166 w 170"/>
                <a:gd name="T115" fmla="*/ 72 h 80"/>
                <a:gd name="T116" fmla="*/ 169 w 170"/>
                <a:gd name="T117" fmla="*/ 69 h 80"/>
                <a:gd name="T118" fmla="*/ 170 w 170"/>
                <a:gd name="T119" fmla="*/ 66 h 80"/>
                <a:gd name="T120" fmla="*/ 170 w 170"/>
                <a:gd name="T121" fmla="*/ 64 h 80"/>
                <a:gd name="T122" fmla="*/ 170 w 170"/>
                <a:gd name="T12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" h="80">
                  <a:moveTo>
                    <a:pt x="170" y="63"/>
                  </a:moveTo>
                  <a:lnTo>
                    <a:pt x="170" y="63"/>
                  </a:lnTo>
                  <a:lnTo>
                    <a:pt x="163" y="55"/>
                  </a:lnTo>
                  <a:lnTo>
                    <a:pt x="156" y="48"/>
                  </a:lnTo>
                  <a:lnTo>
                    <a:pt x="148" y="40"/>
                  </a:lnTo>
                  <a:lnTo>
                    <a:pt x="140" y="34"/>
                  </a:lnTo>
                  <a:lnTo>
                    <a:pt x="132" y="27"/>
                  </a:lnTo>
                  <a:lnTo>
                    <a:pt x="127" y="21"/>
                  </a:lnTo>
                  <a:lnTo>
                    <a:pt x="119" y="13"/>
                  </a:lnTo>
                  <a:lnTo>
                    <a:pt x="113" y="5"/>
                  </a:lnTo>
                  <a:lnTo>
                    <a:pt x="109" y="3"/>
                  </a:lnTo>
                  <a:lnTo>
                    <a:pt x="107" y="2"/>
                  </a:lnTo>
                  <a:lnTo>
                    <a:pt x="103" y="0"/>
                  </a:lnTo>
                  <a:lnTo>
                    <a:pt x="99" y="0"/>
                  </a:lnTo>
                  <a:lnTo>
                    <a:pt x="95" y="0"/>
                  </a:lnTo>
                  <a:lnTo>
                    <a:pt x="92" y="2"/>
                  </a:lnTo>
                  <a:lnTo>
                    <a:pt x="84" y="3"/>
                  </a:lnTo>
                  <a:lnTo>
                    <a:pt x="72" y="5"/>
                  </a:lnTo>
                  <a:lnTo>
                    <a:pt x="61" y="5"/>
                  </a:lnTo>
                  <a:lnTo>
                    <a:pt x="50" y="5"/>
                  </a:lnTo>
                  <a:lnTo>
                    <a:pt x="44" y="7"/>
                  </a:lnTo>
                  <a:lnTo>
                    <a:pt x="39" y="8"/>
                  </a:lnTo>
                  <a:lnTo>
                    <a:pt x="37" y="9"/>
                  </a:lnTo>
                  <a:lnTo>
                    <a:pt x="36" y="10"/>
                  </a:lnTo>
                  <a:lnTo>
                    <a:pt x="34" y="13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4" y="23"/>
                  </a:lnTo>
                  <a:lnTo>
                    <a:pt x="35" y="26"/>
                  </a:lnTo>
                  <a:lnTo>
                    <a:pt x="36" y="31"/>
                  </a:lnTo>
                  <a:lnTo>
                    <a:pt x="35" y="34"/>
                  </a:lnTo>
                  <a:lnTo>
                    <a:pt x="34" y="39"/>
                  </a:lnTo>
                  <a:lnTo>
                    <a:pt x="32" y="42"/>
                  </a:lnTo>
                  <a:lnTo>
                    <a:pt x="31" y="46"/>
                  </a:lnTo>
                  <a:lnTo>
                    <a:pt x="26" y="51"/>
                  </a:lnTo>
                  <a:lnTo>
                    <a:pt x="20" y="55"/>
                  </a:lnTo>
                  <a:lnTo>
                    <a:pt x="15" y="61"/>
                  </a:lnTo>
                  <a:lnTo>
                    <a:pt x="3" y="72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1" y="80"/>
                  </a:lnTo>
                  <a:lnTo>
                    <a:pt x="2" y="80"/>
                  </a:lnTo>
                  <a:lnTo>
                    <a:pt x="7" y="74"/>
                  </a:lnTo>
                  <a:lnTo>
                    <a:pt x="7" y="75"/>
                  </a:lnTo>
                  <a:lnTo>
                    <a:pt x="7" y="76"/>
                  </a:lnTo>
                  <a:lnTo>
                    <a:pt x="8" y="76"/>
                  </a:lnTo>
                  <a:lnTo>
                    <a:pt x="14" y="75"/>
                  </a:lnTo>
                  <a:lnTo>
                    <a:pt x="32" y="75"/>
                  </a:lnTo>
                  <a:lnTo>
                    <a:pt x="51" y="75"/>
                  </a:lnTo>
                  <a:lnTo>
                    <a:pt x="89" y="76"/>
                  </a:lnTo>
                  <a:lnTo>
                    <a:pt x="108" y="76"/>
                  </a:lnTo>
                  <a:lnTo>
                    <a:pt x="127" y="76"/>
                  </a:lnTo>
                  <a:lnTo>
                    <a:pt x="146" y="75"/>
                  </a:lnTo>
                  <a:lnTo>
                    <a:pt x="165" y="74"/>
                  </a:lnTo>
                  <a:lnTo>
                    <a:pt x="166" y="73"/>
                  </a:lnTo>
                  <a:lnTo>
                    <a:pt x="166" y="72"/>
                  </a:lnTo>
                  <a:lnTo>
                    <a:pt x="169" y="69"/>
                  </a:lnTo>
                  <a:lnTo>
                    <a:pt x="170" y="66"/>
                  </a:lnTo>
                  <a:lnTo>
                    <a:pt x="170" y="64"/>
                  </a:lnTo>
                  <a:lnTo>
                    <a:pt x="170" y="63"/>
                  </a:lnTo>
                  <a:close/>
                </a:path>
              </a:pathLst>
            </a:custGeom>
            <a:solidFill>
              <a:srgbClr val="F8B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38"/>
            <p:cNvSpPr>
              <a:spLocks/>
            </p:cNvSpPr>
            <p:nvPr/>
          </p:nvSpPr>
          <p:spPr bwMode="auto">
            <a:xfrm>
              <a:off x="3536950" y="3079751"/>
              <a:ext cx="395288" cy="220663"/>
            </a:xfrm>
            <a:custGeom>
              <a:avLst/>
              <a:gdLst>
                <a:gd name="T0" fmla="*/ 0 w 249"/>
                <a:gd name="T1" fmla="*/ 124 h 139"/>
                <a:gd name="T2" fmla="*/ 0 w 249"/>
                <a:gd name="T3" fmla="*/ 124 h 139"/>
                <a:gd name="T4" fmla="*/ 2 w 249"/>
                <a:gd name="T5" fmla="*/ 126 h 139"/>
                <a:gd name="T6" fmla="*/ 6 w 249"/>
                <a:gd name="T7" fmla="*/ 127 h 139"/>
                <a:gd name="T8" fmla="*/ 12 w 249"/>
                <a:gd name="T9" fmla="*/ 129 h 139"/>
                <a:gd name="T10" fmla="*/ 19 w 249"/>
                <a:gd name="T11" fmla="*/ 132 h 139"/>
                <a:gd name="T12" fmla="*/ 28 w 249"/>
                <a:gd name="T13" fmla="*/ 134 h 139"/>
                <a:gd name="T14" fmla="*/ 38 w 249"/>
                <a:gd name="T15" fmla="*/ 135 h 139"/>
                <a:gd name="T16" fmla="*/ 50 w 249"/>
                <a:gd name="T17" fmla="*/ 137 h 139"/>
                <a:gd name="T18" fmla="*/ 62 w 249"/>
                <a:gd name="T19" fmla="*/ 139 h 139"/>
                <a:gd name="T20" fmla="*/ 75 w 249"/>
                <a:gd name="T21" fmla="*/ 139 h 139"/>
                <a:gd name="T22" fmla="*/ 89 w 249"/>
                <a:gd name="T23" fmla="*/ 139 h 139"/>
                <a:gd name="T24" fmla="*/ 104 w 249"/>
                <a:gd name="T25" fmla="*/ 137 h 139"/>
                <a:gd name="T26" fmla="*/ 119 w 249"/>
                <a:gd name="T27" fmla="*/ 135 h 139"/>
                <a:gd name="T28" fmla="*/ 134 w 249"/>
                <a:gd name="T29" fmla="*/ 133 h 139"/>
                <a:gd name="T30" fmla="*/ 141 w 249"/>
                <a:gd name="T31" fmla="*/ 132 h 139"/>
                <a:gd name="T32" fmla="*/ 149 w 249"/>
                <a:gd name="T33" fmla="*/ 129 h 139"/>
                <a:gd name="T34" fmla="*/ 156 w 249"/>
                <a:gd name="T35" fmla="*/ 126 h 139"/>
                <a:gd name="T36" fmla="*/ 164 w 249"/>
                <a:gd name="T37" fmla="*/ 124 h 139"/>
                <a:gd name="T38" fmla="*/ 172 w 249"/>
                <a:gd name="T39" fmla="*/ 121 h 139"/>
                <a:gd name="T40" fmla="*/ 180 w 249"/>
                <a:gd name="T41" fmla="*/ 116 h 139"/>
                <a:gd name="T42" fmla="*/ 191 w 249"/>
                <a:gd name="T43" fmla="*/ 110 h 139"/>
                <a:gd name="T44" fmla="*/ 201 w 249"/>
                <a:gd name="T45" fmla="*/ 103 h 139"/>
                <a:gd name="T46" fmla="*/ 209 w 249"/>
                <a:gd name="T47" fmla="*/ 96 h 139"/>
                <a:gd name="T48" fmla="*/ 217 w 249"/>
                <a:gd name="T49" fmla="*/ 87 h 139"/>
                <a:gd name="T50" fmla="*/ 224 w 249"/>
                <a:gd name="T51" fmla="*/ 81 h 139"/>
                <a:gd name="T52" fmla="*/ 228 w 249"/>
                <a:gd name="T53" fmla="*/ 73 h 139"/>
                <a:gd name="T54" fmla="*/ 234 w 249"/>
                <a:gd name="T55" fmla="*/ 64 h 139"/>
                <a:gd name="T56" fmla="*/ 238 w 249"/>
                <a:gd name="T57" fmla="*/ 56 h 139"/>
                <a:gd name="T58" fmla="*/ 240 w 249"/>
                <a:gd name="T59" fmla="*/ 49 h 139"/>
                <a:gd name="T60" fmla="*/ 243 w 249"/>
                <a:gd name="T61" fmla="*/ 42 h 139"/>
                <a:gd name="T62" fmla="*/ 246 w 249"/>
                <a:gd name="T63" fmla="*/ 36 h 139"/>
                <a:gd name="T64" fmla="*/ 247 w 249"/>
                <a:gd name="T65" fmla="*/ 31 h 139"/>
                <a:gd name="T66" fmla="*/ 249 w 249"/>
                <a:gd name="T67" fmla="*/ 21 h 139"/>
                <a:gd name="T68" fmla="*/ 249 w 249"/>
                <a:gd name="T69" fmla="*/ 16 h 139"/>
                <a:gd name="T70" fmla="*/ 243 w 249"/>
                <a:gd name="T71" fmla="*/ 0 h 139"/>
                <a:gd name="T72" fmla="*/ 242 w 249"/>
                <a:gd name="T73" fmla="*/ 4 h 139"/>
                <a:gd name="T74" fmla="*/ 240 w 249"/>
                <a:gd name="T75" fmla="*/ 7 h 139"/>
                <a:gd name="T76" fmla="*/ 238 w 249"/>
                <a:gd name="T77" fmla="*/ 12 h 139"/>
                <a:gd name="T78" fmla="*/ 234 w 249"/>
                <a:gd name="T79" fmla="*/ 16 h 139"/>
                <a:gd name="T80" fmla="*/ 228 w 249"/>
                <a:gd name="T81" fmla="*/ 20 h 139"/>
                <a:gd name="T82" fmla="*/ 223 w 249"/>
                <a:gd name="T83" fmla="*/ 25 h 139"/>
                <a:gd name="T84" fmla="*/ 209 w 249"/>
                <a:gd name="T85" fmla="*/ 34 h 139"/>
                <a:gd name="T86" fmla="*/ 195 w 249"/>
                <a:gd name="T87" fmla="*/ 44 h 139"/>
                <a:gd name="T88" fmla="*/ 181 w 249"/>
                <a:gd name="T89" fmla="*/ 52 h 139"/>
                <a:gd name="T90" fmla="*/ 158 w 249"/>
                <a:gd name="T91" fmla="*/ 63 h 139"/>
                <a:gd name="T92" fmla="*/ 141 w 249"/>
                <a:gd name="T93" fmla="*/ 71 h 139"/>
                <a:gd name="T94" fmla="*/ 123 w 249"/>
                <a:gd name="T95" fmla="*/ 81 h 139"/>
                <a:gd name="T96" fmla="*/ 105 w 249"/>
                <a:gd name="T97" fmla="*/ 89 h 139"/>
                <a:gd name="T98" fmla="*/ 86 w 249"/>
                <a:gd name="T99" fmla="*/ 96 h 139"/>
                <a:gd name="T100" fmla="*/ 66 w 249"/>
                <a:gd name="T101" fmla="*/ 104 h 139"/>
                <a:gd name="T102" fmla="*/ 57 w 249"/>
                <a:gd name="T103" fmla="*/ 108 h 139"/>
                <a:gd name="T104" fmla="*/ 47 w 249"/>
                <a:gd name="T105" fmla="*/ 110 h 139"/>
                <a:gd name="T106" fmla="*/ 37 w 249"/>
                <a:gd name="T107" fmla="*/ 112 h 139"/>
                <a:gd name="T108" fmla="*/ 27 w 249"/>
                <a:gd name="T109" fmla="*/ 114 h 139"/>
                <a:gd name="T110" fmla="*/ 16 w 249"/>
                <a:gd name="T111" fmla="*/ 116 h 139"/>
                <a:gd name="T112" fmla="*/ 8 w 249"/>
                <a:gd name="T113" fmla="*/ 117 h 139"/>
                <a:gd name="T114" fmla="*/ 0 w 249"/>
                <a:gd name="T115" fmla="*/ 12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9" h="139">
                  <a:moveTo>
                    <a:pt x="0" y="124"/>
                  </a:moveTo>
                  <a:lnTo>
                    <a:pt x="0" y="124"/>
                  </a:lnTo>
                  <a:lnTo>
                    <a:pt x="2" y="126"/>
                  </a:lnTo>
                  <a:lnTo>
                    <a:pt x="6" y="127"/>
                  </a:lnTo>
                  <a:lnTo>
                    <a:pt x="12" y="129"/>
                  </a:lnTo>
                  <a:lnTo>
                    <a:pt x="19" y="132"/>
                  </a:lnTo>
                  <a:lnTo>
                    <a:pt x="28" y="134"/>
                  </a:lnTo>
                  <a:lnTo>
                    <a:pt x="38" y="135"/>
                  </a:lnTo>
                  <a:lnTo>
                    <a:pt x="50" y="137"/>
                  </a:lnTo>
                  <a:lnTo>
                    <a:pt x="62" y="139"/>
                  </a:lnTo>
                  <a:lnTo>
                    <a:pt x="75" y="139"/>
                  </a:lnTo>
                  <a:lnTo>
                    <a:pt x="89" y="139"/>
                  </a:lnTo>
                  <a:lnTo>
                    <a:pt x="104" y="137"/>
                  </a:lnTo>
                  <a:lnTo>
                    <a:pt x="119" y="135"/>
                  </a:lnTo>
                  <a:lnTo>
                    <a:pt x="134" y="133"/>
                  </a:lnTo>
                  <a:lnTo>
                    <a:pt x="141" y="132"/>
                  </a:lnTo>
                  <a:lnTo>
                    <a:pt x="149" y="129"/>
                  </a:lnTo>
                  <a:lnTo>
                    <a:pt x="156" y="126"/>
                  </a:lnTo>
                  <a:lnTo>
                    <a:pt x="164" y="124"/>
                  </a:lnTo>
                  <a:lnTo>
                    <a:pt x="172" y="121"/>
                  </a:lnTo>
                  <a:lnTo>
                    <a:pt x="180" y="116"/>
                  </a:lnTo>
                  <a:lnTo>
                    <a:pt x="191" y="110"/>
                  </a:lnTo>
                  <a:lnTo>
                    <a:pt x="201" y="103"/>
                  </a:lnTo>
                  <a:lnTo>
                    <a:pt x="209" y="96"/>
                  </a:lnTo>
                  <a:lnTo>
                    <a:pt x="217" y="87"/>
                  </a:lnTo>
                  <a:lnTo>
                    <a:pt x="224" y="81"/>
                  </a:lnTo>
                  <a:lnTo>
                    <a:pt x="228" y="73"/>
                  </a:lnTo>
                  <a:lnTo>
                    <a:pt x="234" y="64"/>
                  </a:lnTo>
                  <a:lnTo>
                    <a:pt x="238" y="56"/>
                  </a:lnTo>
                  <a:lnTo>
                    <a:pt x="240" y="49"/>
                  </a:lnTo>
                  <a:lnTo>
                    <a:pt x="243" y="42"/>
                  </a:lnTo>
                  <a:lnTo>
                    <a:pt x="246" y="36"/>
                  </a:lnTo>
                  <a:lnTo>
                    <a:pt x="247" y="31"/>
                  </a:lnTo>
                  <a:lnTo>
                    <a:pt x="249" y="21"/>
                  </a:lnTo>
                  <a:lnTo>
                    <a:pt x="249" y="16"/>
                  </a:lnTo>
                  <a:lnTo>
                    <a:pt x="243" y="0"/>
                  </a:lnTo>
                  <a:lnTo>
                    <a:pt x="242" y="4"/>
                  </a:lnTo>
                  <a:lnTo>
                    <a:pt x="240" y="7"/>
                  </a:lnTo>
                  <a:lnTo>
                    <a:pt x="238" y="12"/>
                  </a:lnTo>
                  <a:lnTo>
                    <a:pt x="234" y="16"/>
                  </a:lnTo>
                  <a:lnTo>
                    <a:pt x="228" y="20"/>
                  </a:lnTo>
                  <a:lnTo>
                    <a:pt x="223" y="25"/>
                  </a:lnTo>
                  <a:lnTo>
                    <a:pt x="209" y="34"/>
                  </a:lnTo>
                  <a:lnTo>
                    <a:pt x="195" y="44"/>
                  </a:lnTo>
                  <a:lnTo>
                    <a:pt x="181" y="52"/>
                  </a:lnTo>
                  <a:lnTo>
                    <a:pt x="158" y="63"/>
                  </a:lnTo>
                  <a:lnTo>
                    <a:pt x="141" y="71"/>
                  </a:lnTo>
                  <a:lnTo>
                    <a:pt x="123" y="81"/>
                  </a:lnTo>
                  <a:lnTo>
                    <a:pt x="105" y="89"/>
                  </a:lnTo>
                  <a:lnTo>
                    <a:pt x="86" y="96"/>
                  </a:lnTo>
                  <a:lnTo>
                    <a:pt x="66" y="104"/>
                  </a:lnTo>
                  <a:lnTo>
                    <a:pt x="57" y="108"/>
                  </a:lnTo>
                  <a:lnTo>
                    <a:pt x="47" y="110"/>
                  </a:lnTo>
                  <a:lnTo>
                    <a:pt x="37" y="112"/>
                  </a:lnTo>
                  <a:lnTo>
                    <a:pt x="27" y="114"/>
                  </a:lnTo>
                  <a:lnTo>
                    <a:pt x="16" y="116"/>
                  </a:lnTo>
                  <a:lnTo>
                    <a:pt x="8" y="117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F8B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6" name="Freeform 39"/>
            <p:cNvSpPr>
              <a:spLocks/>
            </p:cNvSpPr>
            <p:nvPr/>
          </p:nvSpPr>
          <p:spPr bwMode="auto">
            <a:xfrm>
              <a:off x="3724275" y="3284538"/>
              <a:ext cx="7938" cy="4763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3 h 3"/>
                <a:gd name="T4" fmla="*/ 2 w 5"/>
                <a:gd name="T5" fmla="*/ 3 h 3"/>
                <a:gd name="T6" fmla="*/ 4 w 5"/>
                <a:gd name="T7" fmla="*/ 1 h 3"/>
                <a:gd name="T8" fmla="*/ 5 w 5"/>
                <a:gd name="T9" fmla="*/ 0 h 3"/>
                <a:gd name="T10" fmla="*/ 4 w 5"/>
                <a:gd name="T11" fmla="*/ 0 h 3"/>
                <a:gd name="T12" fmla="*/ 2 w 5"/>
                <a:gd name="T13" fmla="*/ 1 h 3"/>
                <a:gd name="T14" fmla="*/ 0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4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7" name="Freeform 40"/>
            <p:cNvSpPr>
              <a:spLocks/>
            </p:cNvSpPr>
            <p:nvPr/>
          </p:nvSpPr>
          <p:spPr bwMode="auto">
            <a:xfrm>
              <a:off x="3717925" y="3284538"/>
              <a:ext cx="7938" cy="112713"/>
            </a:xfrm>
            <a:custGeom>
              <a:avLst/>
              <a:gdLst>
                <a:gd name="T0" fmla="*/ 1 w 5"/>
                <a:gd name="T1" fmla="*/ 5 h 71"/>
                <a:gd name="T2" fmla="*/ 1 w 5"/>
                <a:gd name="T3" fmla="*/ 5 h 71"/>
                <a:gd name="T4" fmla="*/ 0 w 5"/>
                <a:gd name="T5" fmla="*/ 21 h 71"/>
                <a:gd name="T6" fmla="*/ 0 w 5"/>
                <a:gd name="T7" fmla="*/ 38 h 71"/>
                <a:gd name="T8" fmla="*/ 2 w 5"/>
                <a:gd name="T9" fmla="*/ 71 h 71"/>
                <a:gd name="T10" fmla="*/ 3 w 5"/>
                <a:gd name="T11" fmla="*/ 70 h 71"/>
                <a:gd name="T12" fmla="*/ 5 w 5"/>
                <a:gd name="T13" fmla="*/ 67 h 71"/>
                <a:gd name="T14" fmla="*/ 5 w 5"/>
                <a:gd name="T15" fmla="*/ 66 h 71"/>
                <a:gd name="T16" fmla="*/ 4 w 5"/>
                <a:gd name="T17" fmla="*/ 34 h 71"/>
                <a:gd name="T18" fmla="*/ 4 w 5"/>
                <a:gd name="T19" fmla="*/ 18 h 71"/>
                <a:gd name="T20" fmla="*/ 4 w 5"/>
                <a:gd name="T21" fmla="*/ 2 h 71"/>
                <a:gd name="T22" fmla="*/ 4 w 5"/>
                <a:gd name="T23" fmla="*/ 0 h 71"/>
                <a:gd name="T24" fmla="*/ 3 w 5"/>
                <a:gd name="T25" fmla="*/ 0 h 71"/>
                <a:gd name="T26" fmla="*/ 3 w 5"/>
                <a:gd name="T27" fmla="*/ 2 h 71"/>
                <a:gd name="T28" fmla="*/ 2 w 5"/>
                <a:gd name="T29" fmla="*/ 4 h 71"/>
                <a:gd name="T30" fmla="*/ 1 w 5"/>
                <a:gd name="T31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71">
                  <a:moveTo>
                    <a:pt x="1" y="5"/>
                  </a:moveTo>
                  <a:lnTo>
                    <a:pt x="1" y="5"/>
                  </a:lnTo>
                  <a:lnTo>
                    <a:pt x="0" y="21"/>
                  </a:lnTo>
                  <a:lnTo>
                    <a:pt x="0" y="38"/>
                  </a:lnTo>
                  <a:lnTo>
                    <a:pt x="2" y="71"/>
                  </a:lnTo>
                  <a:lnTo>
                    <a:pt x="3" y="70"/>
                  </a:lnTo>
                  <a:lnTo>
                    <a:pt x="5" y="67"/>
                  </a:lnTo>
                  <a:lnTo>
                    <a:pt x="5" y="66"/>
                  </a:lnTo>
                  <a:lnTo>
                    <a:pt x="4" y="34"/>
                  </a:lnTo>
                  <a:lnTo>
                    <a:pt x="4" y="18"/>
                  </a:lnTo>
                  <a:lnTo>
                    <a:pt x="4" y="2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4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8" name="Freeform 41"/>
            <p:cNvSpPr>
              <a:spLocks/>
            </p:cNvSpPr>
            <p:nvPr/>
          </p:nvSpPr>
          <p:spPr bwMode="auto">
            <a:xfrm>
              <a:off x="3638550" y="3346451"/>
              <a:ext cx="93663" cy="74613"/>
            </a:xfrm>
            <a:custGeom>
              <a:avLst/>
              <a:gdLst>
                <a:gd name="T0" fmla="*/ 51 w 59"/>
                <a:gd name="T1" fmla="*/ 0 h 47"/>
                <a:gd name="T2" fmla="*/ 51 w 59"/>
                <a:gd name="T3" fmla="*/ 0 h 47"/>
                <a:gd name="T4" fmla="*/ 34 w 59"/>
                <a:gd name="T5" fmla="*/ 13 h 47"/>
                <a:gd name="T6" fmla="*/ 18 w 59"/>
                <a:gd name="T7" fmla="*/ 28 h 47"/>
                <a:gd name="T8" fmla="*/ 13 w 59"/>
                <a:gd name="T9" fmla="*/ 32 h 47"/>
                <a:gd name="T10" fmla="*/ 9 w 59"/>
                <a:gd name="T11" fmla="*/ 37 h 47"/>
                <a:gd name="T12" fmla="*/ 6 w 59"/>
                <a:gd name="T13" fmla="*/ 39 h 47"/>
                <a:gd name="T14" fmla="*/ 3 w 59"/>
                <a:gd name="T15" fmla="*/ 41 h 47"/>
                <a:gd name="T16" fmla="*/ 1 w 59"/>
                <a:gd name="T17" fmla="*/ 44 h 47"/>
                <a:gd name="T18" fmla="*/ 0 w 59"/>
                <a:gd name="T19" fmla="*/ 47 h 47"/>
                <a:gd name="T20" fmla="*/ 1 w 59"/>
                <a:gd name="T21" fmla="*/ 47 h 47"/>
                <a:gd name="T22" fmla="*/ 2 w 59"/>
                <a:gd name="T23" fmla="*/ 46 h 47"/>
                <a:gd name="T24" fmla="*/ 3 w 59"/>
                <a:gd name="T25" fmla="*/ 44 h 47"/>
                <a:gd name="T26" fmla="*/ 5 w 59"/>
                <a:gd name="T27" fmla="*/ 42 h 47"/>
                <a:gd name="T28" fmla="*/ 1 w 59"/>
                <a:gd name="T29" fmla="*/ 47 h 47"/>
                <a:gd name="T30" fmla="*/ 35 w 59"/>
                <a:gd name="T31" fmla="*/ 47 h 47"/>
                <a:gd name="T32" fmla="*/ 46 w 59"/>
                <a:gd name="T33" fmla="*/ 47 h 47"/>
                <a:gd name="T34" fmla="*/ 51 w 59"/>
                <a:gd name="T35" fmla="*/ 47 h 47"/>
                <a:gd name="T36" fmla="*/ 54 w 59"/>
                <a:gd name="T37" fmla="*/ 46 h 47"/>
                <a:gd name="T38" fmla="*/ 56 w 59"/>
                <a:gd name="T39" fmla="*/ 46 h 47"/>
                <a:gd name="T40" fmla="*/ 57 w 59"/>
                <a:gd name="T41" fmla="*/ 45 h 47"/>
                <a:gd name="T42" fmla="*/ 58 w 59"/>
                <a:gd name="T43" fmla="*/ 44 h 47"/>
                <a:gd name="T44" fmla="*/ 59 w 59"/>
                <a:gd name="T45" fmla="*/ 41 h 47"/>
                <a:gd name="T46" fmla="*/ 56 w 59"/>
                <a:gd name="T47" fmla="*/ 41 h 47"/>
                <a:gd name="T48" fmla="*/ 53 w 59"/>
                <a:gd name="T49" fmla="*/ 41 h 47"/>
                <a:gd name="T50" fmla="*/ 47 w 59"/>
                <a:gd name="T51" fmla="*/ 41 h 47"/>
                <a:gd name="T52" fmla="*/ 36 w 59"/>
                <a:gd name="T53" fmla="*/ 41 h 47"/>
                <a:gd name="T54" fmla="*/ 5 w 59"/>
                <a:gd name="T55" fmla="*/ 41 h 47"/>
                <a:gd name="T56" fmla="*/ 3 w 59"/>
                <a:gd name="T57" fmla="*/ 42 h 47"/>
                <a:gd name="T58" fmla="*/ 2 w 59"/>
                <a:gd name="T59" fmla="*/ 44 h 47"/>
                <a:gd name="T60" fmla="*/ 0 w 59"/>
                <a:gd name="T61" fmla="*/ 46 h 47"/>
                <a:gd name="T62" fmla="*/ 0 w 59"/>
                <a:gd name="T63" fmla="*/ 47 h 47"/>
                <a:gd name="T64" fmla="*/ 1 w 59"/>
                <a:gd name="T65" fmla="*/ 47 h 47"/>
                <a:gd name="T66" fmla="*/ 2 w 59"/>
                <a:gd name="T67" fmla="*/ 46 h 47"/>
                <a:gd name="T68" fmla="*/ 3 w 59"/>
                <a:gd name="T69" fmla="*/ 44 h 47"/>
                <a:gd name="T70" fmla="*/ 5 w 59"/>
                <a:gd name="T71" fmla="*/ 42 h 47"/>
                <a:gd name="T72" fmla="*/ 6 w 59"/>
                <a:gd name="T73" fmla="*/ 44 h 47"/>
                <a:gd name="T74" fmla="*/ 9 w 59"/>
                <a:gd name="T75" fmla="*/ 41 h 47"/>
                <a:gd name="T76" fmla="*/ 12 w 59"/>
                <a:gd name="T77" fmla="*/ 37 h 47"/>
                <a:gd name="T78" fmla="*/ 25 w 59"/>
                <a:gd name="T79" fmla="*/ 25 h 47"/>
                <a:gd name="T80" fmla="*/ 49 w 59"/>
                <a:gd name="T81" fmla="*/ 5 h 47"/>
                <a:gd name="T82" fmla="*/ 50 w 59"/>
                <a:gd name="T83" fmla="*/ 4 h 47"/>
                <a:gd name="T84" fmla="*/ 51 w 59"/>
                <a:gd name="T85" fmla="*/ 2 h 47"/>
                <a:gd name="T86" fmla="*/ 51 w 59"/>
                <a:gd name="T8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47">
                  <a:moveTo>
                    <a:pt x="51" y="0"/>
                  </a:moveTo>
                  <a:lnTo>
                    <a:pt x="51" y="0"/>
                  </a:lnTo>
                  <a:lnTo>
                    <a:pt x="34" y="13"/>
                  </a:lnTo>
                  <a:lnTo>
                    <a:pt x="18" y="28"/>
                  </a:lnTo>
                  <a:lnTo>
                    <a:pt x="13" y="32"/>
                  </a:lnTo>
                  <a:lnTo>
                    <a:pt x="9" y="37"/>
                  </a:lnTo>
                  <a:lnTo>
                    <a:pt x="6" y="39"/>
                  </a:lnTo>
                  <a:lnTo>
                    <a:pt x="3" y="41"/>
                  </a:lnTo>
                  <a:lnTo>
                    <a:pt x="1" y="44"/>
                  </a:lnTo>
                  <a:lnTo>
                    <a:pt x="0" y="47"/>
                  </a:lnTo>
                  <a:lnTo>
                    <a:pt x="1" y="47"/>
                  </a:lnTo>
                  <a:lnTo>
                    <a:pt x="2" y="46"/>
                  </a:lnTo>
                  <a:lnTo>
                    <a:pt x="3" y="44"/>
                  </a:lnTo>
                  <a:lnTo>
                    <a:pt x="5" y="42"/>
                  </a:lnTo>
                  <a:lnTo>
                    <a:pt x="1" y="47"/>
                  </a:lnTo>
                  <a:lnTo>
                    <a:pt x="35" y="47"/>
                  </a:lnTo>
                  <a:lnTo>
                    <a:pt x="46" y="47"/>
                  </a:lnTo>
                  <a:lnTo>
                    <a:pt x="51" y="47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7" y="45"/>
                  </a:lnTo>
                  <a:lnTo>
                    <a:pt x="58" y="44"/>
                  </a:lnTo>
                  <a:lnTo>
                    <a:pt x="59" y="41"/>
                  </a:lnTo>
                  <a:lnTo>
                    <a:pt x="56" y="41"/>
                  </a:lnTo>
                  <a:lnTo>
                    <a:pt x="53" y="41"/>
                  </a:lnTo>
                  <a:lnTo>
                    <a:pt x="47" y="41"/>
                  </a:lnTo>
                  <a:lnTo>
                    <a:pt x="36" y="41"/>
                  </a:lnTo>
                  <a:lnTo>
                    <a:pt x="5" y="41"/>
                  </a:lnTo>
                  <a:lnTo>
                    <a:pt x="3" y="42"/>
                  </a:lnTo>
                  <a:lnTo>
                    <a:pt x="2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1" y="47"/>
                  </a:lnTo>
                  <a:lnTo>
                    <a:pt x="2" y="46"/>
                  </a:lnTo>
                  <a:lnTo>
                    <a:pt x="3" y="44"/>
                  </a:lnTo>
                  <a:lnTo>
                    <a:pt x="5" y="42"/>
                  </a:lnTo>
                  <a:lnTo>
                    <a:pt x="6" y="44"/>
                  </a:lnTo>
                  <a:lnTo>
                    <a:pt x="9" y="41"/>
                  </a:lnTo>
                  <a:lnTo>
                    <a:pt x="12" y="37"/>
                  </a:lnTo>
                  <a:lnTo>
                    <a:pt x="25" y="25"/>
                  </a:lnTo>
                  <a:lnTo>
                    <a:pt x="49" y="5"/>
                  </a:lnTo>
                  <a:lnTo>
                    <a:pt x="50" y="4"/>
                  </a:lnTo>
                  <a:lnTo>
                    <a:pt x="51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9" name="Freeform 42"/>
            <p:cNvSpPr>
              <a:spLocks/>
            </p:cNvSpPr>
            <p:nvPr/>
          </p:nvSpPr>
          <p:spPr bwMode="auto">
            <a:xfrm>
              <a:off x="3811588" y="3252788"/>
              <a:ext cx="123825" cy="166688"/>
            </a:xfrm>
            <a:custGeom>
              <a:avLst/>
              <a:gdLst>
                <a:gd name="T0" fmla="*/ 0 w 78"/>
                <a:gd name="T1" fmla="*/ 0 h 105"/>
                <a:gd name="T2" fmla="*/ 0 w 78"/>
                <a:gd name="T3" fmla="*/ 0 h 105"/>
                <a:gd name="T4" fmla="*/ 12 w 78"/>
                <a:gd name="T5" fmla="*/ 16 h 105"/>
                <a:gd name="T6" fmla="*/ 32 w 78"/>
                <a:gd name="T7" fmla="*/ 41 h 105"/>
                <a:gd name="T8" fmla="*/ 52 w 78"/>
                <a:gd name="T9" fmla="*/ 66 h 105"/>
                <a:gd name="T10" fmla="*/ 59 w 78"/>
                <a:gd name="T11" fmla="*/ 76 h 105"/>
                <a:gd name="T12" fmla="*/ 63 w 78"/>
                <a:gd name="T13" fmla="*/ 83 h 105"/>
                <a:gd name="T14" fmla="*/ 65 w 78"/>
                <a:gd name="T15" fmla="*/ 89 h 105"/>
                <a:gd name="T16" fmla="*/ 70 w 78"/>
                <a:gd name="T17" fmla="*/ 96 h 105"/>
                <a:gd name="T18" fmla="*/ 76 w 78"/>
                <a:gd name="T19" fmla="*/ 102 h 105"/>
                <a:gd name="T20" fmla="*/ 78 w 78"/>
                <a:gd name="T21" fmla="*/ 105 h 105"/>
                <a:gd name="T22" fmla="*/ 0 w 78"/>
                <a:gd name="T2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05">
                  <a:moveTo>
                    <a:pt x="0" y="0"/>
                  </a:moveTo>
                  <a:lnTo>
                    <a:pt x="0" y="0"/>
                  </a:lnTo>
                  <a:lnTo>
                    <a:pt x="12" y="16"/>
                  </a:lnTo>
                  <a:lnTo>
                    <a:pt x="32" y="41"/>
                  </a:lnTo>
                  <a:lnTo>
                    <a:pt x="52" y="66"/>
                  </a:lnTo>
                  <a:lnTo>
                    <a:pt x="59" y="76"/>
                  </a:lnTo>
                  <a:lnTo>
                    <a:pt x="63" y="83"/>
                  </a:lnTo>
                  <a:lnTo>
                    <a:pt x="65" y="89"/>
                  </a:lnTo>
                  <a:lnTo>
                    <a:pt x="70" y="96"/>
                  </a:lnTo>
                  <a:lnTo>
                    <a:pt x="76" y="102"/>
                  </a:lnTo>
                  <a:lnTo>
                    <a:pt x="78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1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0" name="Freeform 43"/>
            <p:cNvSpPr>
              <a:spLocks/>
            </p:cNvSpPr>
            <p:nvPr/>
          </p:nvSpPr>
          <p:spPr bwMode="auto">
            <a:xfrm>
              <a:off x="3806825" y="3249613"/>
              <a:ext cx="134938" cy="174625"/>
            </a:xfrm>
            <a:custGeom>
              <a:avLst/>
              <a:gdLst>
                <a:gd name="T0" fmla="*/ 0 w 85"/>
                <a:gd name="T1" fmla="*/ 5 h 110"/>
                <a:gd name="T2" fmla="*/ 0 w 85"/>
                <a:gd name="T3" fmla="*/ 5 h 110"/>
                <a:gd name="T4" fmla="*/ 23 w 85"/>
                <a:gd name="T5" fmla="*/ 33 h 110"/>
                <a:gd name="T6" fmla="*/ 44 w 85"/>
                <a:gd name="T7" fmla="*/ 60 h 110"/>
                <a:gd name="T8" fmla="*/ 54 w 85"/>
                <a:gd name="T9" fmla="*/ 73 h 110"/>
                <a:gd name="T10" fmla="*/ 62 w 85"/>
                <a:gd name="T11" fmla="*/ 86 h 110"/>
                <a:gd name="T12" fmla="*/ 71 w 85"/>
                <a:gd name="T13" fmla="*/ 99 h 110"/>
                <a:gd name="T14" fmla="*/ 76 w 85"/>
                <a:gd name="T15" fmla="*/ 104 h 110"/>
                <a:gd name="T16" fmla="*/ 80 w 85"/>
                <a:gd name="T17" fmla="*/ 110 h 110"/>
                <a:gd name="T18" fmla="*/ 82 w 85"/>
                <a:gd name="T19" fmla="*/ 110 h 110"/>
                <a:gd name="T20" fmla="*/ 83 w 85"/>
                <a:gd name="T21" fmla="*/ 109 h 110"/>
                <a:gd name="T22" fmla="*/ 85 w 85"/>
                <a:gd name="T23" fmla="*/ 107 h 110"/>
                <a:gd name="T24" fmla="*/ 85 w 85"/>
                <a:gd name="T25" fmla="*/ 105 h 110"/>
                <a:gd name="T26" fmla="*/ 79 w 85"/>
                <a:gd name="T27" fmla="*/ 99 h 110"/>
                <a:gd name="T28" fmla="*/ 75 w 85"/>
                <a:gd name="T29" fmla="*/ 92 h 110"/>
                <a:gd name="T30" fmla="*/ 66 w 85"/>
                <a:gd name="T31" fmla="*/ 79 h 110"/>
                <a:gd name="T32" fmla="*/ 62 w 85"/>
                <a:gd name="T33" fmla="*/ 73 h 110"/>
                <a:gd name="T34" fmla="*/ 57 w 85"/>
                <a:gd name="T35" fmla="*/ 67 h 110"/>
                <a:gd name="T36" fmla="*/ 48 w 85"/>
                <a:gd name="T37" fmla="*/ 54 h 110"/>
                <a:gd name="T38" fmla="*/ 26 w 85"/>
                <a:gd name="T39" fmla="*/ 27 h 110"/>
                <a:gd name="T40" fmla="*/ 5 w 85"/>
                <a:gd name="T41" fmla="*/ 0 h 110"/>
                <a:gd name="T42" fmla="*/ 4 w 85"/>
                <a:gd name="T43" fmla="*/ 0 h 110"/>
                <a:gd name="T44" fmla="*/ 2 w 85"/>
                <a:gd name="T45" fmla="*/ 1 h 110"/>
                <a:gd name="T46" fmla="*/ 1 w 85"/>
                <a:gd name="T47" fmla="*/ 3 h 110"/>
                <a:gd name="T48" fmla="*/ 0 w 85"/>
                <a:gd name="T49" fmla="*/ 3 h 110"/>
                <a:gd name="T50" fmla="*/ 0 w 85"/>
                <a:gd name="T51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" h="110">
                  <a:moveTo>
                    <a:pt x="0" y="5"/>
                  </a:moveTo>
                  <a:lnTo>
                    <a:pt x="0" y="5"/>
                  </a:lnTo>
                  <a:lnTo>
                    <a:pt x="23" y="33"/>
                  </a:lnTo>
                  <a:lnTo>
                    <a:pt x="44" y="60"/>
                  </a:lnTo>
                  <a:lnTo>
                    <a:pt x="54" y="73"/>
                  </a:lnTo>
                  <a:lnTo>
                    <a:pt x="62" y="86"/>
                  </a:lnTo>
                  <a:lnTo>
                    <a:pt x="71" y="99"/>
                  </a:lnTo>
                  <a:lnTo>
                    <a:pt x="76" y="104"/>
                  </a:lnTo>
                  <a:lnTo>
                    <a:pt x="80" y="110"/>
                  </a:lnTo>
                  <a:lnTo>
                    <a:pt x="82" y="110"/>
                  </a:lnTo>
                  <a:lnTo>
                    <a:pt x="83" y="109"/>
                  </a:lnTo>
                  <a:lnTo>
                    <a:pt x="85" y="107"/>
                  </a:lnTo>
                  <a:lnTo>
                    <a:pt x="85" y="105"/>
                  </a:lnTo>
                  <a:lnTo>
                    <a:pt x="79" y="99"/>
                  </a:lnTo>
                  <a:lnTo>
                    <a:pt x="75" y="92"/>
                  </a:lnTo>
                  <a:lnTo>
                    <a:pt x="66" y="79"/>
                  </a:lnTo>
                  <a:lnTo>
                    <a:pt x="62" y="73"/>
                  </a:lnTo>
                  <a:lnTo>
                    <a:pt x="57" y="67"/>
                  </a:lnTo>
                  <a:lnTo>
                    <a:pt x="48" y="54"/>
                  </a:lnTo>
                  <a:lnTo>
                    <a:pt x="26" y="27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1" name="Freeform 44"/>
            <p:cNvSpPr>
              <a:spLocks/>
            </p:cNvSpPr>
            <p:nvPr/>
          </p:nvSpPr>
          <p:spPr bwMode="auto">
            <a:xfrm>
              <a:off x="3741738" y="3416301"/>
              <a:ext cx="209550" cy="12700"/>
            </a:xfrm>
            <a:custGeom>
              <a:avLst/>
              <a:gdLst>
                <a:gd name="T0" fmla="*/ 2 w 132"/>
                <a:gd name="T1" fmla="*/ 7 h 8"/>
                <a:gd name="T2" fmla="*/ 2 w 132"/>
                <a:gd name="T3" fmla="*/ 7 h 8"/>
                <a:gd name="T4" fmla="*/ 2 w 132"/>
                <a:gd name="T5" fmla="*/ 7 h 8"/>
                <a:gd name="T6" fmla="*/ 2 w 132"/>
                <a:gd name="T7" fmla="*/ 8 h 8"/>
                <a:gd name="T8" fmla="*/ 5 w 132"/>
                <a:gd name="T9" fmla="*/ 8 h 8"/>
                <a:gd name="T10" fmla="*/ 8 w 132"/>
                <a:gd name="T11" fmla="*/ 7 h 8"/>
                <a:gd name="T12" fmla="*/ 26 w 132"/>
                <a:gd name="T13" fmla="*/ 6 h 8"/>
                <a:gd name="T14" fmla="*/ 70 w 132"/>
                <a:gd name="T15" fmla="*/ 6 h 8"/>
                <a:gd name="T16" fmla="*/ 112 w 132"/>
                <a:gd name="T17" fmla="*/ 6 h 8"/>
                <a:gd name="T18" fmla="*/ 121 w 132"/>
                <a:gd name="T19" fmla="*/ 6 h 8"/>
                <a:gd name="T20" fmla="*/ 126 w 132"/>
                <a:gd name="T21" fmla="*/ 6 h 8"/>
                <a:gd name="T22" fmla="*/ 128 w 132"/>
                <a:gd name="T23" fmla="*/ 6 h 8"/>
                <a:gd name="T24" fmla="*/ 130 w 132"/>
                <a:gd name="T25" fmla="*/ 6 h 8"/>
                <a:gd name="T26" fmla="*/ 131 w 132"/>
                <a:gd name="T27" fmla="*/ 3 h 8"/>
                <a:gd name="T28" fmla="*/ 132 w 132"/>
                <a:gd name="T29" fmla="*/ 2 h 8"/>
                <a:gd name="T30" fmla="*/ 132 w 132"/>
                <a:gd name="T31" fmla="*/ 0 h 8"/>
                <a:gd name="T32" fmla="*/ 130 w 132"/>
                <a:gd name="T33" fmla="*/ 0 h 8"/>
                <a:gd name="T34" fmla="*/ 127 w 132"/>
                <a:gd name="T35" fmla="*/ 1 h 8"/>
                <a:gd name="T36" fmla="*/ 120 w 132"/>
                <a:gd name="T37" fmla="*/ 1 h 8"/>
                <a:gd name="T38" fmla="*/ 107 w 132"/>
                <a:gd name="T39" fmla="*/ 0 h 8"/>
                <a:gd name="T40" fmla="*/ 61 w 132"/>
                <a:gd name="T41" fmla="*/ 0 h 8"/>
                <a:gd name="T42" fmla="*/ 41 w 132"/>
                <a:gd name="T43" fmla="*/ 1 h 8"/>
                <a:gd name="T44" fmla="*/ 20 w 132"/>
                <a:gd name="T45" fmla="*/ 1 h 8"/>
                <a:gd name="T46" fmla="*/ 11 w 132"/>
                <a:gd name="T47" fmla="*/ 1 h 8"/>
                <a:gd name="T48" fmla="*/ 6 w 132"/>
                <a:gd name="T49" fmla="*/ 2 h 8"/>
                <a:gd name="T50" fmla="*/ 4 w 132"/>
                <a:gd name="T51" fmla="*/ 2 h 8"/>
                <a:gd name="T52" fmla="*/ 2 w 132"/>
                <a:gd name="T53" fmla="*/ 3 h 8"/>
                <a:gd name="T54" fmla="*/ 0 w 132"/>
                <a:gd name="T55" fmla="*/ 7 h 8"/>
                <a:gd name="T56" fmla="*/ 2 w 132"/>
                <a:gd name="T57" fmla="*/ 8 h 8"/>
                <a:gd name="T58" fmla="*/ 2 w 132"/>
                <a:gd name="T5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" h="8">
                  <a:moveTo>
                    <a:pt x="2" y="7"/>
                  </a:move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5" y="8"/>
                  </a:lnTo>
                  <a:lnTo>
                    <a:pt x="8" y="7"/>
                  </a:lnTo>
                  <a:lnTo>
                    <a:pt x="26" y="6"/>
                  </a:lnTo>
                  <a:lnTo>
                    <a:pt x="70" y="6"/>
                  </a:lnTo>
                  <a:lnTo>
                    <a:pt x="112" y="6"/>
                  </a:lnTo>
                  <a:lnTo>
                    <a:pt x="121" y="6"/>
                  </a:lnTo>
                  <a:lnTo>
                    <a:pt x="126" y="6"/>
                  </a:lnTo>
                  <a:lnTo>
                    <a:pt x="128" y="6"/>
                  </a:lnTo>
                  <a:lnTo>
                    <a:pt x="130" y="6"/>
                  </a:lnTo>
                  <a:lnTo>
                    <a:pt x="131" y="3"/>
                  </a:lnTo>
                  <a:lnTo>
                    <a:pt x="132" y="2"/>
                  </a:lnTo>
                  <a:lnTo>
                    <a:pt x="132" y="0"/>
                  </a:lnTo>
                  <a:lnTo>
                    <a:pt x="130" y="0"/>
                  </a:lnTo>
                  <a:lnTo>
                    <a:pt x="127" y="1"/>
                  </a:lnTo>
                  <a:lnTo>
                    <a:pt x="120" y="1"/>
                  </a:lnTo>
                  <a:lnTo>
                    <a:pt x="107" y="0"/>
                  </a:lnTo>
                  <a:lnTo>
                    <a:pt x="61" y="0"/>
                  </a:lnTo>
                  <a:lnTo>
                    <a:pt x="41" y="1"/>
                  </a:lnTo>
                  <a:lnTo>
                    <a:pt x="20" y="1"/>
                  </a:lnTo>
                  <a:lnTo>
                    <a:pt x="11" y="1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3"/>
                  </a:lnTo>
                  <a:lnTo>
                    <a:pt x="0" y="7"/>
                  </a:lnTo>
                  <a:lnTo>
                    <a:pt x="2" y="8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2" name="Freeform 45"/>
            <p:cNvSpPr>
              <a:spLocks/>
            </p:cNvSpPr>
            <p:nvPr/>
          </p:nvSpPr>
          <p:spPr bwMode="auto">
            <a:xfrm>
              <a:off x="3503613" y="3068638"/>
              <a:ext cx="409575" cy="187325"/>
            </a:xfrm>
            <a:custGeom>
              <a:avLst/>
              <a:gdLst>
                <a:gd name="T0" fmla="*/ 0 w 258"/>
                <a:gd name="T1" fmla="*/ 114 h 118"/>
                <a:gd name="T2" fmla="*/ 0 w 258"/>
                <a:gd name="T3" fmla="*/ 114 h 118"/>
                <a:gd name="T4" fmla="*/ 12 w 258"/>
                <a:gd name="T5" fmla="*/ 104 h 118"/>
                <a:gd name="T6" fmla="*/ 26 w 258"/>
                <a:gd name="T7" fmla="*/ 94 h 118"/>
                <a:gd name="T8" fmla="*/ 43 w 258"/>
                <a:gd name="T9" fmla="*/ 84 h 118"/>
                <a:gd name="T10" fmla="*/ 60 w 258"/>
                <a:gd name="T11" fmla="*/ 73 h 118"/>
                <a:gd name="T12" fmla="*/ 79 w 258"/>
                <a:gd name="T13" fmla="*/ 63 h 118"/>
                <a:gd name="T14" fmla="*/ 100 w 258"/>
                <a:gd name="T15" fmla="*/ 52 h 118"/>
                <a:gd name="T16" fmla="*/ 122 w 258"/>
                <a:gd name="T17" fmla="*/ 42 h 118"/>
                <a:gd name="T18" fmla="*/ 145 w 258"/>
                <a:gd name="T19" fmla="*/ 33 h 118"/>
                <a:gd name="T20" fmla="*/ 172 w 258"/>
                <a:gd name="T21" fmla="*/ 22 h 118"/>
                <a:gd name="T22" fmla="*/ 189 w 258"/>
                <a:gd name="T23" fmla="*/ 15 h 118"/>
                <a:gd name="T24" fmla="*/ 207 w 258"/>
                <a:gd name="T25" fmla="*/ 9 h 118"/>
                <a:gd name="T26" fmla="*/ 224 w 258"/>
                <a:gd name="T27" fmla="*/ 5 h 118"/>
                <a:gd name="T28" fmla="*/ 232 w 258"/>
                <a:gd name="T29" fmla="*/ 2 h 118"/>
                <a:gd name="T30" fmla="*/ 239 w 258"/>
                <a:gd name="T31" fmla="*/ 1 h 118"/>
                <a:gd name="T32" fmla="*/ 245 w 258"/>
                <a:gd name="T33" fmla="*/ 0 h 118"/>
                <a:gd name="T34" fmla="*/ 251 w 258"/>
                <a:gd name="T35" fmla="*/ 0 h 118"/>
                <a:gd name="T36" fmla="*/ 255 w 258"/>
                <a:gd name="T37" fmla="*/ 0 h 118"/>
                <a:gd name="T38" fmla="*/ 256 w 258"/>
                <a:gd name="T39" fmla="*/ 0 h 118"/>
                <a:gd name="T40" fmla="*/ 257 w 258"/>
                <a:gd name="T41" fmla="*/ 1 h 118"/>
                <a:gd name="T42" fmla="*/ 258 w 258"/>
                <a:gd name="T43" fmla="*/ 2 h 118"/>
                <a:gd name="T44" fmla="*/ 258 w 258"/>
                <a:gd name="T45" fmla="*/ 3 h 118"/>
                <a:gd name="T46" fmla="*/ 258 w 258"/>
                <a:gd name="T47" fmla="*/ 5 h 118"/>
                <a:gd name="T48" fmla="*/ 257 w 258"/>
                <a:gd name="T49" fmla="*/ 5 h 118"/>
                <a:gd name="T50" fmla="*/ 256 w 258"/>
                <a:gd name="T51" fmla="*/ 8 h 118"/>
                <a:gd name="T52" fmla="*/ 252 w 258"/>
                <a:gd name="T53" fmla="*/ 13 h 118"/>
                <a:gd name="T54" fmla="*/ 246 w 258"/>
                <a:gd name="T55" fmla="*/ 18 h 118"/>
                <a:gd name="T56" fmla="*/ 241 w 258"/>
                <a:gd name="T57" fmla="*/ 21 h 118"/>
                <a:gd name="T58" fmla="*/ 227 w 258"/>
                <a:gd name="T59" fmla="*/ 30 h 118"/>
                <a:gd name="T60" fmla="*/ 211 w 258"/>
                <a:gd name="T61" fmla="*/ 41 h 118"/>
                <a:gd name="T62" fmla="*/ 196 w 258"/>
                <a:gd name="T63" fmla="*/ 50 h 118"/>
                <a:gd name="T64" fmla="*/ 171 w 258"/>
                <a:gd name="T65" fmla="*/ 64 h 118"/>
                <a:gd name="T66" fmla="*/ 155 w 258"/>
                <a:gd name="T67" fmla="*/ 73 h 118"/>
                <a:gd name="T68" fmla="*/ 138 w 258"/>
                <a:gd name="T69" fmla="*/ 81 h 118"/>
                <a:gd name="T70" fmla="*/ 119 w 258"/>
                <a:gd name="T71" fmla="*/ 89 h 118"/>
                <a:gd name="T72" fmla="*/ 100 w 258"/>
                <a:gd name="T73" fmla="*/ 97 h 118"/>
                <a:gd name="T74" fmla="*/ 80 w 258"/>
                <a:gd name="T75" fmla="*/ 104 h 118"/>
                <a:gd name="T76" fmla="*/ 70 w 258"/>
                <a:gd name="T77" fmla="*/ 107 h 118"/>
                <a:gd name="T78" fmla="*/ 61 w 258"/>
                <a:gd name="T79" fmla="*/ 110 h 118"/>
                <a:gd name="T80" fmla="*/ 50 w 258"/>
                <a:gd name="T81" fmla="*/ 114 h 118"/>
                <a:gd name="T82" fmla="*/ 42 w 258"/>
                <a:gd name="T83" fmla="*/ 116 h 118"/>
                <a:gd name="T84" fmla="*/ 31 w 258"/>
                <a:gd name="T85" fmla="*/ 117 h 118"/>
                <a:gd name="T86" fmla="*/ 20 w 258"/>
                <a:gd name="T87" fmla="*/ 118 h 118"/>
                <a:gd name="T88" fmla="*/ 0 w 258"/>
                <a:gd name="T89" fmla="*/ 1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" h="118">
                  <a:moveTo>
                    <a:pt x="0" y="114"/>
                  </a:moveTo>
                  <a:lnTo>
                    <a:pt x="0" y="114"/>
                  </a:lnTo>
                  <a:lnTo>
                    <a:pt x="12" y="104"/>
                  </a:lnTo>
                  <a:lnTo>
                    <a:pt x="26" y="94"/>
                  </a:lnTo>
                  <a:lnTo>
                    <a:pt x="43" y="84"/>
                  </a:lnTo>
                  <a:lnTo>
                    <a:pt x="60" y="73"/>
                  </a:lnTo>
                  <a:lnTo>
                    <a:pt x="79" y="63"/>
                  </a:lnTo>
                  <a:lnTo>
                    <a:pt x="100" y="52"/>
                  </a:lnTo>
                  <a:lnTo>
                    <a:pt x="122" y="42"/>
                  </a:lnTo>
                  <a:lnTo>
                    <a:pt x="145" y="33"/>
                  </a:lnTo>
                  <a:lnTo>
                    <a:pt x="172" y="22"/>
                  </a:lnTo>
                  <a:lnTo>
                    <a:pt x="189" y="15"/>
                  </a:lnTo>
                  <a:lnTo>
                    <a:pt x="207" y="9"/>
                  </a:lnTo>
                  <a:lnTo>
                    <a:pt x="224" y="5"/>
                  </a:lnTo>
                  <a:lnTo>
                    <a:pt x="232" y="2"/>
                  </a:lnTo>
                  <a:lnTo>
                    <a:pt x="239" y="1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6" y="0"/>
                  </a:lnTo>
                  <a:lnTo>
                    <a:pt x="257" y="1"/>
                  </a:lnTo>
                  <a:lnTo>
                    <a:pt x="258" y="2"/>
                  </a:lnTo>
                  <a:lnTo>
                    <a:pt x="258" y="3"/>
                  </a:lnTo>
                  <a:lnTo>
                    <a:pt x="258" y="5"/>
                  </a:lnTo>
                  <a:lnTo>
                    <a:pt x="257" y="5"/>
                  </a:lnTo>
                  <a:lnTo>
                    <a:pt x="256" y="8"/>
                  </a:lnTo>
                  <a:lnTo>
                    <a:pt x="252" y="13"/>
                  </a:lnTo>
                  <a:lnTo>
                    <a:pt x="246" y="18"/>
                  </a:lnTo>
                  <a:lnTo>
                    <a:pt x="241" y="21"/>
                  </a:lnTo>
                  <a:lnTo>
                    <a:pt x="227" y="30"/>
                  </a:lnTo>
                  <a:lnTo>
                    <a:pt x="211" y="41"/>
                  </a:lnTo>
                  <a:lnTo>
                    <a:pt x="196" y="50"/>
                  </a:lnTo>
                  <a:lnTo>
                    <a:pt x="171" y="64"/>
                  </a:lnTo>
                  <a:lnTo>
                    <a:pt x="155" y="73"/>
                  </a:lnTo>
                  <a:lnTo>
                    <a:pt x="138" y="81"/>
                  </a:lnTo>
                  <a:lnTo>
                    <a:pt x="119" y="89"/>
                  </a:lnTo>
                  <a:lnTo>
                    <a:pt x="100" y="97"/>
                  </a:lnTo>
                  <a:lnTo>
                    <a:pt x="80" y="104"/>
                  </a:lnTo>
                  <a:lnTo>
                    <a:pt x="70" y="107"/>
                  </a:lnTo>
                  <a:lnTo>
                    <a:pt x="61" y="110"/>
                  </a:lnTo>
                  <a:lnTo>
                    <a:pt x="50" y="114"/>
                  </a:lnTo>
                  <a:lnTo>
                    <a:pt x="42" y="116"/>
                  </a:lnTo>
                  <a:lnTo>
                    <a:pt x="31" y="117"/>
                  </a:lnTo>
                  <a:lnTo>
                    <a:pt x="20" y="118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" name="Freeform 46"/>
            <p:cNvSpPr>
              <a:spLocks/>
            </p:cNvSpPr>
            <p:nvPr/>
          </p:nvSpPr>
          <p:spPr bwMode="auto">
            <a:xfrm>
              <a:off x="3503613" y="3063876"/>
              <a:ext cx="409575" cy="195263"/>
            </a:xfrm>
            <a:custGeom>
              <a:avLst/>
              <a:gdLst>
                <a:gd name="T0" fmla="*/ 0 w 258"/>
                <a:gd name="T1" fmla="*/ 119 h 123"/>
                <a:gd name="T2" fmla="*/ 16 w 258"/>
                <a:gd name="T3" fmla="*/ 107 h 123"/>
                <a:gd name="T4" fmla="*/ 51 w 258"/>
                <a:gd name="T5" fmla="*/ 84 h 123"/>
                <a:gd name="T6" fmla="*/ 89 w 258"/>
                <a:gd name="T7" fmla="*/ 63 h 123"/>
                <a:gd name="T8" fmla="*/ 129 w 258"/>
                <a:gd name="T9" fmla="*/ 45 h 123"/>
                <a:gd name="T10" fmla="*/ 163 w 258"/>
                <a:gd name="T11" fmla="*/ 31 h 123"/>
                <a:gd name="T12" fmla="*/ 192 w 258"/>
                <a:gd name="T13" fmla="*/ 19 h 123"/>
                <a:gd name="T14" fmla="*/ 218 w 258"/>
                <a:gd name="T15" fmla="*/ 11 h 123"/>
                <a:gd name="T16" fmla="*/ 237 w 258"/>
                <a:gd name="T17" fmla="*/ 7 h 123"/>
                <a:gd name="T18" fmla="*/ 249 w 258"/>
                <a:gd name="T19" fmla="*/ 4 h 123"/>
                <a:gd name="T20" fmla="*/ 256 w 258"/>
                <a:gd name="T21" fmla="*/ 5 h 123"/>
                <a:gd name="T22" fmla="*/ 258 w 258"/>
                <a:gd name="T23" fmla="*/ 8 h 123"/>
                <a:gd name="T24" fmla="*/ 257 w 258"/>
                <a:gd name="T25" fmla="*/ 8 h 123"/>
                <a:gd name="T26" fmla="*/ 251 w 258"/>
                <a:gd name="T27" fmla="*/ 15 h 123"/>
                <a:gd name="T28" fmla="*/ 241 w 258"/>
                <a:gd name="T29" fmla="*/ 21 h 123"/>
                <a:gd name="T30" fmla="*/ 218 w 258"/>
                <a:gd name="T31" fmla="*/ 37 h 123"/>
                <a:gd name="T32" fmla="*/ 181 w 258"/>
                <a:gd name="T33" fmla="*/ 59 h 123"/>
                <a:gd name="T34" fmla="*/ 145 w 258"/>
                <a:gd name="T35" fmla="*/ 78 h 123"/>
                <a:gd name="T36" fmla="*/ 105 w 258"/>
                <a:gd name="T37" fmla="*/ 96 h 123"/>
                <a:gd name="T38" fmla="*/ 74 w 258"/>
                <a:gd name="T39" fmla="*/ 107 h 123"/>
                <a:gd name="T40" fmla="*/ 53 w 258"/>
                <a:gd name="T41" fmla="*/ 112 h 123"/>
                <a:gd name="T42" fmla="*/ 32 w 258"/>
                <a:gd name="T43" fmla="*/ 117 h 123"/>
                <a:gd name="T44" fmla="*/ 20 w 258"/>
                <a:gd name="T45" fmla="*/ 119 h 123"/>
                <a:gd name="T46" fmla="*/ 20 w 258"/>
                <a:gd name="T47" fmla="*/ 123 h 123"/>
                <a:gd name="T48" fmla="*/ 46 w 258"/>
                <a:gd name="T49" fmla="*/ 120 h 123"/>
                <a:gd name="T50" fmla="*/ 70 w 258"/>
                <a:gd name="T51" fmla="*/ 113 h 123"/>
                <a:gd name="T52" fmla="*/ 94 w 258"/>
                <a:gd name="T53" fmla="*/ 105 h 123"/>
                <a:gd name="T54" fmla="*/ 134 w 258"/>
                <a:gd name="T55" fmla="*/ 88 h 123"/>
                <a:gd name="T56" fmla="*/ 168 w 258"/>
                <a:gd name="T57" fmla="*/ 71 h 123"/>
                <a:gd name="T58" fmla="*/ 211 w 258"/>
                <a:gd name="T59" fmla="*/ 46 h 123"/>
                <a:gd name="T60" fmla="*/ 236 w 258"/>
                <a:gd name="T61" fmla="*/ 31 h 123"/>
                <a:gd name="T62" fmla="*/ 249 w 258"/>
                <a:gd name="T63" fmla="*/ 21 h 123"/>
                <a:gd name="T64" fmla="*/ 256 w 258"/>
                <a:gd name="T65" fmla="*/ 13 h 123"/>
                <a:gd name="T66" fmla="*/ 258 w 258"/>
                <a:gd name="T67" fmla="*/ 8 h 123"/>
                <a:gd name="T68" fmla="*/ 257 w 258"/>
                <a:gd name="T69" fmla="*/ 2 h 123"/>
                <a:gd name="T70" fmla="*/ 253 w 258"/>
                <a:gd name="T71" fmla="*/ 0 h 123"/>
                <a:gd name="T72" fmla="*/ 245 w 258"/>
                <a:gd name="T73" fmla="*/ 0 h 123"/>
                <a:gd name="T74" fmla="*/ 231 w 258"/>
                <a:gd name="T75" fmla="*/ 3 h 123"/>
                <a:gd name="T76" fmla="*/ 207 w 258"/>
                <a:gd name="T77" fmla="*/ 10 h 123"/>
                <a:gd name="T78" fmla="*/ 175 w 258"/>
                <a:gd name="T79" fmla="*/ 21 h 123"/>
                <a:gd name="T80" fmla="*/ 134 w 258"/>
                <a:gd name="T81" fmla="*/ 37 h 123"/>
                <a:gd name="T82" fmla="*/ 95 w 258"/>
                <a:gd name="T83" fmla="*/ 55 h 123"/>
                <a:gd name="T84" fmla="*/ 58 w 258"/>
                <a:gd name="T85" fmla="*/ 76 h 123"/>
                <a:gd name="T86" fmla="*/ 22 w 258"/>
                <a:gd name="T87" fmla="*/ 98 h 123"/>
                <a:gd name="T88" fmla="*/ 0 w 258"/>
                <a:gd name="T89" fmla="*/ 114 h 123"/>
                <a:gd name="T90" fmla="*/ 0 w 258"/>
                <a:gd name="T91" fmla="*/ 117 h 123"/>
                <a:gd name="T92" fmla="*/ 0 w 258"/>
                <a:gd name="T93" fmla="*/ 1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8" h="123">
                  <a:moveTo>
                    <a:pt x="0" y="119"/>
                  </a:moveTo>
                  <a:lnTo>
                    <a:pt x="0" y="119"/>
                  </a:lnTo>
                  <a:lnTo>
                    <a:pt x="8" y="113"/>
                  </a:lnTo>
                  <a:lnTo>
                    <a:pt x="16" y="107"/>
                  </a:lnTo>
                  <a:lnTo>
                    <a:pt x="34" y="94"/>
                  </a:lnTo>
                  <a:lnTo>
                    <a:pt x="51" y="84"/>
                  </a:lnTo>
                  <a:lnTo>
                    <a:pt x="70" y="73"/>
                  </a:lnTo>
                  <a:lnTo>
                    <a:pt x="89" y="63"/>
                  </a:lnTo>
                  <a:lnTo>
                    <a:pt x="109" y="53"/>
                  </a:lnTo>
                  <a:lnTo>
                    <a:pt x="129" y="45"/>
                  </a:lnTo>
                  <a:lnTo>
                    <a:pt x="148" y="37"/>
                  </a:lnTo>
                  <a:lnTo>
                    <a:pt x="163" y="31"/>
                  </a:lnTo>
                  <a:lnTo>
                    <a:pt x="177" y="25"/>
                  </a:lnTo>
                  <a:lnTo>
                    <a:pt x="192" y="19"/>
                  </a:lnTo>
                  <a:lnTo>
                    <a:pt x="207" y="15"/>
                  </a:lnTo>
                  <a:lnTo>
                    <a:pt x="218" y="11"/>
                  </a:lnTo>
                  <a:lnTo>
                    <a:pt x="231" y="8"/>
                  </a:lnTo>
                  <a:lnTo>
                    <a:pt x="237" y="7"/>
                  </a:lnTo>
                  <a:lnTo>
                    <a:pt x="244" y="5"/>
                  </a:lnTo>
                  <a:lnTo>
                    <a:pt x="249" y="4"/>
                  </a:lnTo>
                  <a:lnTo>
                    <a:pt x="253" y="5"/>
                  </a:lnTo>
                  <a:lnTo>
                    <a:pt x="256" y="5"/>
                  </a:lnTo>
                  <a:lnTo>
                    <a:pt x="257" y="7"/>
                  </a:lnTo>
                  <a:lnTo>
                    <a:pt x="258" y="8"/>
                  </a:lnTo>
                  <a:lnTo>
                    <a:pt x="257" y="7"/>
                  </a:lnTo>
                  <a:lnTo>
                    <a:pt x="257" y="8"/>
                  </a:lnTo>
                  <a:lnTo>
                    <a:pt x="255" y="11"/>
                  </a:lnTo>
                  <a:lnTo>
                    <a:pt x="251" y="15"/>
                  </a:lnTo>
                  <a:lnTo>
                    <a:pt x="245" y="18"/>
                  </a:lnTo>
                  <a:lnTo>
                    <a:pt x="241" y="21"/>
                  </a:lnTo>
                  <a:lnTo>
                    <a:pt x="230" y="30"/>
                  </a:lnTo>
                  <a:lnTo>
                    <a:pt x="218" y="37"/>
                  </a:lnTo>
                  <a:lnTo>
                    <a:pt x="206" y="44"/>
                  </a:lnTo>
                  <a:lnTo>
                    <a:pt x="181" y="59"/>
                  </a:lnTo>
                  <a:lnTo>
                    <a:pt x="163" y="68"/>
                  </a:lnTo>
                  <a:lnTo>
                    <a:pt x="145" y="78"/>
                  </a:lnTo>
                  <a:lnTo>
                    <a:pt x="126" y="87"/>
                  </a:lnTo>
                  <a:lnTo>
                    <a:pt x="105" y="96"/>
                  </a:lnTo>
                  <a:lnTo>
                    <a:pt x="85" y="104"/>
                  </a:lnTo>
                  <a:lnTo>
                    <a:pt x="74" y="107"/>
                  </a:lnTo>
                  <a:lnTo>
                    <a:pt x="64" y="109"/>
                  </a:lnTo>
                  <a:lnTo>
                    <a:pt x="53" y="112"/>
                  </a:lnTo>
                  <a:lnTo>
                    <a:pt x="43" y="114"/>
                  </a:lnTo>
                  <a:lnTo>
                    <a:pt x="32" y="117"/>
                  </a:lnTo>
                  <a:lnTo>
                    <a:pt x="20" y="118"/>
                  </a:lnTo>
                  <a:lnTo>
                    <a:pt x="20" y="119"/>
                  </a:lnTo>
                  <a:lnTo>
                    <a:pt x="20" y="121"/>
                  </a:lnTo>
                  <a:lnTo>
                    <a:pt x="20" y="123"/>
                  </a:lnTo>
                  <a:lnTo>
                    <a:pt x="34" y="122"/>
                  </a:lnTo>
                  <a:lnTo>
                    <a:pt x="46" y="120"/>
                  </a:lnTo>
                  <a:lnTo>
                    <a:pt x="59" y="117"/>
                  </a:lnTo>
                  <a:lnTo>
                    <a:pt x="70" y="113"/>
                  </a:lnTo>
                  <a:lnTo>
                    <a:pt x="82" y="109"/>
                  </a:lnTo>
                  <a:lnTo>
                    <a:pt x="94" y="105"/>
                  </a:lnTo>
                  <a:lnTo>
                    <a:pt x="117" y="96"/>
                  </a:lnTo>
                  <a:lnTo>
                    <a:pt x="134" y="88"/>
                  </a:lnTo>
                  <a:lnTo>
                    <a:pt x="151" y="80"/>
                  </a:lnTo>
                  <a:lnTo>
                    <a:pt x="168" y="71"/>
                  </a:lnTo>
                  <a:lnTo>
                    <a:pt x="185" y="63"/>
                  </a:lnTo>
                  <a:lnTo>
                    <a:pt x="211" y="46"/>
                  </a:lnTo>
                  <a:lnTo>
                    <a:pt x="224" y="39"/>
                  </a:lnTo>
                  <a:lnTo>
                    <a:pt x="236" y="31"/>
                  </a:lnTo>
                  <a:lnTo>
                    <a:pt x="243" y="26"/>
                  </a:lnTo>
                  <a:lnTo>
                    <a:pt x="249" y="21"/>
                  </a:lnTo>
                  <a:lnTo>
                    <a:pt x="254" y="17"/>
                  </a:lnTo>
                  <a:lnTo>
                    <a:pt x="256" y="13"/>
                  </a:lnTo>
                  <a:lnTo>
                    <a:pt x="257" y="11"/>
                  </a:lnTo>
                  <a:lnTo>
                    <a:pt x="258" y="8"/>
                  </a:lnTo>
                  <a:lnTo>
                    <a:pt x="258" y="4"/>
                  </a:lnTo>
                  <a:lnTo>
                    <a:pt x="257" y="2"/>
                  </a:lnTo>
                  <a:lnTo>
                    <a:pt x="256" y="0"/>
                  </a:lnTo>
                  <a:lnTo>
                    <a:pt x="253" y="0"/>
                  </a:lnTo>
                  <a:lnTo>
                    <a:pt x="249" y="0"/>
                  </a:lnTo>
                  <a:lnTo>
                    <a:pt x="245" y="0"/>
                  </a:lnTo>
                  <a:lnTo>
                    <a:pt x="239" y="2"/>
                  </a:lnTo>
                  <a:lnTo>
                    <a:pt x="231" y="3"/>
                  </a:lnTo>
                  <a:lnTo>
                    <a:pt x="222" y="5"/>
                  </a:lnTo>
                  <a:lnTo>
                    <a:pt x="207" y="10"/>
                  </a:lnTo>
                  <a:lnTo>
                    <a:pt x="190" y="16"/>
                  </a:lnTo>
                  <a:lnTo>
                    <a:pt x="175" y="21"/>
                  </a:lnTo>
                  <a:lnTo>
                    <a:pt x="155" y="29"/>
                  </a:lnTo>
                  <a:lnTo>
                    <a:pt x="134" y="37"/>
                  </a:lnTo>
                  <a:lnTo>
                    <a:pt x="115" y="46"/>
                  </a:lnTo>
                  <a:lnTo>
                    <a:pt x="95" y="55"/>
                  </a:lnTo>
                  <a:lnTo>
                    <a:pt x="76" y="65"/>
                  </a:lnTo>
                  <a:lnTo>
                    <a:pt x="58" y="76"/>
                  </a:lnTo>
                  <a:lnTo>
                    <a:pt x="39" y="86"/>
                  </a:lnTo>
                  <a:lnTo>
                    <a:pt x="22" y="98"/>
                  </a:lnTo>
                  <a:lnTo>
                    <a:pt x="11" y="106"/>
                  </a:lnTo>
                  <a:lnTo>
                    <a:pt x="0" y="114"/>
                  </a:lnTo>
                  <a:lnTo>
                    <a:pt x="0" y="115"/>
                  </a:lnTo>
                  <a:lnTo>
                    <a:pt x="0" y="117"/>
                  </a:lnTo>
                  <a:lnTo>
                    <a:pt x="0" y="118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Freeform 47"/>
            <p:cNvSpPr>
              <a:spLocks/>
            </p:cNvSpPr>
            <p:nvPr/>
          </p:nvSpPr>
          <p:spPr bwMode="auto">
            <a:xfrm>
              <a:off x="3525838" y="3090863"/>
              <a:ext cx="395288" cy="204788"/>
            </a:xfrm>
            <a:custGeom>
              <a:avLst/>
              <a:gdLst>
                <a:gd name="T0" fmla="*/ 1 w 249"/>
                <a:gd name="T1" fmla="*/ 114 h 129"/>
                <a:gd name="T2" fmla="*/ 4 w 249"/>
                <a:gd name="T3" fmla="*/ 116 h 129"/>
                <a:gd name="T4" fmla="*/ 14 w 249"/>
                <a:gd name="T5" fmla="*/ 121 h 129"/>
                <a:gd name="T6" fmla="*/ 30 w 249"/>
                <a:gd name="T7" fmla="*/ 124 h 129"/>
                <a:gd name="T8" fmla="*/ 52 w 249"/>
                <a:gd name="T9" fmla="*/ 127 h 129"/>
                <a:gd name="T10" fmla="*/ 80 w 249"/>
                <a:gd name="T11" fmla="*/ 129 h 129"/>
                <a:gd name="T12" fmla="*/ 112 w 249"/>
                <a:gd name="T13" fmla="*/ 126 h 129"/>
                <a:gd name="T14" fmla="*/ 143 w 249"/>
                <a:gd name="T15" fmla="*/ 121 h 129"/>
                <a:gd name="T16" fmla="*/ 158 w 249"/>
                <a:gd name="T17" fmla="*/ 116 h 129"/>
                <a:gd name="T18" fmla="*/ 172 w 249"/>
                <a:gd name="T19" fmla="*/ 110 h 129"/>
                <a:gd name="T20" fmla="*/ 185 w 249"/>
                <a:gd name="T21" fmla="*/ 103 h 129"/>
                <a:gd name="T22" fmla="*/ 205 w 249"/>
                <a:gd name="T23" fmla="*/ 90 h 129"/>
                <a:gd name="T24" fmla="*/ 221 w 249"/>
                <a:gd name="T25" fmla="*/ 74 h 129"/>
                <a:gd name="T26" fmla="*/ 232 w 249"/>
                <a:gd name="T27" fmla="*/ 57 h 129"/>
                <a:gd name="T28" fmla="*/ 241 w 249"/>
                <a:gd name="T29" fmla="*/ 38 h 129"/>
                <a:gd name="T30" fmla="*/ 247 w 249"/>
                <a:gd name="T31" fmla="*/ 20 h 129"/>
                <a:gd name="T32" fmla="*/ 249 w 249"/>
                <a:gd name="T33" fmla="*/ 4 h 129"/>
                <a:gd name="T34" fmla="*/ 248 w 249"/>
                <a:gd name="T35" fmla="*/ 1 h 129"/>
                <a:gd name="T36" fmla="*/ 248 w 249"/>
                <a:gd name="T37" fmla="*/ 7 h 129"/>
                <a:gd name="T38" fmla="*/ 246 w 249"/>
                <a:gd name="T39" fmla="*/ 17 h 129"/>
                <a:gd name="T40" fmla="*/ 242 w 249"/>
                <a:gd name="T41" fmla="*/ 30 h 129"/>
                <a:gd name="T42" fmla="*/ 235 w 249"/>
                <a:gd name="T43" fmla="*/ 45 h 129"/>
                <a:gd name="T44" fmla="*/ 225 w 249"/>
                <a:gd name="T45" fmla="*/ 61 h 129"/>
                <a:gd name="T46" fmla="*/ 211 w 249"/>
                <a:gd name="T47" fmla="*/ 78 h 129"/>
                <a:gd name="T48" fmla="*/ 192 w 249"/>
                <a:gd name="T49" fmla="*/ 92 h 129"/>
                <a:gd name="T50" fmla="*/ 170 w 249"/>
                <a:gd name="T51" fmla="*/ 104 h 129"/>
                <a:gd name="T52" fmla="*/ 146 w 249"/>
                <a:gd name="T53" fmla="*/ 114 h 129"/>
                <a:gd name="T54" fmla="*/ 121 w 249"/>
                <a:gd name="T55" fmla="*/ 119 h 129"/>
                <a:gd name="T56" fmla="*/ 94 w 249"/>
                <a:gd name="T57" fmla="*/ 122 h 129"/>
                <a:gd name="T58" fmla="*/ 68 w 249"/>
                <a:gd name="T59" fmla="*/ 123 h 129"/>
                <a:gd name="T60" fmla="*/ 46 w 249"/>
                <a:gd name="T61" fmla="*/ 121 h 129"/>
                <a:gd name="T62" fmla="*/ 27 w 249"/>
                <a:gd name="T63" fmla="*/ 117 h 129"/>
                <a:gd name="T64" fmla="*/ 8 w 249"/>
                <a:gd name="T65" fmla="*/ 112 h 129"/>
                <a:gd name="T66" fmla="*/ 3 w 249"/>
                <a:gd name="T67" fmla="*/ 109 h 129"/>
                <a:gd name="T68" fmla="*/ 1 w 249"/>
                <a:gd name="T69" fmla="*/ 109 h 129"/>
                <a:gd name="T70" fmla="*/ 0 w 249"/>
                <a:gd name="T71" fmla="*/ 11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9" h="129">
                  <a:moveTo>
                    <a:pt x="1" y="114"/>
                  </a:moveTo>
                  <a:lnTo>
                    <a:pt x="1" y="114"/>
                  </a:lnTo>
                  <a:lnTo>
                    <a:pt x="3" y="114"/>
                  </a:lnTo>
                  <a:lnTo>
                    <a:pt x="4" y="116"/>
                  </a:lnTo>
                  <a:lnTo>
                    <a:pt x="8" y="118"/>
                  </a:lnTo>
                  <a:lnTo>
                    <a:pt x="14" y="121"/>
                  </a:lnTo>
                  <a:lnTo>
                    <a:pt x="18" y="122"/>
                  </a:lnTo>
                  <a:lnTo>
                    <a:pt x="30" y="124"/>
                  </a:lnTo>
                  <a:lnTo>
                    <a:pt x="40" y="126"/>
                  </a:lnTo>
                  <a:lnTo>
                    <a:pt x="52" y="127"/>
                  </a:lnTo>
                  <a:lnTo>
                    <a:pt x="63" y="129"/>
                  </a:lnTo>
                  <a:lnTo>
                    <a:pt x="80" y="129"/>
                  </a:lnTo>
                  <a:lnTo>
                    <a:pt x="96" y="129"/>
                  </a:lnTo>
                  <a:lnTo>
                    <a:pt x="112" y="126"/>
                  </a:lnTo>
                  <a:lnTo>
                    <a:pt x="128" y="124"/>
                  </a:lnTo>
                  <a:lnTo>
                    <a:pt x="143" y="121"/>
                  </a:lnTo>
                  <a:lnTo>
                    <a:pt x="151" y="118"/>
                  </a:lnTo>
                  <a:lnTo>
                    <a:pt x="158" y="116"/>
                  </a:lnTo>
                  <a:lnTo>
                    <a:pt x="165" y="114"/>
                  </a:lnTo>
                  <a:lnTo>
                    <a:pt x="172" y="110"/>
                  </a:lnTo>
                  <a:lnTo>
                    <a:pt x="179" y="106"/>
                  </a:lnTo>
                  <a:lnTo>
                    <a:pt x="185" y="103"/>
                  </a:lnTo>
                  <a:lnTo>
                    <a:pt x="196" y="97"/>
                  </a:lnTo>
                  <a:lnTo>
                    <a:pt x="205" y="90"/>
                  </a:lnTo>
                  <a:lnTo>
                    <a:pt x="212" y="83"/>
                  </a:lnTo>
                  <a:lnTo>
                    <a:pt x="221" y="74"/>
                  </a:lnTo>
                  <a:lnTo>
                    <a:pt x="226" y="66"/>
                  </a:lnTo>
                  <a:lnTo>
                    <a:pt x="232" y="57"/>
                  </a:lnTo>
                  <a:lnTo>
                    <a:pt x="238" y="48"/>
                  </a:lnTo>
                  <a:lnTo>
                    <a:pt x="241" y="38"/>
                  </a:lnTo>
                  <a:lnTo>
                    <a:pt x="244" y="29"/>
                  </a:lnTo>
                  <a:lnTo>
                    <a:pt x="247" y="20"/>
                  </a:lnTo>
                  <a:lnTo>
                    <a:pt x="248" y="11"/>
                  </a:lnTo>
                  <a:lnTo>
                    <a:pt x="249" y="4"/>
                  </a:lnTo>
                  <a:lnTo>
                    <a:pt x="248" y="0"/>
                  </a:lnTo>
                  <a:lnTo>
                    <a:pt x="248" y="1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7" y="12"/>
                  </a:lnTo>
                  <a:lnTo>
                    <a:pt x="246" y="17"/>
                  </a:lnTo>
                  <a:lnTo>
                    <a:pt x="244" y="22"/>
                  </a:lnTo>
                  <a:lnTo>
                    <a:pt x="242" y="30"/>
                  </a:lnTo>
                  <a:lnTo>
                    <a:pt x="240" y="38"/>
                  </a:lnTo>
                  <a:lnTo>
                    <a:pt x="235" y="45"/>
                  </a:lnTo>
                  <a:lnTo>
                    <a:pt x="231" y="51"/>
                  </a:lnTo>
                  <a:lnTo>
                    <a:pt x="225" y="61"/>
                  </a:lnTo>
                  <a:lnTo>
                    <a:pt x="218" y="69"/>
                  </a:lnTo>
                  <a:lnTo>
                    <a:pt x="211" y="78"/>
                  </a:lnTo>
                  <a:lnTo>
                    <a:pt x="201" y="85"/>
                  </a:lnTo>
                  <a:lnTo>
                    <a:pt x="192" y="92"/>
                  </a:lnTo>
                  <a:lnTo>
                    <a:pt x="182" y="98"/>
                  </a:lnTo>
                  <a:lnTo>
                    <a:pt x="170" y="104"/>
                  </a:lnTo>
                  <a:lnTo>
                    <a:pt x="158" y="109"/>
                  </a:lnTo>
                  <a:lnTo>
                    <a:pt x="146" y="114"/>
                  </a:lnTo>
                  <a:lnTo>
                    <a:pt x="133" y="117"/>
                  </a:lnTo>
                  <a:lnTo>
                    <a:pt x="121" y="119"/>
                  </a:lnTo>
                  <a:lnTo>
                    <a:pt x="107" y="121"/>
                  </a:lnTo>
                  <a:lnTo>
                    <a:pt x="94" y="122"/>
                  </a:lnTo>
                  <a:lnTo>
                    <a:pt x="81" y="123"/>
                  </a:lnTo>
                  <a:lnTo>
                    <a:pt x="68" y="123"/>
                  </a:lnTo>
                  <a:lnTo>
                    <a:pt x="54" y="122"/>
                  </a:lnTo>
                  <a:lnTo>
                    <a:pt x="46" y="121"/>
                  </a:lnTo>
                  <a:lnTo>
                    <a:pt x="36" y="119"/>
                  </a:lnTo>
                  <a:lnTo>
                    <a:pt x="27" y="117"/>
                  </a:lnTo>
                  <a:lnTo>
                    <a:pt x="18" y="114"/>
                  </a:lnTo>
                  <a:lnTo>
                    <a:pt x="8" y="112"/>
                  </a:lnTo>
                  <a:lnTo>
                    <a:pt x="4" y="110"/>
                  </a:lnTo>
                  <a:lnTo>
                    <a:pt x="3" y="109"/>
                  </a:lnTo>
                  <a:lnTo>
                    <a:pt x="1" y="108"/>
                  </a:lnTo>
                  <a:lnTo>
                    <a:pt x="1" y="109"/>
                  </a:lnTo>
                  <a:lnTo>
                    <a:pt x="1" y="111"/>
                  </a:lnTo>
                  <a:lnTo>
                    <a:pt x="0" y="112"/>
                  </a:lnTo>
                  <a:lnTo>
                    <a:pt x="1" y="1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Freeform 48"/>
            <p:cNvSpPr>
              <a:spLocks/>
            </p:cNvSpPr>
            <p:nvPr/>
          </p:nvSpPr>
          <p:spPr bwMode="auto">
            <a:xfrm>
              <a:off x="3625850" y="3055938"/>
              <a:ext cx="71438" cy="182563"/>
            </a:xfrm>
            <a:custGeom>
              <a:avLst/>
              <a:gdLst>
                <a:gd name="T0" fmla="*/ 22 w 45"/>
                <a:gd name="T1" fmla="*/ 16 h 115"/>
                <a:gd name="T2" fmla="*/ 28 w 45"/>
                <a:gd name="T3" fmla="*/ 13 h 115"/>
                <a:gd name="T4" fmla="*/ 33 w 45"/>
                <a:gd name="T5" fmla="*/ 7 h 115"/>
                <a:gd name="T6" fmla="*/ 33 w 45"/>
                <a:gd name="T7" fmla="*/ 2 h 115"/>
                <a:gd name="T8" fmla="*/ 30 w 45"/>
                <a:gd name="T9" fmla="*/ 0 h 115"/>
                <a:gd name="T10" fmla="*/ 24 w 45"/>
                <a:gd name="T11" fmla="*/ 0 h 115"/>
                <a:gd name="T12" fmla="*/ 21 w 45"/>
                <a:gd name="T13" fmla="*/ 5 h 115"/>
                <a:gd name="T14" fmla="*/ 25 w 45"/>
                <a:gd name="T15" fmla="*/ 8 h 115"/>
                <a:gd name="T16" fmla="*/ 24 w 45"/>
                <a:gd name="T17" fmla="*/ 10 h 115"/>
                <a:gd name="T18" fmla="*/ 19 w 45"/>
                <a:gd name="T19" fmla="*/ 10 h 115"/>
                <a:gd name="T20" fmla="*/ 15 w 45"/>
                <a:gd name="T21" fmla="*/ 11 h 115"/>
                <a:gd name="T22" fmla="*/ 13 w 45"/>
                <a:gd name="T23" fmla="*/ 14 h 115"/>
                <a:gd name="T24" fmla="*/ 8 w 45"/>
                <a:gd name="T25" fmla="*/ 13 h 115"/>
                <a:gd name="T26" fmla="*/ 5 w 45"/>
                <a:gd name="T27" fmla="*/ 14 h 115"/>
                <a:gd name="T28" fmla="*/ 2 w 45"/>
                <a:gd name="T29" fmla="*/ 15 h 115"/>
                <a:gd name="T30" fmla="*/ 2 w 45"/>
                <a:gd name="T31" fmla="*/ 18 h 115"/>
                <a:gd name="T32" fmla="*/ 2 w 45"/>
                <a:gd name="T33" fmla="*/ 14 h 115"/>
                <a:gd name="T34" fmla="*/ 1 w 45"/>
                <a:gd name="T35" fmla="*/ 18 h 115"/>
                <a:gd name="T36" fmla="*/ 2 w 45"/>
                <a:gd name="T37" fmla="*/ 21 h 115"/>
                <a:gd name="T38" fmla="*/ 4 w 45"/>
                <a:gd name="T39" fmla="*/ 65 h 115"/>
                <a:gd name="T40" fmla="*/ 1 w 45"/>
                <a:gd name="T41" fmla="*/ 111 h 115"/>
                <a:gd name="T42" fmla="*/ 0 w 45"/>
                <a:gd name="T43" fmla="*/ 113 h 115"/>
                <a:gd name="T44" fmla="*/ 2 w 45"/>
                <a:gd name="T45" fmla="*/ 115 h 115"/>
                <a:gd name="T46" fmla="*/ 6 w 45"/>
                <a:gd name="T47" fmla="*/ 113 h 115"/>
                <a:gd name="T48" fmla="*/ 9 w 45"/>
                <a:gd name="T49" fmla="*/ 89 h 115"/>
                <a:gd name="T50" fmla="*/ 10 w 45"/>
                <a:gd name="T51" fmla="*/ 43 h 115"/>
                <a:gd name="T52" fmla="*/ 11 w 45"/>
                <a:gd name="T53" fmla="*/ 20 h 115"/>
                <a:gd name="T54" fmla="*/ 25 w 45"/>
                <a:gd name="T55" fmla="*/ 39 h 115"/>
                <a:gd name="T56" fmla="*/ 38 w 45"/>
                <a:gd name="T57" fmla="*/ 60 h 115"/>
                <a:gd name="T58" fmla="*/ 42 w 45"/>
                <a:gd name="T59" fmla="*/ 59 h 115"/>
                <a:gd name="T60" fmla="*/ 45 w 45"/>
                <a:gd name="T61" fmla="*/ 56 h 115"/>
                <a:gd name="T62" fmla="*/ 32 w 45"/>
                <a:gd name="T63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" h="115">
                  <a:moveTo>
                    <a:pt x="22" y="16"/>
                  </a:moveTo>
                  <a:lnTo>
                    <a:pt x="22" y="16"/>
                  </a:lnTo>
                  <a:lnTo>
                    <a:pt x="25" y="14"/>
                  </a:lnTo>
                  <a:lnTo>
                    <a:pt x="28" y="13"/>
                  </a:lnTo>
                  <a:lnTo>
                    <a:pt x="32" y="10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3" y="2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1" y="3"/>
                  </a:lnTo>
                  <a:lnTo>
                    <a:pt x="21" y="5"/>
                  </a:lnTo>
                  <a:lnTo>
                    <a:pt x="21" y="8"/>
                  </a:lnTo>
                  <a:lnTo>
                    <a:pt x="25" y="8"/>
                  </a:lnTo>
                  <a:lnTo>
                    <a:pt x="28" y="7"/>
                  </a:lnTo>
                  <a:lnTo>
                    <a:pt x="24" y="10"/>
                  </a:lnTo>
                  <a:lnTo>
                    <a:pt x="19" y="11"/>
                  </a:lnTo>
                  <a:lnTo>
                    <a:pt x="19" y="10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8" y="15"/>
                  </a:lnTo>
                  <a:lnTo>
                    <a:pt x="8" y="13"/>
                  </a:lnTo>
                  <a:lnTo>
                    <a:pt x="7" y="13"/>
                  </a:lnTo>
                  <a:lnTo>
                    <a:pt x="5" y="14"/>
                  </a:lnTo>
                  <a:lnTo>
                    <a:pt x="3" y="14"/>
                  </a:lnTo>
                  <a:lnTo>
                    <a:pt x="2" y="15"/>
                  </a:lnTo>
                  <a:lnTo>
                    <a:pt x="2" y="16"/>
                  </a:lnTo>
                  <a:lnTo>
                    <a:pt x="2" y="18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1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1"/>
                  </a:lnTo>
                  <a:lnTo>
                    <a:pt x="3" y="43"/>
                  </a:lnTo>
                  <a:lnTo>
                    <a:pt x="4" y="65"/>
                  </a:lnTo>
                  <a:lnTo>
                    <a:pt x="3" y="89"/>
                  </a:lnTo>
                  <a:lnTo>
                    <a:pt x="1" y="111"/>
                  </a:lnTo>
                  <a:lnTo>
                    <a:pt x="0" y="111"/>
                  </a:lnTo>
                  <a:lnTo>
                    <a:pt x="0" y="113"/>
                  </a:lnTo>
                  <a:lnTo>
                    <a:pt x="1" y="115"/>
                  </a:lnTo>
                  <a:lnTo>
                    <a:pt x="2" y="115"/>
                  </a:lnTo>
                  <a:lnTo>
                    <a:pt x="4" y="114"/>
                  </a:lnTo>
                  <a:lnTo>
                    <a:pt x="6" y="113"/>
                  </a:lnTo>
                  <a:lnTo>
                    <a:pt x="7" y="111"/>
                  </a:lnTo>
                  <a:lnTo>
                    <a:pt x="9" y="89"/>
                  </a:lnTo>
                  <a:lnTo>
                    <a:pt x="10" y="67"/>
                  </a:lnTo>
                  <a:lnTo>
                    <a:pt x="10" y="43"/>
                  </a:lnTo>
                  <a:lnTo>
                    <a:pt x="8" y="21"/>
                  </a:lnTo>
                  <a:lnTo>
                    <a:pt x="11" y="20"/>
                  </a:lnTo>
                  <a:lnTo>
                    <a:pt x="15" y="18"/>
                  </a:lnTo>
                  <a:lnTo>
                    <a:pt x="25" y="39"/>
                  </a:lnTo>
                  <a:lnTo>
                    <a:pt x="32" y="50"/>
                  </a:lnTo>
                  <a:lnTo>
                    <a:pt x="38" y="60"/>
                  </a:lnTo>
                  <a:lnTo>
                    <a:pt x="39" y="60"/>
                  </a:lnTo>
                  <a:lnTo>
                    <a:pt x="42" y="59"/>
                  </a:lnTo>
                  <a:lnTo>
                    <a:pt x="43" y="57"/>
                  </a:lnTo>
                  <a:lnTo>
                    <a:pt x="45" y="56"/>
                  </a:lnTo>
                  <a:lnTo>
                    <a:pt x="37" y="47"/>
                  </a:lnTo>
                  <a:lnTo>
                    <a:pt x="32" y="36"/>
                  </a:lnTo>
                  <a:lnTo>
                    <a:pt x="22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6" name="Freeform 49"/>
            <p:cNvSpPr>
              <a:spLocks/>
            </p:cNvSpPr>
            <p:nvPr/>
          </p:nvSpPr>
          <p:spPr bwMode="auto">
            <a:xfrm>
              <a:off x="3671888" y="3071813"/>
              <a:ext cx="179388" cy="53975"/>
            </a:xfrm>
            <a:custGeom>
              <a:avLst/>
              <a:gdLst>
                <a:gd name="T0" fmla="*/ 113 w 113"/>
                <a:gd name="T1" fmla="*/ 32 h 34"/>
                <a:gd name="T2" fmla="*/ 113 w 113"/>
                <a:gd name="T3" fmla="*/ 32 h 34"/>
                <a:gd name="T4" fmla="*/ 107 w 113"/>
                <a:gd name="T5" fmla="*/ 28 h 34"/>
                <a:gd name="T6" fmla="*/ 102 w 113"/>
                <a:gd name="T7" fmla="*/ 26 h 34"/>
                <a:gd name="T8" fmla="*/ 95 w 113"/>
                <a:gd name="T9" fmla="*/ 24 h 34"/>
                <a:gd name="T10" fmla="*/ 88 w 113"/>
                <a:gd name="T11" fmla="*/ 21 h 34"/>
                <a:gd name="T12" fmla="*/ 75 w 113"/>
                <a:gd name="T13" fmla="*/ 18 h 34"/>
                <a:gd name="T14" fmla="*/ 62 w 113"/>
                <a:gd name="T15" fmla="*/ 16 h 34"/>
                <a:gd name="T16" fmla="*/ 35 w 113"/>
                <a:gd name="T17" fmla="*/ 6 h 34"/>
                <a:gd name="T18" fmla="*/ 20 w 113"/>
                <a:gd name="T19" fmla="*/ 3 h 34"/>
                <a:gd name="T20" fmla="*/ 12 w 113"/>
                <a:gd name="T21" fmla="*/ 1 h 34"/>
                <a:gd name="T22" fmla="*/ 6 w 113"/>
                <a:gd name="T23" fmla="*/ 0 h 34"/>
                <a:gd name="T24" fmla="*/ 4 w 113"/>
                <a:gd name="T25" fmla="*/ 1 h 34"/>
                <a:gd name="T26" fmla="*/ 1 w 113"/>
                <a:gd name="T27" fmla="*/ 3 h 34"/>
                <a:gd name="T28" fmla="*/ 0 w 113"/>
                <a:gd name="T29" fmla="*/ 3 h 34"/>
                <a:gd name="T30" fmla="*/ 6 w 113"/>
                <a:gd name="T31" fmla="*/ 3 h 34"/>
                <a:gd name="T32" fmla="*/ 11 w 113"/>
                <a:gd name="T33" fmla="*/ 6 h 34"/>
                <a:gd name="T34" fmla="*/ 26 w 113"/>
                <a:gd name="T35" fmla="*/ 8 h 34"/>
                <a:gd name="T36" fmla="*/ 51 w 113"/>
                <a:gd name="T37" fmla="*/ 16 h 34"/>
                <a:gd name="T38" fmla="*/ 66 w 113"/>
                <a:gd name="T39" fmla="*/ 20 h 34"/>
                <a:gd name="T40" fmla="*/ 80 w 113"/>
                <a:gd name="T41" fmla="*/ 24 h 34"/>
                <a:gd name="T42" fmla="*/ 86 w 113"/>
                <a:gd name="T43" fmla="*/ 26 h 34"/>
                <a:gd name="T44" fmla="*/ 94 w 113"/>
                <a:gd name="T45" fmla="*/ 28 h 34"/>
                <a:gd name="T46" fmla="*/ 100 w 113"/>
                <a:gd name="T47" fmla="*/ 32 h 34"/>
                <a:gd name="T48" fmla="*/ 106 w 113"/>
                <a:gd name="T49" fmla="*/ 34 h 34"/>
                <a:gd name="T50" fmla="*/ 107 w 113"/>
                <a:gd name="T51" fmla="*/ 34 h 34"/>
                <a:gd name="T52" fmla="*/ 108 w 113"/>
                <a:gd name="T53" fmla="*/ 34 h 34"/>
                <a:gd name="T54" fmla="*/ 110 w 113"/>
                <a:gd name="T55" fmla="*/ 34 h 34"/>
                <a:gd name="T56" fmla="*/ 112 w 113"/>
                <a:gd name="T57" fmla="*/ 32 h 34"/>
                <a:gd name="T58" fmla="*/ 113 w 113"/>
                <a:gd name="T5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3" h="34">
                  <a:moveTo>
                    <a:pt x="113" y="32"/>
                  </a:moveTo>
                  <a:lnTo>
                    <a:pt x="113" y="32"/>
                  </a:lnTo>
                  <a:lnTo>
                    <a:pt x="107" y="28"/>
                  </a:lnTo>
                  <a:lnTo>
                    <a:pt x="102" y="26"/>
                  </a:lnTo>
                  <a:lnTo>
                    <a:pt x="95" y="24"/>
                  </a:lnTo>
                  <a:lnTo>
                    <a:pt x="88" y="21"/>
                  </a:lnTo>
                  <a:lnTo>
                    <a:pt x="75" y="18"/>
                  </a:lnTo>
                  <a:lnTo>
                    <a:pt x="62" y="16"/>
                  </a:lnTo>
                  <a:lnTo>
                    <a:pt x="35" y="6"/>
                  </a:lnTo>
                  <a:lnTo>
                    <a:pt x="20" y="3"/>
                  </a:lnTo>
                  <a:lnTo>
                    <a:pt x="12" y="1"/>
                  </a:lnTo>
                  <a:lnTo>
                    <a:pt x="6" y="0"/>
                  </a:lnTo>
                  <a:lnTo>
                    <a:pt x="4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6" y="3"/>
                  </a:lnTo>
                  <a:lnTo>
                    <a:pt x="11" y="6"/>
                  </a:lnTo>
                  <a:lnTo>
                    <a:pt x="26" y="8"/>
                  </a:lnTo>
                  <a:lnTo>
                    <a:pt x="51" y="16"/>
                  </a:lnTo>
                  <a:lnTo>
                    <a:pt x="66" y="20"/>
                  </a:lnTo>
                  <a:lnTo>
                    <a:pt x="80" y="24"/>
                  </a:lnTo>
                  <a:lnTo>
                    <a:pt x="86" y="26"/>
                  </a:lnTo>
                  <a:lnTo>
                    <a:pt x="94" y="28"/>
                  </a:lnTo>
                  <a:lnTo>
                    <a:pt x="100" y="32"/>
                  </a:lnTo>
                  <a:lnTo>
                    <a:pt x="106" y="34"/>
                  </a:lnTo>
                  <a:lnTo>
                    <a:pt x="107" y="34"/>
                  </a:lnTo>
                  <a:lnTo>
                    <a:pt x="108" y="34"/>
                  </a:lnTo>
                  <a:lnTo>
                    <a:pt x="110" y="34"/>
                  </a:lnTo>
                  <a:lnTo>
                    <a:pt x="112" y="32"/>
                  </a:lnTo>
                  <a:lnTo>
                    <a:pt x="11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3" name="Rectangle 602"/>
          <p:cNvSpPr/>
          <p:nvPr/>
        </p:nvSpPr>
        <p:spPr>
          <a:xfrm>
            <a:off x="4550668" y="2848819"/>
            <a:ext cx="957436" cy="547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IAB</a:t>
            </a:r>
          </a:p>
          <a:p>
            <a:pPr algn="ctr"/>
            <a:r>
              <a:rPr lang="fr-FR" dirty="0" err="1"/>
              <a:t>donor</a:t>
            </a:r>
            <a:endParaRPr lang="fr-FR" dirty="0"/>
          </a:p>
        </p:txBody>
      </p:sp>
      <p:cxnSp>
        <p:nvCxnSpPr>
          <p:cNvPr id="605" name="Connecteur droit avec flèche 604"/>
          <p:cNvCxnSpPr>
            <a:stCxn id="298" idx="1"/>
            <a:endCxn id="603" idx="3"/>
          </p:cNvCxnSpPr>
          <p:nvPr/>
        </p:nvCxnSpPr>
        <p:spPr>
          <a:xfrm flipH="1">
            <a:off x="5508104" y="3102434"/>
            <a:ext cx="601888" cy="20155"/>
          </a:xfrm>
          <a:prstGeom prst="straightConnector1">
            <a:avLst/>
          </a:prstGeom>
          <a:ln w="317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0" name="Rectangle 609"/>
          <p:cNvSpPr>
            <a:spLocks noChangeArrowheads="1"/>
          </p:cNvSpPr>
          <p:nvPr/>
        </p:nvSpPr>
        <p:spPr bwMode="auto">
          <a:xfrm>
            <a:off x="3559792" y="2848819"/>
            <a:ext cx="5081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NR-</a:t>
            </a:r>
            <a:r>
              <a:rPr kumimoji="0" lang="fr-FR" altLang="fr-FR" sz="14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Uu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11</a:t>
            </a:fld>
            <a:endParaRPr lang="en-GB"/>
          </a:p>
        </p:txBody>
      </p:sp>
      <p:sp>
        <p:nvSpPr>
          <p:cNvPr id="884" name="Rectangle 883"/>
          <p:cNvSpPr/>
          <p:nvPr/>
        </p:nvSpPr>
        <p:spPr>
          <a:xfrm>
            <a:off x="438169" y="1916832"/>
            <a:ext cx="79472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5</a:t>
            </a:r>
            <a:r>
              <a:rPr lang="en-US" sz="2800" b="0" i="0" u="none" strike="noStrike" baseline="0" dirty="0"/>
              <a:t>) </a:t>
            </a:r>
            <a:r>
              <a:rPr lang="fr-FR" sz="2800" dirty="0"/>
              <a:t>Transparent Satellite </a:t>
            </a:r>
            <a:r>
              <a:rPr lang="fr-FR" sz="2800" dirty="0" err="1"/>
              <a:t>access</a:t>
            </a:r>
            <a:r>
              <a:rPr lang="fr-FR" sz="2800" dirty="0"/>
              <a:t> </a:t>
            </a:r>
            <a:r>
              <a:rPr lang="fr-FR" sz="2800" dirty="0" err="1"/>
              <a:t>with</a:t>
            </a:r>
            <a:r>
              <a:rPr lang="fr-FR" sz="2800" dirty="0"/>
              <a:t> IAB </a:t>
            </a:r>
            <a:r>
              <a:rPr lang="fr-FR" sz="2800" dirty="0" err="1"/>
              <a:t>node</a:t>
            </a:r>
            <a:r>
              <a:rPr lang="fr-FR" sz="2800" dirty="0"/>
              <a:t> or </a:t>
            </a:r>
            <a:r>
              <a:rPr lang="fr-FR" sz="2800" dirty="0" err="1"/>
              <a:t>relay</a:t>
            </a:r>
            <a:endParaRPr lang="fr-FR" sz="2800" dirty="0"/>
          </a:p>
        </p:txBody>
      </p:sp>
      <p:sp>
        <p:nvSpPr>
          <p:cNvPr id="885" name="Rectangle 884"/>
          <p:cNvSpPr/>
          <p:nvPr/>
        </p:nvSpPr>
        <p:spPr>
          <a:xfrm>
            <a:off x="611560" y="5130974"/>
            <a:ext cx="656432" cy="547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UE</a:t>
            </a:r>
          </a:p>
        </p:txBody>
      </p:sp>
      <p:sp>
        <p:nvSpPr>
          <p:cNvPr id="886" name="Rectangle 885"/>
          <p:cNvSpPr/>
          <p:nvPr/>
        </p:nvSpPr>
        <p:spPr>
          <a:xfrm>
            <a:off x="2441135" y="5131895"/>
            <a:ext cx="829792" cy="547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IAB </a:t>
            </a:r>
            <a:r>
              <a:rPr lang="fr-FR" sz="1400" dirty="0" err="1"/>
              <a:t>node</a:t>
            </a:r>
            <a:endParaRPr lang="fr-FR" sz="1400" dirty="0"/>
          </a:p>
        </p:txBody>
      </p:sp>
      <p:sp>
        <p:nvSpPr>
          <p:cNvPr id="887" name="Rectangle 886"/>
          <p:cNvSpPr/>
          <p:nvPr/>
        </p:nvSpPr>
        <p:spPr>
          <a:xfrm>
            <a:off x="6139367" y="5133738"/>
            <a:ext cx="656432" cy="547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5G CN</a:t>
            </a:r>
          </a:p>
        </p:txBody>
      </p:sp>
      <p:pic>
        <p:nvPicPr>
          <p:cNvPr id="888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037" y="4941986"/>
            <a:ext cx="947738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89" name="Connecteur droit avec flèche 888"/>
          <p:cNvCxnSpPr>
            <a:stCxn id="887" idx="3"/>
            <a:endCxn id="888" idx="1"/>
          </p:cNvCxnSpPr>
          <p:nvPr/>
        </p:nvCxnSpPr>
        <p:spPr>
          <a:xfrm flipV="1">
            <a:off x="6795799" y="5404743"/>
            <a:ext cx="458238" cy="2765"/>
          </a:xfrm>
          <a:prstGeom prst="straightConnector1">
            <a:avLst/>
          </a:prstGeom>
          <a:ln w="317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0" name="Connecteur droit avec flèche 889"/>
          <p:cNvCxnSpPr>
            <a:stCxn id="886" idx="3"/>
            <a:endCxn id="1176" idx="1"/>
          </p:cNvCxnSpPr>
          <p:nvPr/>
        </p:nvCxnSpPr>
        <p:spPr>
          <a:xfrm>
            <a:off x="3270927" y="5405665"/>
            <a:ext cx="1309116" cy="21998"/>
          </a:xfrm>
          <a:prstGeom prst="straightConnector1">
            <a:avLst/>
          </a:prstGeom>
          <a:ln w="317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1" name="Connecteur droit avec flèche 890"/>
          <p:cNvCxnSpPr>
            <a:stCxn id="885" idx="3"/>
            <a:endCxn id="886" idx="1"/>
          </p:cNvCxnSpPr>
          <p:nvPr/>
        </p:nvCxnSpPr>
        <p:spPr>
          <a:xfrm>
            <a:off x="1267992" y="5404744"/>
            <a:ext cx="1173143" cy="921"/>
          </a:xfrm>
          <a:prstGeom prst="straightConnector1">
            <a:avLst/>
          </a:prstGeom>
          <a:ln w="317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2" name="Rectangle 891"/>
          <p:cNvSpPr>
            <a:spLocks noChangeArrowheads="1"/>
          </p:cNvSpPr>
          <p:nvPr/>
        </p:nvSpPr>
        <p:spPr bwMode="auto">
          <a:xfrm>
            <a:off x="1788967" y="5130974"/>
            <a:ext cx="5081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4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NR-</a:t>
            </a:r>
            <a:r>
              <a:rPr lang="fr-FR" altLang="fr-FR" sz="1400" i="1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Uu</a:t>
            </a:r>
            <a:endParaRPr lang="fr-FR" altLang="fr-FR" sz="1400" i="1" dirty="0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893" name="Rectangle 302"/>
          <p:cNvSpPr>
            <a:spLocks noChangeArrowheads="1"/>
          </p:cNvSpPr>
          <p:nvPr/>
        </p:nvSpPr>
        <p:spPr bwMode="auto">
          <a:xfrm>
            <a:off x="5413359" y="5130974"/>
            <a:ext cx="64799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NG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894" name="Rectangle 320"/>
          <p:cNvSpPr>
            <a:spLocks noChangeArrowheads="1"/>
          </p:cNvSpPr>
          <p:nvPr/>
        </p:nvSpPr>
        <p:spPr bwMode="auto">
          <a:xfrm>
            <a:off x="6911661" y="5104110"/>
            <a:ext cx="20999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N6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895" name="Rectangle 10"/>
          <p:cNvSpPr>
            <a:spLocks noChangeArrowheads="1"/>
          </p:cNvSpPr>
          <p:nvPr/>
        </p:nvSpPr>
        <p:spPr bwMode="auto">
          <a:xfrm>
            <a:off x="7414810" y="5211544"/>
            <a:ext cx="6889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Data Network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08" name="Groupe 907"/>
          <p:cNvGrpSpPr/>
          <p:nvPr/>
        </p:nvGrpSpPr>
        <p:grpSpPr>
          <a:xfrm>
            <a:off x="885851" y="5806082"/>
            <a:ext cx="209551" cy="503238"/>
            <a:chOff x="330200" y="2738438"/>
            <a:chExt cx="209551" cy="503238"/>
          </a:xfrm>
        </p:grpSpPr>
        <p:sp>
          <p:nvSpPr>
            <p:cNvPr id="909" name="Freeform 51"/>
            <p:cNvSpPr>
              <a:spLocks/>
            </p:cNvSpPr>
            <p:nvPr/>
          </p:nvSpPr>
          <p:spPr bwMode="auto">
            <a:xfrm>
              <a:off x="331788" y="2844801"/>
              <a:ext cx="158750" cy="395288"/>
            </a:xfrm>
            <a:custGeom>
              <a:avLst/>
              <a:gdLst>
                <a:gd name="T0" fmla="*/ 11 w 100"/>
                <a:gd name="T1" fmla="*/ 191 h 249"/>
                <a:gd name="T2" fmla="*/ 12 w 100"/>
                <a:gd name="T3" fmla="*/ 196 h 249"/>
                <a:gd name="T4" fmla="*/ 13 w 100"/>
                <a:gd name="T5" fmla="*/ 200 h 249"/>
                <a:gd name="T6" fmla="*/ 15 w 100"/>
                <a:gd name="T7" fmla="*/ 204 h 249"/>
                <a:gd name="T8" fmla="*/ 17 w 100"/>
                <a:gd name="T9" fmla="*/ 208 h 249"/>
                <a:gd name="T10" fmla="*/ 20 w 100"/>
                <a:gd name="T11" fmla="*/ 211 h 249"/>
                <a:gd name="T12" fmla="*/ 23 w 100"/>
                <a:gd name="T13" fmla="*/ 214 h 249"/>
                <a:gd name="T14" fmla="*/ 26 w 100"/>
                <a:gd name="T15" fmla="*/ 216 h 249"/>
                <a:gd name="T16" fmla="*/ 28 w 100"/>
                <a:gd name="T17" fmla="*/ 217 h 249"/>
                <a:gd name="T18" fmla="*/ 63 w 100"/>
                <a:gd name="T19" fmla="*/ 238 h 249"/>
                <a:gd name="T20" fmla="*/ 75 w 100"/>
                <a:gd name="T21" fmla="*/ 246 h 249"/>
                <a:gd name="T22" fmla="*/ 81 w 100"/>
                <a:gd name="T23" fmla="*/ 247 h 249"/>
                <a:gd name="T24" fmla="*/ 94 w 100"/>
                <a:gd name="T25" fmla="*/ 248 h 249"/>
                <a:gd name="T26" fmla="*/ 100 w 100"/>
                <a:gd name="T27" fmla="*/ 249 h 249"/>
                <a:gd name="T28" fmla="*/ 100 w 100"/>
                <a:gd name="T29" fmla="*/ 55 h 249"/>
                <a:gd name="T30" fmla="*/ 89 w 100"/>
                <a:gd name="T31" fmla="*/ 47 h 249"/>
                <a:gd name="T32" fmla="*/ 77 w 100"/>
                <a:gd name="T33" fmla="*/ 39 h 249"/>
                <a:gd name="T34" fmla="*/ 66 w 100"/>
                <a:gd name="T35" fmla="*/ 32 h 249"/>
                <a:gd name="T36" fmla="*/ 54 w 100"/>
                <a:gd name="T37" fmla="*/ 24 h 249"/>
                <a:gd name="T38" fmla="*/ 42 w 100"/>
                <a:gd name="T39" fmla="*/ 18 h 249"/>
                <a:gd name="T40" fmla="*/ 29 w 100"/>
                <a:gd name="T41" fmla="*/ 11 h 249"/>
                <a:gd name="T42" fmla="*/ 17 w 100"/>
                <a:gd name="T43" fmla="*/ 6 h 249"/>
                <a:gd name="T44" fmla="*/ 4 w 100"/>
                <a:gd name="T45" fmla="*/ 0 h 249"/>
                <a:gd name="T46" fmla="*/ 2 w 100"/>
                <a:gd name="T47" fmla="*/ 12 h 249"/>
                <a:gd name="T48" fmla="*/ 1 w 100"/>
                <a:gd name="T49" fmla="*/ 36 h 249"/>
                <a:gd name="T50" fmla="*/ 0 w 100"/>
                <a:gd name="T51" fmla="*/ 60 h 249"/>
                <a:gd name="T52" fmla="*/ 0 w 100"/>
                <a:gd name="T53" fmla="*/ 83 h 249"/>
                <a:gd name="T54" fmla="*/ 1 w 100"/>
                <a:gd name="T55" fmla="*/ 107 h 249"/>
                <a:gd name="T56" fmla="*/ 3 w 100"/>
                <a:gd name="T57" fmla="*/ 130 h 249"/>
                <a:gd name="T58" fmla="*/ 5 w 100"/>
                <a:gd name="T59" fmla="*/ 154 h 249"/>
                <a:gd name="T60" fmla="*/ 9 w 100"/>
                <a:gd name="T61" fmla="*/ 177 h 249"/>
                <a:gd name="T62" fmla="*/ 11 w 100"/>
                <a:gd name="T63" fmla="*/ 18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" h="249">
                  <a:moveTo>
                    <a:pt x="11" y="189"/>
                  </a:moveTo>
                  <a:lnTo>
                    <a:pt x="11" y="191"/>
                  </a:lnTo>
                  <a:lnTo>
                    <a:pt x="12" y="193"/>
                  </a:lnTo>
                  <a:lnTo>
                    <a:pt x="12" y="196"/>
                  </a:lnTo>
                  <a:lnTo>
                    <a:pt x="12" y="198"/>
                  </a:lnTo>
                  <a:lnTo>
                    <a:pt x="13" y="200"/>
                  </a:lnTo>
                  <a:lnTo>
                    <a:pt x="14" y="202"/>
                  </a:lnTo>
                  <a:lnTo>
                    <a:pt x="15" y="204"/>
                  </a:lnTo>
                  <a:lnTo>
                    <a:pt x="16" y="206"/>
                  </a:lnTo>
                  <a:lnTo>
                    <a:pt x="17" y="208"/>
                  </a:lnTo>
                  <a:lnTo>
                    <a:pt x="18" y="209"/>
                  </a:lnTo>
                  <a:lnTo>
                    <a:pt x="20" y="211"/>
                  </a:lnTo>
                  <a:lnTo>
                    <a:pt x="21" y="212"/>
                  </a:lnTo>
                  <a:lnTo>
                    <a:pt x="23" y="214"/>
                  </a:lnTo>
                  <a:lnTo>
                    <a:pt x="25" y="215"/>
                  </a:lnTo>
                  <a:lnTo>
                    <a:pt x="26" y="216"/>
                  </a:lnTo>
                  <a:lnTo>
                    <a:pt x="28" y="217"/>
                  </a:lnTo>
                  <a:lnTo>
                    <a:pt x="28" y="217"/>
                  </a:lnTo>
                  <a:lnTo>
                    <a:pt x="52" y="232"/>
                  </a:lnTo>
                  <a:lnTo>
                    <a:pt x="63" y="238"/>
                  </a:lnTo>
                  <a:lnTo>
                    <a:pt x="75" y="246"/>
                  </a:lnTo>
                  <a:lnTo>
                    <a:pt x="75" y="246"/>
                  </a:lnTo>
                  <a:lnTo>
                    <a:pt x="78" y="247"/>
                  </a:lnTo>
                  <a:lnTo>
                    <a:pt x="81" y="247"/>
                  </a:lnTo>
                  <a:lnTo>
                    <a:pt x="88" y="248"/>
                  </a:lnTo>
                  <a:lnTo>
                    <a:pt x="94" y="248"/>
                  </a:lnTo>
                  <a:lnTo>
                    <a:pt x="100" y="249"/>
                  </a:lnTo>
                  <a:lnTo>
                    <a:pt x="100" y="249"/>
                  </a:lnTo>
                  <a:lnTo>
                    <a:pt x="100" y="55"/>
                  </a:lnTo>
                  <a:lnTo>
                    <a:pt x="100" y="55"/>
                  </a:lnTo>
                  <a:lnTo>
                    <a:pt x="95" y="51"/>
                  </a:lnTo>
                  <a:lnTo>
                    <a:pt x="89" y="47"/>
                  </a:lnTo>
                  <a:lnTo>
                    <a:pt x="83" y="43"/>
                  </a:lnTo>
                  <a:lnTo>
                    <a:pt x="77" y="39"/>
                  </a:lnTo>
                  <a:lnTo>
                    <a:pt x="72" y="35"/>
                  </a:lnTo>
                  <a:lnTo>
                    <a:pt x="66" y="32"/>
                  </a:lnTo>
                  <a:lnTo>
                    <a:pt x="60" y="28"/>
                  </a:lnTo>
                  <a:lnTo>
                    <a:pt x="54" y="24"/>
                  </a:lnTo>
                  <a:lnTo>
                    <a:pt x="48" y="21"/>
                  </a:lnTo>
                  <a:lnTo>
                    <a:pt x="42" y="18"/>
                  </a:lnTo>
                  <a:lnTo>
                    <a:pt x="35" y="14"/>
                  </a:lnTo>
                  <a:lnTo>
                    <a:pt x="29" y="11"/>
                  </a:lnTo>
                  <a:lnTo>
                    <a:pt x="23" y="9"/>
                  </a:lnTo>
                  <a:lnTo>
                    <a:pt x="17" y="6"/>
                  </a:lnTo>
                  <a:lnTo>
                    <a:pt x="10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2"/>
                  </a:lnTo>
                  <a:lnTo>
                    <a:pt x="2" y="24"/>
                  </a:lnTo>
                  <a:lnTo>
                    <a:pt x="1" y="36"/>
                  </a:lnTo>
                  <a:lnTo>
                    <a:pt x="0" y="48"/>
                  </a:lnTo>
                  <a:lnTo>
                    <a:pt x="0" y="60"/>
                  </a:lnTo>
                  <a:lnTo>
                    <a:pt x="0" y="71"/>
                  </a:lnTo>
                  <a:lnTo>
                    <a:pt x="0" y="83"/>
                  </a:lnTo>
                  <a:lnTo>
                    <a:pt x="0" y="95"/>
                  </a:lnTo>
                  <a:lnTo>
                    <a:pt x="1" y="107"/>
                  </a:lnTo>
                  <a:lnTo>
                    <a:pt x="2" y="118"/>
                  </a:lnTo>
                  <a:lnTo>
                    <a:pt x="3" y="130"/>
                  </a:lnTo>
                  <a:lnTo>
                    <a:pt x="4" y="142"/>
                  </a:lnTo>
                  <a:lnTo>
                    <a:pt x="5" y="154"/>
                  </a:lnTo>
                  <a:lnTo>
                    <a:pt x="7" y="165"/>
                  </a:lnTo>
                  <a:lnTo>
                    <a:pt x="9" y="177"/>
                  </a:lnTo>
                  <a:lnTo>
                    <a:pt x="11" y="189"/>
                  </a:lnTo>
                  <a:lnTo>
                    <a:pt x="11" y="18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910" name="Picture 5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200" y="2844801"/>
              <a:ext cx="160338" cy="395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11" name="Freeform 53"/>
            <p:cNvSpPr>
              <a:spLocks/>
            </p:cNvSpPr>
            <p:nvPr/>
          </p:nvSpPr>
          <p:spPr bwMode="auto">
            <a:xfrm>
              <a:off x="490538" y="2909888"/>
              <a:ext cx="47625" cy="330200"/>
            </a:xfrm>
            <a:custGeom>
              <a:avLst/>
              <a:gdLst>
                <a:gd name="T0" fmla="*/ 0 w 30"/>
                <a:gd name="T1" fmla="*/ 208 h 208"/>
                <a:gd name="T2" fmla="*/ 2 w 30"/>
                <a:gd name="T3" fmla="*/ 206 h 208"/>
                <a:gd name="T4" fmla="*/ 4 w 30"/>
                <a:gd name="T5" fmla="*/ 205 h 208"/>
                <a:gd name="T6" fmla="*/ 7 w 30"/>
                <a:gd name="T7" fmla="*/ 203 h 208"/>
                <a:gd name="T8" fmla="*/ 8 w 30"/>
                <a:gd name="T9" fmla="*/ 202 h 208"/>
                <a:gd name="T10" fmla="*/ 10 w 30"/>
                <a:gd name="T11" fmla="*/ 200 h 208"/>
                <a:gd name="T12" fmla="*/ 12 w 30"/>
                <a:gd name="T13" fmla="*/ 198 h 208"/>
                <a:gd name="T14" fmla="*/ 13 w 30"/>
                <a:gd name="T15" fmla="*/ 196 h 208"/>
                <a:gd name="T16" fmla="*/ 15 w 30"/>
                <a:gd name="T17" fmla="*/ 194 h 208"/>
                <a:gd name="T18" fmla="*/ 16 w 30"/>
                <a:gd name="T19" fmla="*/ 192 h 208"/>
                <a:gd name="T20" fmla="*/ 17 w 30"/>
                <a:gd name="T21" fmla="*/ 189 h 208"/>
                <a:gd name="T22" fmla="*/ 18 w 30"/>
                <a:gd name="T23" fmla="*/ 187 h 208"/>
                <a:gd name="T24" fmla="*/ 19 w 30"/>
                <a:gd name="T25" fmla="*/ 185 h 208"/>
                <a:gd name="T26" fmla="*/ 20 w 30"/>
                <a:gd name="T27" fmla="*/ 183 h 208"/>
                <a:gd name="T28" fmla="*/ 21 w 30"/>
                <a:gd name="T29" fmla="*/ 180 h 208"/>
                <a:gd name="T30" fmla="*/ 22 w 30"/>
                <a:gd name="T31" fmla="*/ 178 h 208"/>
                <a:gd name="T32" fmla="*/ 22 w 30"/>
                <a:gd name="T33" fmla="*/ 175 h 208"/>
                <a:gd name="T34" fmla="*/ 22 w 30"/>
                <a:gd name="T35" fmla="*/ 175 h 208"/>
                <a:gd name="T36" fmla="*/ 24 w 30"/>
                <a:gd name="T37" fmla="*/ 164 h 208"/>
                <a:gd name="T38" fmla="*/ 25 w 30"/>
                <a:gd name="T39" fmla="*/ 153 h 208"/>
                <a:gd name="T40" fmla="*/ 26 w 30"/>
                <a:gd name="T41" fmla="*/ 142 h 208"/>
                <a:gd name="T42" fmla="*/ 27 w 30"/>
                <a:gd name="T43" fmla="*/ 131 h 208"/>
                <a:gd name="T44" fmla="*/ 28 w 30"/>
                <a:gd name="T45" fmla="*/ 121 h 208"/>
                <a:gd name="T46" fmla="*/ 29 w 30"/>
                <a:gd name="T47" fmla="*/ 110 h 208"/>
                <a:gd name="T48" fmla="*/ 30 w 30"/>
                <a:gd name="T49" fmla="*/ 98 h 208"/>
                <a:gd name="T50" fmla="*/ 30 w 30"/>
                <a:gd name="T51" fmla="*/ 88 h 208"/>
                <a:gd name="T52" fmla="*/ 30 w 30"/>
                <a:gd name="T53" fmla="*/ 77 h 208"/>
                <a:gd name="T54" fmla="*/ 30 w 30"/>
                <a:gd name="T55" fmla="*/ 66 h 208"/>
                <a:gd name="T56" fmla="*/ 30 w 30"/>
                <a:gd name="T57" fmla="*/ 55 h 208"/>
                <a:gd name="T58" fmla="*/ 30 w 30"/>
                <a:gd name="T59" fmla="*/ 44 h 208"/>
                <a:gd name="T60" fmla="*/ 30 w 30"/>
                <a:gd name="T61" fmla="*/ 33 h 208"/>
                <a:gd name="T62" fmla="*/ 29 w 30"/>
                <a:gd name="T63" fmla="*/ 22 h 208"/>
                <a:gd name="T64" fmla="*/ 29 w 30"/>
                <a:gd name="T65" fmla="*/ 11 h 208"/>
                <a:gd name="T66" fmla="*/ 28 w 30"/>
                <a:gd name="T67" fmla="*/ 0 h 208"/>
                <a:gd name="T68" fmla="*/ 28 w 30"/>
                <a:gd name="T69" fmla="*/ 0 h 208"/>
                <a:gd name="T70" fmla="*/ 27 w 30"/>
                <a:gd name="T71" fmla="*/ 2 h 208"/>
                <a:gd name="T72" fmla="*/ 27 w 30"/>
                <a:gd name="T73" fmla="*/ 4 h 208"/>
                <a:gd name="T74" fmla="*/ 27 w 30"/>
                <a:gd name="T75" fmla="*/ 5 h 208"/>
                <a:gd name="T76" fmla="*/ 26 w 30"/>
                <a:gd name="T77" fmla="*/ 7 h 208"/>
                <a:gd name="T78" fmla="*/ 25 w 30"/>
                <a:gd name="T79" fmla="*/ 9 h 208"/>
                <a:gd name="T80" fmla="*/ 24 w 30"/>
                <a:gd name="T81" fmla="*/ 10 h 208"/>
                <a:gd name="T82" fmla="*/ 23 w 30"/>
                <a:gd name="T83" fmla="*/ 12 h 208"/>
                <a:gd name="T84" fmla="*/ 22 w 30"/>
                <a:gd name="T85" fmla="*/ 13 h 208"/>
                <a:gd name="T86" fmla="*/ 21 w 30"/>
                <a:gd name="T87" fmla="*/ 14 h 208"/>
                <a:gd name="T88" fmla="*/ 19 w 30"/>
                <a:gd name="T89" fmla="*/ 15 h 208"/>
                <a:gd name="T90" fmla="*/ 17 w 30"/>
                <a:gd name="T91" fmla="*/ 16 h 208"/>
                <a:gd name="T92" fmla="*/ 16 w 30"/>
                <a:gd name="T93" fmla="*/ 16 h 208"/>
                <a:gd name="T94" fmla="*/ 14 w 30"/>
                <a:gd name="T95" fmla="*/ 17 h 208"/>
                <a:gd name="T96" fmla="*/ 13 w 30"/>
                <a:gd name="T97" fmla="*/ 17 h 208"/>
                <a:gd name="T98" fmla="*/ 11 w 30"/>
                <a:gd name="T99" fmla="*/ 17 h 208"/>
                <a:gd name="T100" fmla="*/ 9 w 30"/>
                <a:gd name="T101" fmla="*/ 17 h 208"/>
                <a:gd name="T102" fmla="*/ 7 w 30"/>
                <a:gd name="T103" fmla="*/ 17 h 208"/>
                <a:gd name="T104" fmla="*/ 4 w 30"/>
                <a:gd name="T105" fmla="*/ 17 h 208"/>
                <a:gd name="T106" fmla="*/ 2 w 30"/>
                <a:gd name="T107" fmla="*/ 15 h 208"/>
                <a:gd name="T108" fmla="*/ 1 w 30"/>
                <a:gd name="T109" fmla="*/ 15 h 208"/>
                <a:gd name="T110" fmla="*/ 0 w 30"/>
                <a:gd name="T111" fmla="*/ 14 h 208"/>
                <a:gd name="T112" fmla="*/ 0 w 30"/>
                <a:gd name="T113" fmla="*/ 14 h 208"/>
                <a:gd name="T114" fmla="*/ 0 w 30"/>
                <a:gd name="T115" fmla="*/ 208 h 208"/>
                <a:gd name="T116" fmla="*/ 0 w 30"/>
                <a:gd name="T117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" h="208">
                  <a:moveTo>
                    <a:pt x="0" y="208"/>
                  </a:moveTo>
                  <a:lnTo>
                    <a:pt x="2" y="206"/>
                  </a:lnTo>
                  <a:lnTo>
                    <a:pt x="4" y="205"/>
                  </a:lnTo>
                  <a:lnTo>
                    <a:pt x="7" y="203"/>
                  </a:lnTo>
                  <a:lnTo>
                    <a:pt x="8" y="202"/>
                  </a:lnTo>
                  <a:lnTo>
                    <a:pt x="10" y="200"/>
                  </a:lnTo>
                  <a:lnTo>
                    <a:pt x="12" y="198"/>
                  </a:lnTo>
                  <a:lnTo>
                    <a:pt x="13" y="196"/>
                  </a:lnTo>
                  <a:lnTo>
                    <a:pt x="15" y="194"/>
                  </a:lnTo>
                  <a:lnTo>
                    <a:pt x="16" y="192"/>
                  </a:lnTo>
                  <a:lnTo>
                    <a:pt x="17" y="189"/>
                  </a:lnTo>
                  <a:lnTo>
                    <a:pt x="18" y="187"/>
                  </a:lnTo>
                  <a:lnTo>
                    <a:pt x="19" y="185"/>
                  </a:lnTo>
                  <a:lnTo>
                    <a:pt x="20" y="183"/>
                  </a:lnTo>
                  <a:lnTo>
                    <a:pt x="21" y="180"/>
                  </a:lnTo>
                  <a:lnTo>
                    <a:pt x="22" y="178"/>
                  </a:lnTo>
                  <a:lnTo>
                    <a:pt x="22" y="175"/>
                  </a:lnTo>
                  <a:lnTo>
                    <a:pt x="22" y="175"/>
                  </a:lnTo>
                  <a:lnTo>
                    <a:pt x="24" y="164"/>
                  </a:lnTo>
                  <a:lnTo>
                    <a:pt x="25" y="153"/>
                  </a:lnTo>
                  <a:lnTo>
                    <a:pt x="26" y="142"/>
                  </a:lnTo>
                  <a:lnTo>
                    <a:pt x="27" y="131"/>
                  </a:lnTo>
                  <a:lnTo>
                    <a:pt x="28" y="121"/>
                  </a:lnTo>
                  <a:lnTo>
                    <a:pt x="29" y="110"/>
                  </a:lnTo>
                  <a:lnTo>
                    <a:pt x="30" y="98"/>
                  </a:lnTo>
                  <a:lnTo>
                    <a:pt x="30" y="88"/>
                  </a:lnTo>
                  <a:lnTo>
                    <a:pt x="30" y="77"/>
                  </a:lnTo>
                  <a:lnTo>
                    <a:pt x="30" y="66"/>
                  </a:lnTo>
                  <a:lnTo>
                    <a:pt x="30" y="55"/>
                  </a:lnTo>
                  <a:lnTo>
                    <a:pt x="30" y="44"/>
                  </a:lnTo>
                  <a:lnTo>
                    <a:pt x="30" y="33"/>
                  </a:lnTo>
                  <a:lnTo>
                    <a:pt x="29" y="22"/>
                  </a:lnTo>
                  <a:lnTo>
                    <a:pt x="29" y="11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7" y="2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6" y="7"/>
                  </a:lnTo>
                  <a:lnTo>
                    <a:pt x="25" y="9"/>
                  </a:lnTo>
                  <a:lnTo>
                    <a:pt x="24" y="10"/>
                  </a:lnTo>
                  <a:lnTo>
                    <a:pt x="23" y="12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19" y="15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4" y="17"/>
                  </a:lnTo>
                  <a:lnTo>
                    <a:pt x="13" y="17"/>
                  </a:lnTo>
                  <a:lnTo>
                    <a:pt x="11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4" y="17"/>
                  </a:lnTo>
                  <a:lnTo>
                    <a:pt x="2" y="15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8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Rectangle 54"/>
            <p:cNvSpPr>
              <a:spLocks noChangeArrowheads="1"/>
            </p:cNvSpPr>
            <p:nvPr/>
          </p:nvSpPr>
          <p:spPr bwMode="auto">
            <a:xfrm>
              <a:off x="490538" y="2908301"/>
              <a:ext cx="1588" cy="331788"/>
            </a:xfrm>
            <a:prstGeom prst="rect">
              <a:avLst/>
            </a:pr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Rectangle 55"/>
            <p:cNvSpPr>
              <a:spLocks noChangeArrowheads="1"/>
            </p:cNvSpPr>
            <p:nvPr/>
          </p:nvSpPr>
          <p:spPr bwMode="auto">
            <a:xfrm>
              <a:off x="490538" y="2908301"/>
              <a:ext cx="1588" cy="33178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Rectangle 56"/>
            <p:cNvSpPr>
              <a:spLocks noChangeArrowheads="1"/>
            </p:cNvSpPr>
            <p:nvPr/>
          </p:nvSpPr>
          <p:spPr bwMode="auto">
            <a:xfrm>
              <a:off x="490538" y="2908301"/>
              <a:ext cx="1588" cy="331788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Rectangle 57"/>
            <p:cNvSpPr>
              <a:spLocks noChangeArrowheads="1"/>
            </p:cNvSpPr>
            <p:nvPr/>
          </p:nvSpPr>
          <p:spPr bwMode="auto">
            <a:xfrm>
              <a:off x="492125" y="2908301"/>
              <a:ext cx="1588" cy="331788"/>
            </a:xfrm>
            <a:prstGeom prst="rect">
              <a:avLst/>
            </a:prstGeom>
            <a:solidFill>
              <a:srgbClr val="9B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Rectangle 58"/>
            <p:cNvSpPr>
              <a:spLocks noChangeArrowheads="1"/>
            </p:cNvSpPr>
            <p:nvPr/>
          </p:nvSpPr>
          <p:spPr bwMode="auto">
            <a:xfrm>
              <a:off x="492125" y="2908301"/>
              <a:ext cx="1588" cy="331788"/>
            </a:xfrm>
            <a:prstGeom prst="rect">
              <a:avLst/>
            </a:pr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Rectangle 59"/>
            <p:cNvSpPr>
              <a:spLocks noChangeArrowheads="1"/>
            </p:cNvSpPr>
            <p:nvPr/>
          </p:nvSpPr>
          <p:spPr bwMode="auto">
            <a:xfrm>
              <a:off x="492125" y="2908301"/>
              <a:ext cx="1588" cy="331788"/>
            </a:xfrm>
            <a:prstGeom prst="rect">
              <a:avLst/>
            </a:pr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Rectangle 60"/>
            <p:cNvSpPr>
              <a:spLocks noChangeArrowheads="1"/>
            </p:cNvSpPr>
            <p:nvPr/>
          </p:nvSpPr>
          <p:spPr bwMode="auto">
            <a:xfrm>
              <a:off x="493713" y="2908301"/>
              <a:ext cx="1588" cy="331788"/>
            </a:xfrm>
            <a:prstGeom prst="rect">
              <a:avLst/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Rectangle 61"/>
            <p:cNvSpPr>
              <a:spLocks noChangeArrowheads="1"/>
            </p:cNvSpPr>
            <p:nvPr/>
          </p:nvSpPr>
          <p:spPr bwMode="auto">
            <a:xfrm>
              <a:off x="493713" y="2908301"/>
              <a:ext cx="1588" cy="331788"/>
            </a:xfrm>
            <a:prstGeom prst="rect">
              <a:avLst/>
            </a:pr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Rectangle 62"/>
            <p:cNvSpPr>
              <a:spLocks noChangeArrowheads="1"/>
            </p:cNvSpPr>
            <p:nvPr/>
          </p:nvSpPr>
          <p:spPr bwMode="auto">
            <a:xfrm>
              <a:off x="493713" y="2908301"/>
              <a:ext cx="1588" cy="331788"/>
            </a:xfrm>
            <a:prstGeom prst="rect">
              <a:avLst/>
            </a:prstGeom>
            <a:solidFill>
              <a:srgbClr val="A7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" name="Rectangle 63"/>
            <p:cNvSpPr>
              <a:spLocks noChangeArrowheads="1"/>
            </p:cNvSpPr>
            <p:nvPr/>
          </p:nvSpPr>
          <p:spPr bwMode="auto">
            <a:xfrm>
              <a:off x="495300" y="2908301"/>
              <a:ext cx="1588" cy="331788"/>
            </a:xfrm>
            <a:prstGeom prst="rect">
              <a:avLst/>
            </a:prstGeom>
            <a:solidFill>
              <a:srgbClr val="A9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Rectangle 64"/>
            <p:cNvSpPr>
              <a:spLocks noChangeArrowheads="1"/>
            </p:cNvSpPr>
            <p:nvPr/>
          </p:nvSpPr>
          <p:spPr bwMode="auto">
            <a:xfrm>
              <a:off x="495300" y="2908301"/>
              <a:ext cx="1588" cy="331788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Rectangle 65"/>
            <p:cNvSpPr>
              <a:spLocks noChangeArrowheads="1"/>
            </p:cNvSpPr>
            <p:nvPr/>
          </p:nvSpPr>
          <p:spPr bwMode="auto">
            <a:xfrm>
              <a:off x="495300" y="2908301"/>
              <a:ext cx="1588" cy="331788"/>
            </a:xfrm>
            <a:prstGeom prst="rect">
              <a:avLst/>
            </a:pr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Rectangle 66"/>
            <p:cNvSpPr>
              <a:spLocks noChangeArrowheads="1"/>
            </p:cNvSpPr>
            <p:nvPr/>
          </p:nvSpPr>
          <p:spPr bwMode="auto">
            <a:xfrm>
              <a:off x="496888" y="2908301"/>
              <a:ext cx="1588" cy="331788"/>
            </a:xfrm>
            <a:prstGeom prst="rect">
              <a:avLst/>
            </a:pr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Rectangle 67"/>
            <p:cNvSpPr>
              <a:spLocks noChangeArrowheads="1"/>
            </p:cNvSpPr>
            <p:nvPr/>
          </p:nvSpPr>
          <p:spPr bwMode="auto">
            <a:xfrm>
              <a:off x="496888" y="2908301"/>
              <a:ext cx="1588" cy="33178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Rectangle 68"/>
            <p:cNvSpPr>
              <a:spLocks noChangeArrowheads="1"/>
            </p:cNvSpPr>
            <p:nvPr/>
          </p:nvSpPr>
          <p:spPr bwMode="auto">
            <a:xfrm>
              <a:off x="496888" y="2908301"/>
              <a:ext cx="1588" cy="331788"/>
            </a:xfrm>
            <a:prstGeom prst="rect">
              <a:avLst/>
            </a:pr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Rectangle 69"/>
            <p:cNvSpPr>
              <a:spLocks noChangeArrowheads="1"/>
            </p:cNvSpPr>
            <p:nvPr/>
          </p:nvSpPr>
          <p:spPr bwMode="auto">
            <a:xfrm>
              <a:off x="498475" y="2908301"/>
              <a:ext cx="1588" cy="331788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Rectangle 70"/>
            <p:cNvSpPr>
              <a:spLocks noChangeArrowheads="1"/>
            </p:cNvSpPr>
            <p:nvPr/>
          </p:nvSpPr>
          <p:spPr bwMode="auto">
            <a:xfrm>
              <a:off x="498475" y="2908301"/>
              <a:ext cx="1588" cy="331788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Rectangle 71"/>
            <p:cNvSpPr>
              <a:spLocks noChangeArrowheads="1"/>
            </p:cNvSpPr>
            <p:nvPr/>
          </p:nvSpPr>
          <p:spPr bwMode="auto">
            <a:xfrm>
              <a:off x="498475" y="2908301"/>
              <a:ext cx="1588" cy="331788"/>
            </a:xfrm>
            <a:prstGeom prst="rect">
              <a:avLst/>
            </a:pr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Rectangle 72"/>
            <p:cNvSpPr>
              <a:spLocks noChangeArrowheads="1"/>
            </p:cNvSpPr>
            <p:nvPr/>
          </p:nvSpPr>
          <p:spPr bwMode="auto">
            <a:xfrm>
              <a:off x="500063" y="2908301"/>
              <a:ext cx="1588" cy="331788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Rectangle 73"/>
            <p:cNvSpPr>
              <a:spLocks noChangeArrowheads="1"/>
            </p:cNvSpPr>
            <p:nvPr/>
          </p:nvSpPr>
          <p:spPr bwMode="auto">
            <a:xfrm>
              <a:off x="500063" y="2908301"/>
              <a:ext cx="1588" cy="331788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Rectangle 74"/>
            <p:cNvSpPr>
              <a:spLocks noChangeArrowheads="1"/>
            </p:cNvSpPr>
            <p:nvPr/>
          </p:nvSpPr>
          <p:spPr bwMode="auto">
            <a:xfrm>
              <a:off x="501650" y="2908301"/>
              <a:ext cx="1588" cy="331788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Rectangle 75"/>
            <p:cNvSpPr>
              <a:spLocks noChangeArrowheads="1"/>
            </p:cNvSpPr>
            <p:nvPr/>
          </p:nvSpPr>
          <p:spPr bwMode="auto">
            <a:xfrm>
              <a:off x="501650" y="2908301"/>
              <a:ext cx="1588" cy="331788"/>
            </a:xfrm>
            <a:prstGeom prst="rect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Rectangle 76"/>
            <p:cNvSpPr>
              <a:spLocks noChangeArrowheads="1"/>
            </p:cNvSpPr>
            <p:nvPr/>
          </p:nvSpPr>
          <p:spPr bwMode="auto">
            <a:xfrm>
              <a:off x="501650" y="2908301"/>
              <a:ext cx="1588" cy="331788"/>
            </a:xfrm>
            <a:prstGeom prst="rect">
              <a:avLst/>
            </a:pr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Rectangle 77"/>
            <p:cNvSpPr>
              <a:spLocks noChangeArrowheads="1"/>
            </p:cNvSpPr>
            <p:nvPr/>
          </p:nvSpPr>
          <p:spPr bwMode="auto">
            <a:xfrm>
              <a:off x="503238" y="2908301"/>
              <a:ext cx="1588" cy="331788"/>
            </a:xfrm>
            <a:prstGeom prst="rect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Rectangle 78"/>
            <p:cNvSpPr>
              <a:spLocks noChangeArrowheads="1"/>
            </p:cNvSpPr>
            <p:nvPr/>
          </p:nvSpPr>
          <p:spPr bwMode="auto">
            <a:xfrm>
              <a:off x="503238" y="2908301"/>
              <a:ext cx="1588" cy="331788"/>
            </a:xfrm>
            <a:prstGeom prst="rect">
              <a:avLst/>
            </a:pr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Rectangle 79"/>
            <p:cNvSpPr>
              <a:spLocks noChangeArrowheads="1"/>
            </p:cNvSpPr>
            <p:nvPr/>
          </p:nvSpPr>
          <p:spPr bwMode="auto">
            <a:xfrm>
              <a:off x="503238" y="2908301"/>
              <a:ext cx="1588" cy="331788"/>
            </a:xfrm>
            <a:prstGeom prst="rect">
              <a:avLst/>
            </a:pr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Rectangle 80"/>
            <p:cNvSpPr>
              <a:spLocks noChangeArrowheads="1"/>
            </p:cNvSpPr>
            <p:nvPr/>
          </p:nvSpPr>
          <p:spPr bwMode="auto">
            <a:xfrm>
              <a:off x="504825" y="2908301"/>
              <a:ext cx="1588" cy="331788"/>
            </a:xfrm>
            <a:prstGeom prst="rect">
              <a:avLst/>
            </a:pr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Rectangle 81"/>
            <p:cNvSpPr>
              <a:spLocks noChangeArrowheads="1"/>
            </p:cNvSpPr>
            <p:nvPr/>
          </p:nvSpPr>
          <p:spPr bwMode="auto">
            <a:xfrm>
              <a:off x="504825" y="2908301"/>
              <a:ext cx="1588" cy="3317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Rectangle 82"/>
            <p:cNvSpPr>
              <a:spLocks noChangeArrowheads="1"/>
            </p:cNvSpPr>
            <p:nvPr/>
          </p:nvSpPr>
          <p:spPr bwMode="auto">
            <a:xfrm>
              <a:off x="504825" y="2908301"/>
              <a:ext cx="1588" cy="331788"/>
            </a:xfrm>
            <a:prstGeom prst="rect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Rectangle 83"/>
            <p:cNvSpPr>
              <a:spLocks noChangeArrowheads="1"/>
            </p:cNvSpPr>
            <p:nvPr/>
          </p:nvSpPr>
          <p:spPr bwMode="auto">
            <a:xfrm>
              <a:off x="506413" y="2908301"/>
              <a:ext cx="1588" cy="331788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Rectangle 84"/>
            <p:cNvSpPr>
              <a:spLocks noChangeArrowheads="1"/>
            </p:cNvSpPr>
            <p:nvPr/>
          </p:nvSpPr>
          <p:spPr bwMode="auto">
            <a:xfrm>
              <a:off x="506413" y="2908301"/>
              <a:ext cx="1588" cy="331788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Rectangle 85"/>
            <p:cNvSpPr>
              <a:spLocks noChangeArrowheads="1"/>
            </p:cNvSpPr>
            <p:nvPr/>
          </p:nvSpPr>
          <p:spPr bwMode="auto">
            <a:xfrm>
              <a:off x="506413" y="2908301"/>
              <a:ext cx="1588" cy="33178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Rectangle 86"/>
            <p:cNvSpPr>
              <a:spLocks noChangeArrowheads="1"/>
            </p:cNvSpPr>
            <p:nvPr/>
          </p:nvSpPr>
          <p:spPr bwMode="auto">
            <a:xfrm>
              <a:off x="508000" y="2908301"/>
              <a:ext cx="1588" cy="331788"/>
            </a:xfrm>
            <a:prstGeom prst="rect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Rectangle 87"/>
            <p:cNvSpPr>
              <a:spLocks noChangeArrowheads="1"/>
            </p:cNvSpPr>
            <p:nvPr/>
          </p:nvSpPr>
          <p:spPr bwMode="auto">
            <a:xfrm>
              <a:off x="508000" y="2908301"/>
              <a:ext cx="1588" cy="33178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Rectangle 88"/>
            <p:cNvSpPr>
              <a:spLocks noChangeArrowheads="1"/>
            </p:cNvSpPr>
            <p:nvPr/>
          </p:nvSpPr>
          <p:spPr bwMode="auto">
            <a:xfrm>
              <a:off x="508000" y="2908301"/>
              <a:ext cx="1588" cy="331788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Rectangle 89"/>
            <p:cNvSpPr>
              <a:spLocks noChangeArrowheads="1"/>
            </p:cNvSpPr>
            <p:nvPr/>
          </p:nvSpPr>
          <p:spPr bwMode="auto">
            <a:xfrm>
              <a:off x="509588" y="2908301"/>
              <a:ext cx="1588" cy="331788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8" name="Rectangle 90"/>
            <p:cNvSpPr>
              <a:spLocks noChangeArrowheads="1"/>
            </p:cNvSpPr>
            <p:nvPr/>
          </p:nvSpPr>
          <p:spPr bwMode="auto">
            <a:xfrm>
              <a:off x="509588" y="2908301"/>
              <a:ext cx="1588" cy="331788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Rectangle 91"/>
            <p:cNvSpPr>
              <a:spLocks noChangeArrowheads="1"/>
            </p:cNvSpPr>
            <p:nvPr/>
          </p:nvSpPr>
          <p:spPr bwMode="auto">
            <a:xfrm>
              <a:off x="509588" y="2908301"/>
              <a:ext cx="1588" cy="3317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Rectangle 92"/>
            <p:cNvSpPr>
              <a:spLocks noChangeArrowheads="1"/>
            </p:cNvSpPr>
            <p:nvPr/>
          </p:nvSpPr>
          <p:spPr bwMode="auto">
            <a:xfrm>
              <a:off x="511175" y="2908301"/>
              <a:ext cx="1588" cy="331788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Rectangle 93"/>
            <p:cNvSpPr>
              <a:spLocks noChangeArrowheads="1"/>
            </p:cNvSpPr>
            <p:nvPr/>
          </p:nvSpPr>
          <p:spPr bwMode="auto">
            <a:xfrm>
              <a:off x="511175" y="2908301"/>
              <a:ext cx="1588" cy="331788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Rectangle 94"/>
            <p:cNvSpPr>
              <a:spLocks noChangeArrowheads="1"/>
            </p:cNvSpPr>
            <p:nvPr/>
          </p:nvSpPr>
          <p:spPr bwMode="auto">
            <a:xfrm>
              <a:off x="511175" y="2908301"/>
              <a:ext cx="1588" cy="33178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Rectangle 95"/>
            <p:cNvSpPr>
              <a:spLocks noChangeArrowheads="1"/>
            </p:cNvSpPr>
            <p:nvPr/>
          </p:nvSpPr>
          <p:spPr bwMode="auto">
            <a:xfrm>
              <a:off x="512763" y="2908301"/>
              <a:ext cx="1588" cy="331788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Rectangle 96"/>
            <p:cNvSpPr>
              <a:spLocks noChangeArrowheads="1"/>
            </p:cNvSpPr>
            <p:nvPr/>
          </p:nvSpPr>
          <p:spPr bwMode="auto">
            <a:xfrm>
              <a:off x="512763" y="2908301"/>
              <a:ext cx="1588" cy="331788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Rectangle 97"/>
            <p:cNvSpPr>
              <a:spLocks noChangeArrowheads="1"/>
            </p:cNvSpPr>
            <p:nvPr/>
          </p:nvSpPr>
          <p:spPr bwMode="auto">
            <a:xfrm>
              <a:off x="512763" y="2908301"/>
              <a:ext cx="1588" cy="331788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Rectangle 98"/>
            <p:cNvSpPr>
              <a:spLocks noChangeArrowheads="1"/>
            </p:cNvSpPr>
            <p:nvPr/>
          </p:nvSpPr>
          <p:spPr bwMode="auto">
            <a:xfrm>
              <a:off x="514350" y="2908301"/>
              <a:ext cx="1588" cy="331788"/>
            </a:xfrm>
            <a:prstGeom prst="rect">
              <a:avLst/>
            </a:pr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Rectangle 99"/>
            <p:cNvSpPr>
              <a:spLocks noChangeArrowheads="1"/>
            </p:cNvSpPr>
            <p:nvPr/>
          </p:nvSpPr>
          <p:spPr bwMode="auto">
            <a:xfrm>
              <a:off x="514350" y="2908301"/>
              <a:ext cx="1588" cy="331788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8" name="Rectangle 100"/>
            <p:cNvSpPr>
              <a:spLocks noChangeArrowheads="1"/>
            </p:cNvSpPr>
            <p:nvPr/>
          </p:nvSpPr>
          <p:spPr bwMode="auto">
            <a:xfrm>
              <a:off x="514350" y="2908301"/>
              <a:ext cx="1588" cy="33178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9" name="Rectangle 101"/>
            <p:cNvSpPr>
              <a:spLocks noChangeArrowheads="1"/>
            </p:cNvSpPr>
            <p:nvPr/>
          </p:nvSpPr>
          <p:spPr bwMode="auto">
            <a:xfrm>
              <a:off x="515938" y="2908301"/>
              <a:ext cx="1588" cy="331788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0" name="Rectangle 102"/>
            <p:cNvSpPr>
              <a:spLocks noChangeArrowheads="1"/>
            </p:cNvSpPr>
            <p:nvPr/>
          </p:nvSpPr>
          <p:spPr bwMode="auto">
            <a:xfrm>
              <a:off x="515938" y="2908301"/>
              <a:ext cx="1588" cy="33178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Rectangle 103"/>
            <p:cNvSpPr>
              <a:spLocks noChangeArrowheads="1"/>
            </p:cNvSpPr>
            <p:nvPr/>
          </p:nvSpPr>
          <p:spPr bwMode="auto">
            <a:xfrm>
              <a:off x="515938" y="2908301"/>
              <a:ext cx="1588" cy="331788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Rectangle 104"/>
            <p:cNvSpPr>
              <a:spLocks noChangeArrowheads="1"/>
            </p:cNvSpPr>
            <p:nvPr/>
          </p:nvSpPr>
          <p:spPr bwMode="auto">
            <a:xfrm>
              <a:off x="517525" y="2908301"/>
              <a:ext cx="1588" cy="331788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3" name="Rectangle 105"/>
            <p:cNvSpPr>
              <a:spLocks noChangeArrowheads="1"/>
            </p:cNvSpPr>
            <p:nvPr/>
          </p:nvSpPr>
          <p:spPr bwMode="auto">
            <a:xfrm>
              <a:off x="517525" y="2908301"/>
              <a:ext cx="1588" cy="331788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Rectangle 106"/>
            <p:cNvSpPr>
              <a:spLocks noChangeArrowheads="1"/>
            </p:cNvSpPr>
            <p:nvPr/>
          </p:nvSpPr>
          <p:spPr bwMode="auto">
            <a:xfrm>
              <a:off x="517525" y="2908301"/>
              <a:ext cx="1588" cy="331788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Rectangle 107"/>
            <p:cNvSpPr>
              <a:spLocks noChangeArrowheads="1"/>
            </p:cNvSpPr>
            <p:nvPr/>
          </p:nvSpPr>
          <p:spPr bwMode="auto">
            <a:xfrm>
              <a:off x="519113" y="2908301"/>
              <a:ext cx="1588" cy="331788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6" name="Rectangle 108"/>
            <p:cNvSpPr>
              <a:spLocks noChangeArrowheads="1"/>
            </p:cNvSpPr>
            <p:nvPr/>
          </p:nvSpPr>
          <p:spPr bwMode="auto">
            <a:xfrm>
              <a:off x="519113" y="2908301"/>
              <a:ext cx="1588" cy="331788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7" name="Rectangle 109"/>
            <p:cNvSpPr>
              <a:spLocks noChangeArrowheads="1"/>
            </p:cNvSpPr>
            <p:nvPr/>
          </p:nvSpPr>
          <p:spPr bwMode="auto">
            <a:xfrm>
              <a:off x="519113" y="2908301"/>
              <a:ext cx="1588" cy="331788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8" name="Rectangle 110"/>
            <p:cNvSpPr>
              <a:spLocks noChangeArrowheads="1"/>
            </p:cNvSpPr>
            <p:nvPr/>
          </p:nvSpPr>
          <p:spPr bwMode="auto">
            <a:xfrm>
              <a:off x="520700" y="2908301"/>
              <a:ext cx="1588" cy="331788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9" name="Rectangle 111"/>
            <p:cNvSpPr>
              <a:spLocks noChangeArrowheads="1"/>
            </p:cNvSpPr>
            <p:nvPr/>
          </p:nvSpPr>
          <p:spPr bwMode="auto">
            <a:xfrm>
              <a:off x="520700" y="2908301"/>
              <a:ext cx="1588" cy="3317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0" name="Rectangle 112"/>
            <p:cNvSpPr>
              <a:spLocks noChangeArrowheads="1"/>
            </p:cNvSpPr>
            <p:nvPr/>
          </p:nvSpPr>
          <p:spPr bwMode="auto">
            <a:xfrm>
              <a:off x="522288" y="2908301"/>
              <a:ext cx="1588" cy="33178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Rectangle 113"/>
            <p:cNvSpPr>
              <a:spLocks noChangeArrowheads="1"/>
            </p:cNvSpPr>
            <p:nvPr/>
          </p:nvSpPr>
          <p:spPr bwMode="auto">
            <a:xfrm>
              <a:off x="522288" y="2908301"/>
              <a:ext cx="1588" cy="33178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" name="Rectangle 114"/>
            <p:cNvSpPr>
              <a:spLocks noChangeArrowheads="1"/>
            </p:cNvSpPr>
            <p:nvPr/>
          </p:nvSpPr>
          <p:spPr bwMode="auto">
            <a:xfrm>
              <a:off x="522288" y="2908301"/>
              <a:ext cx="1588" cy="331788"/>
            </a:xfrm>
            <a:prstGeom prst="rect">
              <a:avLst/>
            </a:pr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3" name="Rectangle 115"/>
            <p:cNvSpPr>
              <a:spLocks noChangeArrowheads="1"/>
            </p:cNvSpPr>
            <p:nvPr/>
          </p:nvSpPr>
          <p:spPr bwMode="auto">
            <a:xfrm>
              <a:off x="523875" y="2908301"/>
              <a:ext cx="1588" cy="331788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4" name="Rectangle 116"/>
            <p:cNvSpPr>
              <a:spLocks noChangeArrowheads="1"/>
            </p:cNvSpPr>
            <p:nvPr/>
          </p:nvSpPr>
          <p:spPr bwMode="auto">
            <a:xfrm>
              <a:off x="523875" y="2908301"/>
              <a:ext cx="1588" cy="331788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Rectangle 117"/>
            <p:cNvSpPr>
              <a:spLocks noChangeArrowheads="1"/>
            </p:cNvSpPr>
            <p:nvPr/>
          </p:nvSpPr>
          <p:spPr bwMode="auto">
            <a:xfrm>
              <a:off x="523875" y="2908301"/>
              <a:ext cx="1588" cy="331788"/>
            </a:xfrm>
            <a:prstGeom prst="rect">
              <a:avLst/>
            </a:pr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6" name="Rectangle 118"/>
            <p:cNvSpPr>
              <a:spLocks noChangeArrowheads="1"/>
            </p:cNvSpPr>
            <p:nvPr/>
          </p:nvSpPr>
          <p:spPr bwMode="auto">
            <a:xfrm>
              <a:off x="525463" y="2908301"/>
              <a:ext cx="1588" cy="3317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7" name="Rectangle 119"/>
            <p:cNvSpPr>
              <a:spLocks noChangeArrowheads="1"/>
            </p:cNvSpPr>
            <p:nvPr/>
          </p:nvSpPr>
          <p:spPr bwMode="auto">
            <a:xfrm>
              <a:off x="525463" y="2908301"/>
              <a:ext cx="1588" cy="331788"/>
            </a:xfrm>
            <a:prstGeom prst="rect">
              <a:avLst/>
            </a:pr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8" name="Rectangle 120"/>
            <p:cNvSpPr>
              <a:spLocks noChangeArrowheads="1"/>
            </p:cNvSpPr>
            <p:nvPr/>
          </p:nvSpPr>
          <p:spPr bwMode="auto">
            <a:xfrm>
              <a:off x="525463" y="2908301"/>
              <a:ext cx="1588" cy="331788"/>
            </a:xfrm>
            <a:prstGeom prst="rect">
              <a:avLst/>
            </a:pr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Rectangle 121"/>
            <p:cNvSpPr>
              <a:spLocks noChangeArrowheads="1"/>
            </p:cNvSpPr>
            <p:nvPr/>
          </p:nvSpPr>
          <p:spPr bwMode="auto">
            <a:xfrm>
              <a:off x="527050" y="2908301"/>
              <a:ext cx="1588" cy="331788"/>
            </a:xfrm>
            <a:prstGeom prst="rect">
              <a:avLst/>
            </a:pr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Rectangle 122"/>
            <p:cNvSpPr>
              <a:spLocks noChangeArrowheads="1"/>
            </p:cNvSpPr>
            <p:nvPr/>
          </p:nvSpPr>
          <p:spPr bwMode="auto">
            <a:xfrm>
              <a:off x="527050" y="2908301"/>
              <a:ext cx="1588" cy="331788"/>
            </a:xfrm>
            <a:prstGeom prst="rect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Rectangle 123"/>
            <p:cNvSpPr>
              <a:spLocks noChangeArrowheads="1"/>
            </p:cNvSpPr>
            <p:nvPr/>
          </p:nvSpPr>
          <p:spPr bwMode="auto">
            <a:xfrm>
              <a:off x="527050" y="2908301"/>
              <a:ext cx="1588" cy="331788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2" name="Rectangle 124"/>
            <p:cNvSpPr>
              <a:spLocks noChangeArrowheads="1"/>
            </p:cNvSpPr>
            <p:nvPr/>
          </p:nvSpPr>
          <p:spPr bwMode="auto">
            <a:xfrm>
              <a:off x="528638" y="2908301"/>
              <a:ext cx="1588" cy="331788"/>
            </a:xfrm>
            <a:prstGeom prst="rect">
              <a:avLst/>
            </a:pr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" name="Rectangle 125"/>
            <p:cNvSpPr>
              <a:spLocks noChangeArrowheads="1"/>
            </p:cNvSpPr>
            <p:nvPr/>
          </p:nvSpPr>
          <p:spPr bwMode="auto">
            <a:xfrm>
              <a:off x="528638" y="2908301"/>
              <a:ext cx="1588" cy="331788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Rectangle 126"/>
            <p:cNvSpPr>
              <a:spLocks noChangeArrowheads="1"/>
            </p:cNvSpPr>
            <p:nvPr/>
          </p:nvSpPr>
          <p:spPr bwMode="auto">
            <a:xfrm>
              <a:off x="528638" y="2908301"/>
              <a:ext cx="1588" cy="331788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Rectangle 127"/>
            <p:cNvSpPr>
              <a:spLocks noChangeArrowheads="1"/>
            </p:cNvSpPr>
            <p:nvPr/>
          </p:nvSpPr>
          <p:spPr bwMode="auto">
            <a:xfrm>
              <a:off x="530225" y="2908301"/>
              <a:ext cx="1588" cy="331788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Rectangle 128"/>
            <p:cNvSpPr>
              <a:spLocks noChangeArrowheads="1"/>
            </p:cNvSpPr>
            <p:nvPr/>
          </p:nvSpPr>
          <p:spPr bwMode="auto">
            <a:xfrm>
              <a:off x="530225" y="2908301"/>
              <a:ext cx="1588" cy="331788"/>
            </a:xfrm>
            <a:prstGeom prst="rect">
              <a:avLst/>
            </a:pr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Rectangle 129"/>
            <p:cNvSpPr>
              <a:spLocks noChangeArrowheads="1"/>
            </p:cNvSpPr>
            <p:nvPr/>
          </p:nvSpPr>
          <p:spPr bwMode="auto">
            <a:xfrm>
              <a:off x="530225" y="2908301"/>
              <a:ext cx="1588" cy="331788"/>
            </a:xfrm>
            <a:prstGeom prst="rect">
              <a:avLst/>
            </a:pr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Rectangle 130"/>
            <p:cNvSpPr>
              <a:spLocks noChangeArrowheads="1"/>
            </p:cNvSpPr>
            <p:nvPr/>
          </p:nvSpPr>
          <p:spPr bwMode="auto">
            <a:xfrm>
              <a:off x="531813" y="2908301"/>
              <a:ext cx="1588" cy="331788"/>
            </a:xfrm>
            <a:prstGeom prst="rect">
              <a:avLst/>
            </a:prstGeom>
            <a:solidFill>
              <a:srgbClr val="B8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9" name="Rectangle 131"/>
            <p:cNvSpPr>
              <a:spLocks noChangeArrowheads="1"/>
            </p:cNvSpPr>
            <p:nvPr/>
          </p:nvSpPr>
          <p:spPr bwMode="auto">
            <a:xfrm>
              <a:off x="531813" y="2908301"/>
              <a:ext cx="1588" cy="33178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0" name="Rectangle 132"/>
            <p:cNvSpPr>
              <a:spLocks noChangeArrowheads="1"/>
            </p:cNvSpPr>
            <p:nvPr/>
          </p:nvSpPr>
          <p:spPr bwMode="auto">
            <a:xfrm>
              <a:off x="531813" y="2908301"/>
              <a:ext cx="1588" cy="331788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1" name="Rectangle 133"/>
            <p:cNvSpPr>
              <a:spLocks noChangeArrowheads="1"/>
            </p:cNvSpPr>
            <p:nvPr/>
          </p:nvSpPr>
          <p:spPr bwMode="auto">
            <a:xfrm>
              <a:off x="533400" y="2908301"/>
              <a:ext cx="1588" cy="331788"/>
            </a:xfrm>
            <a:prstGeom prst="rect">
              <a:avLst/>
            </a:pr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2" name="Rectangle 134"/>
            <p:cNvSpPr>
              <a:spLocks noChangeArrowheads="1"/>
            </p:cNvSpPr>
            <p:nvPr/>
          </p:nvSpPr>
          <p:spPr bwMode="auto">
            <a:xfrm>
              <a:off x="533400" y="2908301"/>
              <a:ext cx="1588" cy="331788"/>
            </a:xfrm>
            <a:prstGeom prst="rect">
              <a:avLst/>
            </a:pr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3" name="Rectangle 135"/>
            <p:cNvSpPr>
              <a:spLocks noChangeArrowheads="1"/>
            </p:cNvSpPr>
            <p:nvPr/>
          </p:nvSpPr>
          <p:spPr bwMode="auto">
            <a:xfrm>
              <a:off x="533400" y="2908301"/>
              <a:ext cx="1588" cy="331788"/>
            </a:xfrm>
            <a:prstGeom prst="rect">
              <a:avLst/>
            </a:pr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Rectangle 136"/>
            <p:cNvSpPr>
              <a:spLocks noChangeArrowheads="1"/>
            </p:cNvSpPr>
            <p:nvPr/>
          </p:nvSpPr>
          <p:spPr bwMode="auto">
            <a:xfrm>
              <a:off x="534988" y="2908301"/>
              <a:ext cx="1588" cy="331788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Rectangle 137"/>
            <p:cNvSpPr>
              <a:spLocks noChangeArrowheads="1"/>
            </p:cNvSpPr>
            <p:nvPr/>
          </p:nvSpPr>
          <p:spPr bwMode="auto">
            <a:xfrm>
              <a:off x="534988" y="2908301"/>
              <a:ext cx="1588" cy="331788"/>
            </a:xfrm>
            <a:prstGeom prst="rect">
              <a:avLst/>
            </a:prstGeom>
            <a:solidFill>
              <a:srgbClr val="A7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Rectangle 138"/>
            <p:cNvSpPr>
              <a:spLocks noChangeArrowheads="1"/>
            </p:cNvSpPr>
            <p:nvPr/>
          </p:nvSpPr>
          <p:spPr bwMode="auto">
            <a:xfrm>
              <a:off x="534988" y="2908301"/>
              <a:ext cx="1588" cy="33178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Rectangle 139"/>
            <p:cNvSpPr>
              <a:spLocks noChangeArrowheads="1"/>
            </p:cNvSpPr>
            <p:nvPr/>
          </p:nvSpPr>
          <p:spPr bwMode="auto">
            <a:xfrm>
              <a:off x="536575" y="2908301"/>
              <a:ext cx="1588" cy="331788"/>
            </a:xfrm>
            <a:prstGeom prst="rect">
              <a:avLst/>
            </a:pr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8" name="Rectangle 140"/>
            <p:cNvSpPr>
              <a:spLocks noChangeArrowheads="1"/>
            </p:cNvSpPr>
            <p:nvPr/>
          </p:nvSpPr>
          <p:spPr bwMode="auto">
            <a:xfrm>
              <a:off x="536575" y="2908301"/>
              <a:ext cx="1588" cy="331788"/>
            </a:xfrm>
            <a:prstGeom prst="rect">
              <a:avLst/>
            </a:pr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9" name="Rectangle 141"/>
            <p:cNvSpPr>
              <a:spLocks noChangeArrowheads="1"/>
            </p:cNvSpPr>
            <p:nvPr/>
          </p:nvSpPr>
          <p:spPr bwMode="auto">
            <a:xfrm>
              <a:off x="536575" y="2908301"/>
              <a:ext cx="1588" cy="331788"/>
            </a:xfrm>
            <a:prstGeom prst="rect">
              <a:avLst/>
            </a:pr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0" name="Rectangle 142"/>
            <p:cNvSpPr>
              <a:spLocks noChangeArrowheads="1"/>
            </p:cNvSpPr>
            <p:nvPr/>
          </p:nvSpPr>
          <p:spPr bwMode="auto">
            <a:xfrm>
              <a:off x="538163" y="2908301"/>
              <a:ext cx="1588" cy="331788"/>
            </a:xfrm>
            <a:prstGeom prst="rect">
              <a:avLst/>
            </a:prstGeom>
            <a:solidFill>
              <a:srgbClr val="9C9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1" name="Rectangle 143"/>
            <p:cNvSpPr>
              <a:spLocks noChangeArrowheads="1"/>
            </p:cNvSpPr>
            <p:nvPr/>
          </p:nvSpPr>
          <p:spPr bwMode="auto">
            <a:xfrm>
              <a:off x="538163" y="2908301"/>
              <a:ext cx="1588" cy="331788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2" name="Freeform 144"/>
            <p:cNvSpPr>
              <a:spLocks/>
            </p:cNvSpPr>
            <p:nvPr/>
          </p:nvSpPr>
          <p:spPr bwMode="auto">
            <a:xfrm>
              <a:off x="336550" y="2820988"/>
              <a:ext cx="196850" cy="115888"/>
            </a:xfrm>
            <a:custGeom>
              <a:avLst/>
              <a:gdLst>
                <a:gd name="T0" fmla="*/ 7 w 124"/>
                <a:gd name="T1" fmla="*/ 18 h 73"/>
                <a:gd name="T2" fmla="*/ 20 w 124"/>
                <a:gd name="T3" fmla="*/ 23 h 73"/>
                <a:gd name="T4" fmla="*/ 32 w 124"/>
                <a:gd name="T5" fmla="*/ 29 h 73"/>
                <a:gd name="T6" fmla="*/ 45 w 124"/>
                <a:gd name="T7" fmla="*/ 36 h 73"/>
                <a:gd name="T8" fmla="*/ 57 w 124"/>
                <a:gd name="T9" fmla="*/ 42 h 73"/>
                <a:gd name="T10" fmla="*/ 69 w 124"/>
                <a:gd name="T11" fmla="*/ 50 h 73"/>
                <a:gd name="T12" fmla="*/ 80 w 124"/>
                <a:gd name="T13" fmla="*/ 58 h 73"/>
                <a:gd name="T14" fmla="*/ 92 w 124"/>
                <a:gd name="T15" fmla="*/ 66 h 73"/>
                <a:gd name="T16" fmla="*/ 99 w 124"/>
                <a:gd name="T17" fmla="*/ 71 h 73"/>
                <a:gd name="T18" fmla="*/ 102 w 124"/>
                <a:gd name="T19" fmla="*/ 73 h 73"/>
                <a:gd name="T20" fmla="*/ 106 w 124"/>
                <a:gd name="T21" fmla="*/ 73 h 73"/>
                <a:gd name="T22" fmla="*/ 109 w 124"/>
                <a:gd name="T23" fmla="*/ 73 h 73"/>
                <a:gd name="T24" fmla="*/ 112 w 124"/>
                <a:gd name="T25" fmla="*/ 72 h 73"/>
                <a:gd name="T26" fmla="*/ 115 w 124"/>
                <a:gd name="T27" fmla="*/ 71 h 73"/>
                <a:gd name="T28" fmla="*/ 118 w 124"/>
                <a:gd name="T29" fmla="*/ 69 h 73"/>
                <a:gd name="T30" fmla="*/ 121 w 124"/>
                <a:gd name="T31" fmla="*/ 67 h 73"/>
                <a:gd name="T32" fmla="*/ 123 w 124"/>
                <a:gd name="T33" fmla="*/ 63 h 73"/>
                <a:gd name="T34" fmla="*/ 124 w 124"/>
                <a:gd name="T35" fmla="*/ 58 h 73"/>
                <a:gd name="T36" fmla="*/ 119 w 124"/>
                <a:gd name="T37" fmla="*/ 51 h 73"/>
                <a:gd name="T38" fmla="*/ 108 w 124"/>
                <a:gd name="T39" fmla="*/ 42 h 73"/>
                <a:gd name="T40" fmla="*/ 97 w 124"/>
                <a:gd name="T41" fmla="*/ 33 h 73"/>
                <a:gd name="T42" fmla="*/ 85 w 124"/>
                <a:gd name="T43" fmla="*/ 25 h 73"/>
                <a:gd name="T44" fmla="*/ 73 w 124"/>
                <a:gd name="T45" fmla="*/ 18 h 73"/>
                <a:gd name="T46" fmla="*/ 61 w 124"/>
                <a:gd name="T47" fmla="*/ 12 h 73"/>
                <a:gd name="T48" fmla="*/ 48 w 124"/>
                <a:gd name="T49" fmla="*/ 6 h 73"/>
                <a:gd name="T50" fmla="*/ 35 w 124"/>
                <a:gd name="T51" fmla="*/ 2 h 73"/>
                <a:gd name="T52" fmla="*/ 26 w 124"/>
                <a:gd name="T53" fmla="*/ 0 h 73"/>
                <a:gd name="T54" fmla="*/ 22 w 124"/>
                <a:gd name="T55" fmla="*/ 0 h 73"/>
                <a:gd name="T56" fmla="*/ 18 w 124"/>
                <a:gd name="T57" fmla="*/ 0 h 73"/>
                <a:gd name="T58" fmla="*/ 14 w 124"/>
                <a:gd name="T59" fmla="*/ 2 h 73"/>
                <a:gd name="T60" fmla="*/ 10 w 124"/>
                <a:gd name="T61" fmla="*/ 3 h 73"/>
                <a:gd name="T62" fmla="*/ 7 w 124"/>
                <a:gd name="T63" fmla="*/ 6 h 73"/>
                <a:gd name="T64" fmla="*/ 4 w 124"/>
                <a:gd name="T65" fmla="*/ 10 h 73"/>
                <a:gd name="T66" fmla="*/ 1 w 124"/>
                <a:gd name="T67" fmla="*/ 1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73">
                  <a:moveTo>
                    <a:pt x="0" y="15"/>
                  </a:moveTo>
                  <a:lnTo>
                    <a:pt x="7" y="18"/>
                  </a:lnTo>
                  <a:lnTo>
                    <a:pt x="13" y="20"/>
                  </a:lnTo>
                  <a:lnTo>
                    <a:pt x="20" y="23"/>
                  </a:lnTo>
                  <a:lnTo>
                    <a:pt x="26" y="26"/>
                  </a:lnTo>
                  <a:lnTo>
                    <a:pt x="32" y="29"/>
                  </a:lnTo>
                  <a:lnTo>
                    <a:pt x="39" y="32"/>
                  </a:lnTo>
                  <a:lnTo>
                    <a:pt x="45" y="36"/>
                  </a:lnTo>
                  <a:lnTo>
                    <a:pt x="51" y="39"/>
                  </a:lnTo>
                  <a:lnTo>
                    <a:pt x="57" y="42"/>
                  </a:lnTo>
                  <a:lnTo>
                    <a:pt x="63" y="46"/>
                  </a:lnTo>
                  <a:lnTo>
                    <a:pt x="69" y="50"/>
                  </a:lnTo>
                  <a:lnTo>
                    <a:pt x="74" y="54"/>
                  </a:lnTo>
                  <a:lnTo>
                    <a:pt x="80" y="58"/>
                  </a:lnTo>
                  <a:lnTo>
                    <a:pt x="86" y="62"/>
                  </a:lnTo>
                  <a:lnTo>
                    <a:pt x="92" y="66"/>
                  </a:lnTo>
                  <a:lnTo>
                    <a:pt x="97" y="70"/>
                  </a:lnTo>
                  <a:lnTo>
                    <a:pt x="99" y="71"/>
                  </a:lnTo>
                  <a:lnTo>
                    <a:pt x="100" y="72"/>
                  </a:lnTo>
                  <a:lnTo>
                    <a:pt x="102" y="73"/>
                  </a:lnTo>
                  <a:lnTo>
                    <a:pt x="104" y="73"/>
                  </a:lnTo>
                  <a:lnTo>
                    <a:pt x="106" y="73"/>
                  </a:lnTo>
                  <a:lnTo>
                    <a:pt x="107" y="73"/>
                  </a:lnTo>
                  <a:lnTo>
                    <a:pt x="109" y="73"/>
                  </a:lnTo>
                  <a:lnTo>
                    <a:pt x="110" y="73"/>
                  </a:lnTo>
                  <a:lnTo>
                    <a:pt x="112" y="72"/>
                  </a:lnTo>
                  <a:lnTo>
                    <a:pt x="114" y="72"/>
                  </a:lnTo>
                  <a:lnTo>
                    <a:pt x="115" y="71"/>
                  </a:lnTo>
                  <a:lnTo>
                    <a:pt x="117" y="70"/>
                  </a:lnTo>
                  <a:lnTo>
                    <a:pt x="118" y="69"/>
                  </a:lnTo>
                  <a:lnTo>
                    <a:pt x="119" y="68"/>
                  </a:lnTo>
                  <a:lnTo>
                    <a:pt x="121" y="67"/>
                  </a:lnTo>
                  <a:lnTo>
                    <a:pt x="122" y="65"/>
                  </a:lnTo>
                  <a:lnTo>
                    <a:pt x="123" y="63"/>
                  </a:lnTo>
                  <a:lnTo>
                    <a:pt x="124" y="60"/>
                  </a:lnTo>
                  <a:lnTo>
                    <a:pt x="124" y="58"/>
                  </a:lnTo>
                  <a:lnTo>
                    <a:pt x="124" y="56"/>
                  </a:lnTo>
                  <a:lnTo>
                    <a:pt x="119" y="51"/>
                  </a:lnTo>
                  <a:lnTo>
                    <a:pt x="114" y="46"/>
                  </a:lnTo>
                  <a:lnTo>
                    <a:pt x="108" y="42"/>
                  </a:lnTo>
                  <a:lnTo>
                    <a:pt x="103" y="37"/>
                  </a:lnTo>
                  <a:lnTo>
                    <a:pt x="97" y="33"/>
                  </a:lnTo>
                  <a:lnTo>
                    <a:pt x="91" y="29"/>
                  </a:lnTo>
                  <a:lnTo>
                    <a:pt x="85" y="25"/>
                  </a:lnTo>
                  <a:lnTo>
                    <a:pt x="79" y="22"/>
                  </a:lnTo>
                  <a:lnTo>
                    <a:pt x="73" y="18"/>
                  </a:lnTo>
                  <a:lnTo>
                    <a:pt x="67" y="15"/>
                  </a:lnTo>
                  <a:lnTo>
                    <a:pt x="61" y="12"/>
                  </a:lnTo>
                  <a:lnTo>
                    <a:pt x="54" y="9"/>
                  </a:lnTo>
                  <a:lnTo>
                    <a:pt x="48" y="6"/>
                  </a:lnTo>
                  <a:lnTo>
                    <a:pt x="41" y="4"/>
                  </a:lnTo>
                  <a:lnTo>
                    <a:pt x="35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1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8" y="5"/>
                  </a:lnTo>
                  <a:lnTo>
                    <a:pt x="7" y="6"/>
                  </a:lnTo>
                  <a:lnTo>
                    <a:pt x="5" y="8"/>
                  </a:lnTo>
                  <a:lnTo>
                    <a:pt x="4" y="10"/>
                  </a:lnTo>
                  <a:lnTo>
                    <a:pt x="3" y="11"/>
                  </a:lnTo>
                  <a:lnTo>
                    <a:pt x="1" y="13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145"/>
            <p:cNvSpPr>
              <a:spLocks/>
            </p:cNvSpPr>
            <p:nvPr/>
          </p:nvSpPr>
          <p:spPr bwMode="auto">
            <a:xfrm>
              <a:off x="336550" y="2820988"/>
              <a:ext cx="196850" cy="115888"/>
            </a:xfrm>
            <a:custGeom>
              <a:avLst/>
              <a:gdLst>
                <a:gd name="T0" fmla="*/ 7 w 124"/>
                <a:gd name="T1" fmla="*/ 18 h 73"/>
                <a:gd name="T2" fmla="*/ 20 w 124"/>
                <a:gd name="T3" fmla="*/ 23 h 73"/>
                <a:gd name="T4" fmla="*/ 32 w 124"/>
                <a:gd name="T5" fmla="*/ 29 h 73"/>
                <a:gd name="T6" fmla="*/ 45 w 124"/>
                <a:gd name="T7" fmla="*/ 36 h 73"/>
                <a:gd name="T8" fmla="*/ 57 w 124"/>
                <a:gd name="T9" fmla="*/ 42 h 73"/>
                <a:gd name="T10" fmla="*/ 69 w 124"/>
                <a:gd name="T11" fmla="*/ 50 h 73"/>
                <a:gd name="T12" fmla="*/ 80 w 124"/>
                <a:gd name="T13" fmla="*/ 58 h 73"/>
                <a:gd name="T14" fmla="*/ 92 w 124"/>
                <a:gd name="T15" fmla="*/ 66 h 73"/>
                <a:gd name="T16" fmla="*/ 99 w 124"/>
                <a:gd name="T17" fmla="*/ 71 h 73"/>
                <a:gd name="T18" fmla="*/ 102 w 124"/>
                <a:gd name="T19" fmla="*/ 73 h 73"/>
                <a:gd name="T20" fmla="*/ 106 w 124"/>
                <a:gd name="T21" fmla="*/ 73 h 73"/>
                <a:gd name="T22" fmla="*/ 109 w 124"/>
                <a:gd name="T23" fmla="*/ 73 h 73"/>
                <a:gd name="T24" fmla="*/ 112 w 124"/>
                <a:gd name="T25" fmla="*/ 72 h 73"/>
                <a:gd name="T26" fmla="*/ 115 w 124"/>
                <a:gd name="T27" fmla="*/ 71 h 73"/>
                <a:gd name="T28" fmla="*/ 118 w 124"/>
                <a:gd name="T29" fmla="*/ 69 h 73"/>
                <a:gd name="T30" fmla="*/ 121 w 124"/>
                <a:gd name="T31" fmla="*/ 67 h 73"/>
                <a:gd name="T32" fmla="*/ 123 w 124"/>
                <a:gd name="T33" fmla="*/ 63 h 73"/>
                <a:gd name="T34" fmla="*/ 124 w 124"/>
                <a:gd name="T35" fmla="*/ 58 h 73"/>
                <a:gd name="T36" fmla="*/ 119 w 124"/>
                <a:gd name="T37" fmla="*/ 51 h 73"/>
                <a:gd name="T38" fmla="*/ 108 w 124"/>
                <a:gd name="T39" fmla="*/ 42 h 73"/>
                <a:gd name="T40" fmla="*/ 97 w 124"/>
                <a:gd name="T41" fmla="*/ 33 h 73"/>
                <a:gd name="T42" fmla="*/ 85 w 124"/>
                <a:gd name="T43" fmla="*/ 25 h 73"/>
                <a:gd name="T44" fmla="*/ 73 w 124"/>
                <a:gd name="T45" fmla="*/ 18 h 73"/>
                <a:gd name="T46" fmla="*/ 61 w 124"/>
                <a:gd name="T47" fmla="*/ 12 h 73"/>
                <a:gd name="T48" fmla="*/ 48 w 124"/>
                <a:gd name="T49" fmla="*/ 6 h 73"/>
                <a:gd name="T50" fmla="*/ 35 w 124"/>
                <a:gd name="T51" fmla="*/ 2 h 73"/>
                <a:gd name="T52" fmla="*/ 26 w 124"/>
                <a:gd name="T53" fmla="*/ 0 h 73"/>
                <a:gd name="T54" fmla="*/ 22 w 124"/>
                <a:gd name="T55" fmla="*/ 0 h 73"/>
                <a:gd name="T56" fmla="*/ 18 w 124"/>
                <a:gd name="T57" fmla="*/ 0 h 73"/>
                <a:gd name="T58" fmla="*/ 14 w 124"/>
                <a:gd name="T59" fmla="*/ 2 h 73"/>
                <a:gd name="T60" fmla="*/ 10 w 124"/>
                <a:gd name="T61" fmla="*/ 3 h 73"/>
                <a:gd name="T62" fmla="*/ 7 w 124"/>
                <a:gd name="T63" fmla="*/ 6 h 73"/>
                <a:gd name="T64" fmla="*/ 4 w 124"/>
                <a:gd name="T65" fmla="*/ 10 h 73"/>
                <a:gd name="T66" fmla="*/ 1 w 124"/>
                <a:gd name="T67" fmla="*/ 1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73">
                  <a:moveTo>
                    <a:pt x="0" y="15"/>
                  </a:moveTo>
                  <a:lnTo>
                    <a:pt x="7" y="18"/>
                  </a:lnTo>
                  <a:lnTo>
                    <a:pt x="13" y="20"/>
                  </a:lnTo>
                  <a:lnTo>
                    <a:pt x="20" y="23"/>
                  </a:lnTo>
                  <a:lnTo>
                    <a:pt x="26" y="26"/>
                  </a:lnTo>
                  <a:lnTo>
                    <a:pt x="32" y="29"/>
                  </a:lnTo>
                  <a:lnTo>
                    <a:pt x="39" y="32"/>
                  </a:lnTo>
                  <a:lnTo>
                    <a:pt x="45" y="36"/>
                  </a:lnTo>
                  <a:lnTo>
                    <a:pt x="51" y="39"/>
                  </a:lnTo>
                  <a:lnTo>
                    <a:pt x="57" y="42"/>
                  </a:lnTo>
                  <a:lnTo>
                    <a:pt x="63" y="46"/>
                  </a:lnTo>
                  <a:lnTo>
                    <a:pt x="69" y="50"/>
                  </a:lnTo>
                  <a:lnTo>
                    <a:pt x="74" y="54"/>
                  </a:lnTo>
                  <a:lnTo>
                    <a:pt x="80" y="58"/>
                  </a:lnTo>
                  <a:lnTo>
                    <a:pt x="86" y="62"/>
                  </a:lnTo>
                  <a:lnTo>
                    <a:pt x="92" y="66"/>
                  </a:lnTo>
                  <a:lnTo>
                    <a:pt x="97" y="70"/>
                  </a:lnTo>
                  <a:lnTo>
                    <a:pt x="99" y="71"/>
                  </a:lnTo>
                  <a:lnTo>
                    <a:pt x="100" y="72"/>
                  </a:lnTo>
                  <a:lnTo>
                    <a:pt x="102" y="73"/>
                  </a:lnTo>
                  <a:lnTo>
                    <a:pt x="104" y="73"/>
                  </a:lnTo>
                  <a:lnTo>
                    <a:pt x="106" y="73"/>
                  </a:lnTo>
                  <a:lnTo>
                    <a:pt x="107" y="73"/>
                  </a:lnTo>
                  <a:lnTo>
                    <a:pt x="109" y="73"/>
                  </a:lnTo>
                  <a:lnTo>
                    <a:pt x="110" y="73"/>
                  </a:lnTo>
                  <a:lnTo>
                    <a:pt x="112" y="72"/>
                  </a:lnTo>
                  <a:lnTo>
                    <a:pt x="114" y="72"/>
                  </a:lnTo>
                  <a:lnTo>
                    <a:pt x="115" y="71"/>
                  </a:lnTo>
                  <a:lnTo>
                    <a:pt x="117" y="70"/>
                  </a:lnTo>
                  <a:lnTo>
                    <a:pt x="118" y="69"/>
                  </a:lnTo>
                  <a:lnTo>
                    <a:pt x="119" y="68"/>
                  </a:lnTo>
                  <a:lnTo>
                    <a:pt x="121" y="67"/>
                  </a:lnTo>
                  <a:lnTo>
                    <a:pt x="122" y="65"/>
                  </a:lnTo>
                  <a:lnTo>
                    <a:pt x="123" y="63"/>
                  </a:lnTo>
                  <a:lnTo>
                    <a:pt x="124" y="60"/>
                  </a:lnTo>
                  <a:lnTo>
                    <a:pt x="124" y="58"/>
                  </a:lnTo>
                  <a:lnTo>
                    <a:pt x="124" y="56"/>
                  </a:lnTo>
                  <a:lnTo>
                    <a:pt x="119" y="51"/>
                  </a:lnTo>
                  <a:lnTo>
                    <a:pt x="114" y="46"/>
                  </a:lnTo>
                  <a:lnTo>
                    <a:pt x="108" y="42"/>
                  </a:lnTo>
                  <a:lnTo>
                    <a:pt x="103" y="37"/>
                  </a:lnTo>
                  <a:lnTo>
                    <a:pt x="97" y="33"/>
                  </a:lnTo>
                  <a:lnTo>
                    <a:pt x="91" y="29"/>
                  </a:lnTo>
                  <a:lnTo>
                    <a:pt x="85" y="25"/>
                  </a:lnTo>
                  <a:lnTo>
                    <a:pt x="79" y="22"/>
                  </a:lnTo>
                  <a:lnTo>
                    <a:pt x="73" y="18"/>
                  </a:lnTo>
                  <a:lnTo>
                    <a:pt x="67" y="15"/>
                  </a:lnTo>
                  <a:lnTo>
                    <a:pt x="61" y="12"/>
                  </a:lnTo>
                  <a:lnTo>
                    <a:pt x="54" y="9"/>
                  </a:lnTo>
                  <a:lnTo>
                    <a:pt x="48" y="6"/>
                  </a:lnTo>
                  <a:lnTo>
                    <a:pt x="41" y="4"/>
                  </a:lnTo>
                  <a:lnTo>
                    <a:pt x="35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1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8" y="5"/>
                  </a:lnTo>
                  <a:lnTo>
                    <a:pt x="7" y="6"/>
                  </a:lnTo>
                  <a:lnTo>
                    <a:pt x="5" y="8"/>
                  </a:lnTo>
                  <a:lnTo>
                    <a:pt x="4" y="10"/>
                  </a:lnTo>
                  <a:lnTo>
                    <a:pt x="3" y="11"/>
                  </a:lnTo>
                  <a:lnTo>
                    <a:pt x="1" y="13"/>
                  </a:lnTo>
                  <a:lnTo>
                    <a:pt x="0" y="1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" name="Freeform 146"/>
            <p:cNvSpPr>
              <a:spLocks/>
            </p:cNvSpPr>
            <p:nvPr/>
          </p:nvSpPr>
          <p:spPr bwMode="auto">
            <a:xfrm>
              <a:off x="360363" y="2884488"/>
              <a:ext cx="111125" cy="165100"/>
            </a:xfrm>
            <a:custGeom>
              <a:avLst/>
              <a:gdLst>
                <a:gd name="T0" fmla="*/ 6 w 70"/>
                <a:gd name="T1" fmla="*/ 61 h 104"/>
                <a:gd name="T2" fmla="*/ 70 w 70"/>
                <a:gd name="T3" fmla="*/ 100 h 104"/>
                <a:gd name="T4" fmla="*/ 70 w 70"/>
                <a:gd name="T5" fmla="*/ 104 h 104"/>
                <a:gd name="T6" fmla="*/ 70 w 70"/>
                <a:gd name="T7" fmla="*/ 44 h 104"/>
                <a:gd name="T8" fmla="*/ 0 w 70"/>
                <a:gd name="T9" fmla="*/ 0 h 104"/>
                <a:gd name="T10" fmla="*/ 6 w 70"/>
                <a:gd name="T11" fmla="*/ 4 h 104"/>
                <a:gd name="T12" fmla="*/ 6 w 70"/>
                <a:gd name="T13" fmla="*/ 61 h 104"/>
                <a:gd name="T14" fmla="*/ 6 w 70"/>
                <a:gd name="T1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04">
                  <a:moveTo>
                    <a:pt x="6" y="61"/>
                  </a:moveTo>
                  <a:lnTo>
                    <a:pt x="70" y="100"/>
                  </a:lnTo>
                  <a:lnTo>
                    <a:pt x="70" y="104"/>
                  </a:lnTo>
                  <a:lnTo>
                    <a:pt x="70" y="44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61"/>
                  </a:lnTo>
                  <a:lnTo>
                    <a:pt x="6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05" name="Picture 14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63" y="2882901"/>
              <a:ext cx="111125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06" name="Picture 14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63" y="2882901"/>
              <a:ext cx="111125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07" name="Freeform 149"/>
            <p:cNvSpPr>
              <a:spLocks/>
            </p:cNvSpPr>
            <p:nvPr/>
          </p:nvSpPr>
          <p:spPr bwMode="auto">
            <a:xfrm>
              <a:off x="360363" y="2884488"/>
              <a:ext cx="111125" cy="163513"/>
            </a:xfrm>
            <a:custGeom>
              <a:avLst/>
              <a:gdLst>
                <a:gd name="T0" fmla="*/ 6 w 70"/>
                <a:gd name="T1" fmla="*/ 60 h 103"/>
                <a:gd name="T2" fmla="*/ 70 w 70"/>
                <a:gd name="T3" fmla="*/ 100 h 103"/>
                <a:gd name="T4" fmla="*/ 70 w 70"/>
                <a:gd name="T5" fmla="*/ 103 h 103"/>
                <a:gd name="T6" fmla="*/ 70 w 70"/>
                <a:gd name="T7" fmla="*/ 44 h 103"/>
                <a:gd name="T8" fmla="*/ 0 w 70"/>
                <a:gd name="T9" fmla="*/ 0 h 103"/>
                <a:gd name="T10" fmla="*/ 6 w 70"/>
                <a:gd name="T11" fmla="*/ 4 h 103"/>
                <a:gd name="T12" fmla="*/ 6 w 70"/>
                <a:gd name="T13" fmla="*/ 6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03">
                  <a:moveTo>
                    <a:pt x="6" y="60"/>
                  </a:moveTo>
                  <a:lnTo>
                    <a:pt x="70" y="100"/>
                  </a:lnTo>
                  <a:lnTo>
                    <a:pt x="70" y="103"/>
                  </a:lnTo>
                  <a:lnTo>
                    <a:pt x="70" y="44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60"/>
                  </a:ln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8" name="Freeform 150"/>
            <p:cNvSpPr>
              <a:spLocks/>
            </p:cNvSpPr>
            <p:nvPr/>
          </p:nvSpPr>
          <p:spPr bwMode="auto">
            <a:xfrm>
              <a:off x="361950" y="2895601"/>
              <a:ext cx="103188" cy="149225"/>
            </a:xfrm>
            <a:custGeom>
              <a:avLst/>
              <a:gdLst>
                <a:gd name="T0" fmla="*/ 65 w 65"/>
                <a:gd name="T1" fmla="*/ 94 h 94"/>
                <a:gd name="T2" fmla="*/ 0 w 65"/>
                <a:gd name="T3" fmla="*/ 55 h 94"/>
                <a:gd name="T4" fmla="*/ 0 w 65"/>
                <a:gd name="T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94">
                  <a:moveTo>
                    <a:pt x="65" y="94"/>
                  </a:moveTo>
                  <a:lnTo>
                    <a:pt x="0" y="55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Freeform 151"/>
            <p:cNvSpPr>
              <a:spLocks/>
            </p:cNvSpPr>
            <p:nvPr/>
          </p:nvSpPr>
          <p:spPr bwMode="auto">
            <a:xfrm>
              <a:off x="406400" y="2894013"/>
              <a:ext cx="23813" cy="19050"/>
            </a:xfrm>
            <a:custGeom>
              <a:avLst/>
              <a:gdLst>
                <a:gd name="T0" fmla="*/ 10 w 15"/>
                <a:gd name="T1" fmla="*/ 2 h 12"/>
                <a:gd name="T2" fmla="*/ 8 w 15"/>
                <a:gd name="T3" fmla="*/ 1 h 12"/>
                <a:gd name="T4" fmla="*/ 7 w 15"/>
                <a:gd name="T5" fmla="*/ 1 h 12"/>
                <a:gd name="T6" fmla="*/ 5 w 15"/>
                <a:gd name="T7" fmla="*/ 0 h 12"/>
                <a:gd name="T8" fmla="*/ 4 w 15"/>
                <a:gd name="T9" fmla="*/ 0 h 12"/>
                <a:gd name="T10" fmla="*/ 3 w 15"/>
                <a:gd name="T11" fmla="*/ 0 h 12"/>
                <a:gd name="T12" fmla="*/ 2 w 15"/>
                <a:gd name="T13" fmla="*/ 0 h 12"/>
                <a:gd name="T14" fmla="*/ 1 w 15"/>
                <a:gd name="T15" fmla="*/ 0 h 12"/>
                <a:gd name="T16" fmla="*/ 0 w 15"/>
                <a:gd name="T17" fmla="*/ 1 h 12"/>
                <a:gd name="T18" fmla="*/ 0 w 15"/>
                <a:gd name="T19" fmla="*/ 2 h 12"/>
                <a:gd name="T20" fmla="*/ 0 w 15"/>
                <a:gd name="T21" fmla="*/ 3 h 12"/>
                <a:gd name="T22" fmla="*/ 1 w 15"/>
                <a:gd name="T23" fmla="*/ 4 h 12"/>
                <a:gd name="T24" fmla="*/ 1 w 15"/>
                <a:gd name="T25" fmla="*/ 5 h 12"/>
                <a:gd name="T26" fmla="*/ 2 w 15"/>
                <a:gd name="T27" fmla="*/ 6 h 12"/>
                <a:gd name="T28" fmla="*/ 3 w 15"/>
                <a:gd name="T29" fmla="*/ 7 h 12"/>
                <a:gd name="T30" fmla="*/ 5 w 15"/>
                <a:gd name="T31" fmla="*/ 8 h 12"/>
                <a:gd name="T32" fmla="*/ 6 w 15"/>
                <a:gd name="T33" fmla="*/ 9 h 12"/>
                <a:gd name="T34" fmla="*/ 8 w 15"/>
                <a:gd name="T35" fmla="*/ 10 h 12"/>
                <a:gd name="T36" fmla="*/ 9 w 15"/>
                <a:gd name="T37" fmla="*/ 11 h 12"/>
                <a:gd name="T38" fmla="*/ 10 w 15"/>
                <a:gd name="T39" fmla="*/ 11 h 12"/>
                <a:gd name="T40" fmla="*/ 12 w 15"/>
                <a:gd name="T41" fmla="*/ 12 h 12"/>
                <a:gd name="T42" fmla="*/ 13 w 15"/>
                <a:gd name="T43" fmla="*/ 12 h 12"/>
                <a:gd name="T44" fmla="*/ 14 w 15"/>
                <a:gd name="T45" fmla="*/ 11 h 12"/>
                <a:gd name="T46" fmla="*/ 14 w 15"/>
                <a:gd name="T47" fmla="*/ 11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9 h 12"/>
                <a:gd name="T54" fmla="*/ 15 w 15"/>
                <a:gd name="T55" fmla="*/ 8 h 12"/>
                <a:gd name="T56" fmla="*/ 14 w 15"/>
                <a:gd name="T57" fmla="*/ 6 h 12"/>
                <a:gd name="T58" fmla="*/ 13 w 15"/>
                <a:gd name="T59" fmla="*/ 5 h 12"/>
                <a:gd name="T60" fmla="*/ 12 w 15"/>
                <a:gd name="T61" fmla="*/ 4 h 12"/>
                <a:gd name="T62" fmla="*/ 11 w 15"/>
                <a:gd name="T63" fmla="*/ 3 h 12"/>
                <a:gd name="T64" fmla="*/ 10 w 15"/>
                <a:gd name="T6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10" y="2"/>
                  </a:moveTo>
                  <a:lnTo>
                    <a:pt x="8" y="1"/>
                  </a:lnTo>
                  <a:lnTo>
                    <a:pt x="7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7"/>
                  </a:lnTo>
                  <a:lnTo>
                    <a:pt x="5" y="8"/>
                  </a:lnTo>
                  <a:lnTo>
                    <a:pt x="6" y="9"/>
                  </a:lnTo>
                  <a:lnTo>
                    <a:pt x="8" y="10"/>
                  </a:lnTo>
                  <a:lnTo>
                    <a:pt x="9" y="11"/>
                  </a:lnTo>
                  <a:lnTo>
                    <a:pt x="10" y="11"/>
                  </a:lnTo>
                  <a:lnTo>
                    <a:pt x="12" y="12"/>
                  </a:lnTo>
                  <a:lnTo>
                    <a:pt x="13" y="12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4" y="6"/>
                  </a:lnTo>
                  <a:lnTo>
                    <a:pt x="13" y="5"/>
                  </a:lnTo>
                  <a:lnTo>
                    <a:pt x="12" y="4"/>
                  </a:lnTo>
                  <a:lnTo>
                    <a:pt x="11" y="3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152"/>
            <p:cNvSpPr>
              <a:spLocks/>
            </p:cNvSpPr>
            <p:nvPr/>
          </p:nvSpPr>
          <p:spPr bwMode="auto">
            <a:xfrm>
              <a:off x="403225" y="2889251"/>
              <a:ext cx="30163" cy="26988"/>
            </a:xfrm>
            <a:custGeom>
              <a:avLst/>
              <a:gdLst>
                <a:gd name="T0" fmla="*/ 15 w 19"/>
                <a:gd name="T1" fmla="*/ 17 h 17"/>
                <a:gd name="T2" fmla="*/ 19 w 19"/>
                <a:gd name="T3" fmla="*/ 10 h 17"/>
                <a:gd name="T4" fmla="*/ 4 w 19"/>
                <a:gd name="T5" fmla="*/ 0 h 17"/>
                <a:gd name="T6" fmla="*/ 0 w 19"/>
                <a:gd name="T7" fmla="*/ 7 h 17"/>
                <a:gd name="T8" fmla="*/ 15 w 1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17"/>
                  </a:moveTo>
                  <a:lnTo>
                    <a:pt x="19" y="10"/>
                  </a:lnTo>
                  <a:lnTo>
                    <a:pt x="4" y="0"/>
                  </a:lnTo>
                  <a:lnTo>
                    <a:pt x="0" y="7"/>
                  </a:lnTo>
                  <a:lnTo>
                    <a:pt x="15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11" name="Picture 15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28876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2" name="Picture 15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28876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3" name="Freeform 155"/>
            <p:cNvSpPr>
              <a:spLocks/>
            </p:cNvSpPr>
            <p:nvPr/>
          </p:nvSpPr>
          <p:spPr bwMode="auto">
            <a:xfrm>
              <a:off x="406400" y="2892426"/>
              <a:ext cx="23813" cy="19050"/>
            </a:xfrm>
            <a:custGeom>
              <a:avLst/>
              <a:gdLst>
                <a:gd name="T0" fmla="*/ 9 w 15"/>
                <a:gd name="T1" fmla="*/ 3 h 12"/>
                <a:gd name="T2" fmla="*/ 8 w 15"/>
                <a:gd name="T3" fmla="*/ 2 h 12"/>
                <a:gd name="T4" fmla="*/ 7 w 15"/>
                <a:gd name="T5" fmla="*/ 2 h 12"/>
                <a:gd name="T6" fmla="*/ 5 w 15"/>
                <a:gd name="T7" fmla="*/ 1 h 12"/>
                <a:gd name="T8" fmla="*/ 4 w 15"/>
                <a:gd name="T9" fmla="*/ 1 h 12"/>
                <a:gd name="T10" fmla="*/ 2 w 15"/>
                <a:gd name="T11" fmla="*/ 0 h 12"/>
                <a:gd name="T12" fmla="*/ 1 w 15"/>
                <a:gd name="T13" fmla="*/ 1 h 12"/>
                <a:gd name="T14" fmla="*/ 1 w 15"/>
                <a:gd name="T15" fmla="*/ 1 h 12"/>
                <a:gd name="T16" fmla="*/ 0 w 15"/>
                <a:gd name="T17" fmla="*/ 2 h 12"/>
                <a:gd name="T18" fmla="*/ 0 w 15"/>
                <a:gd name="T19" fmla="*/ 3 h 12"/>
                <a:gd name="T20" fmla="*/ 0 w 15"/>
                <a:gd name="T21" fmla="*/ 4 h 12"/>
                <a:gd name="T22" fmla="*/ 0 w 15"/>
                <a:gd name="T23" fmla="*/ 5 h 12"/>
                <a:gd name="T24" fmla="*/ 1 w 15"/>
                <a:gd name="T25" fmla="*/ 6 h 12"/>
                <a:gd name="T26" fmla="*/ 2 w 15"/>
                <a:gd name="T27" fmla="*/ 7 h 12"/>
                <a:gd name="T28" fmla="*/ 3 w 15"/>
                <a:gd name="T29" fmla="*/ 8 h 12"/>
                <a:gd name="T30" fmla="*/ 5 w 15"/>
                <a:gd name="T31" fmla="*/ 9 h 12"/>
                <a:gd name="T32" fmla="*/ 6 w 15"/>
                <a:gd name="T33" fmla="*/ 10 h 12"/>
                <a:gd name="T34" fmla="*/ 7 w 15"/>
                <a:gd name="T35" fmla="*/ 11 h 12"/>
                <a:gd name="T36" fmla="*/ 9 w 15"/>
                <a:gd name="T37" fmla="*/ 12 h 12"/>
                <a:gd name="T38" fmla="*/ 10 w 15"/>
                <a:gd name="T39" fmla="*/ 12 h 12"/>
                <a:gd name="T40" fmla="*/ 11 w 15"/>
                <a:gd name="T41" fmla="*/ 12 h 12"/>
                <a:gd name="T42" fmla="*/ 13 w 15"/>
                <a:gd name="T43" fmla="*/ 12 h 12"/>
                <a:gd name="T44" fmla="*/ 14 w 15"/>
                <a:gd name="T45" fmla="*/ 12 h 12"/>
                <a:gd name="T46" fmla="*/ 14 w 15"/>
                <a:gd name="T47" fmla="*/ 12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10 h 12"/>
                <a:gd name="T54" fmla="*/ 15 w 15"/>
                <a:gd name="T55" fmla="*/ 9 h 12"/>
                <a:gd name="T56" fmla="*/ 14 w 15"/>
                <a:gd name="T57" fmla="*/ 7 h 12"/>
                <a:gd name="T58" fmla="*/ 13 w 15"/>
                <a:gd name="T59" fmla="*/ 6 h 12"/>
                <a:gd name="T60" fmla="*/ 12 w 15"/>
                <a:gd name="T61" fmla="*/ 5 h 12"/>
                <a:gd name="T62" fmla="*/ 11 w 15"/>
                <a:gd name="T63" fmla="*/ 4 h 12"/>
                <a:gd name="T64" fmla="*/ 9 w 15"/>
                <a:gd name="T6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9" y="3"/>
                  </a:moveTo>
                  <a:lnTo>
                    <a:pt x="8" y="2"/>
                  </a:lnTo>
                  <a:lnTo>
                    <a:pt x="7" y="2"/>
                  </a:lnTo>
                  <a:lnTo>
                    <a:pt x="5" y="1"/>
                  </a:lnTo>
                  <a:lnTo>
                    <a:pt x="4" y="1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6"/>
                  </a:lnTo>
                  <a:lnTo>
                    <a:pt x="2" y="7"/>
                  </a:lnTo>
                  <a:lnTo>
                    <a:pt x="3" y="8"/>
                  </a:lnTo>
                  <a:lnTo>
                    <a:pt x="5" y="9"/>
                  </a:lnTo>
                  <a:lnTo>
                    <a:pt x="6" y="10"/>
                  </a:lnTo>
                  <a:lnTo>
                    <a:pt x="7" y="11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3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4" y="7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1" y="4"/>
                  </a:lnTo>
                  <a:lnTo>
                    <a:pt x="9" y="3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" name="Freeform 156"/>
            <p:cNvSpPr>
              <a:spLocks/>
            </p:cNvSpPr>
            <p:nvPr/>
          </p:nvSpPr>
          <p:spPr bwMode="auto">
            <a:xfrm>
              <a:off x="406400" y="3171826"/>
              <a:ext cx="23813" cy="19050"/>
            </a:xfrm>
            <a:custGeom>
              <a:avLst/>
              <a:gdLst>
                <a:gd name="T0" fmla="*/ 10 w 15"/>
                <a:gd name="T1" fmla="*/ 3 h 12"/>
                <a:gd name="T2" fmla="*/ 8 w 15"/>
                <a:gd name="T3" fmla="*/ 2 h 12"/>
                <a:gd name="T4" fmla="*/ 7 w 15"/>
                <a:gd name="T5" fmla="*/ 1 h 12"/>
                <a:gd name="T6" fmla="*/ 5 w 15"/>
                <a:gd name="T7" fmla="*/ 0 h 12"/>
                <a:gd name="T8" fmla="*/ 4 w 15"/>
                <a:gd name="T9" fmla="*/ 0 h 12"/>
                <a:gd name="T10" fmla="*/ 3 w 15"/>
                <a:gd name="T11" fmla="*/ 0 h 12"/>
                <a:gd name="T12" fmla="*/ 2 w 15"/>
                <a:gd name="T13" fmla="*/ 0 h 12"/>
                <a:gd name="T14" fmla="*/ 1 w 15"/>
                <a:gd name="T15" fmla="*/ 0 h 12"/>
                <a:gd name="T16" fmla="*/ 0 w 15"/>
                <a:gd name="T17" fmla="*/ 1 h 12"/>
                <a:gd name="T18" fmla="*/ 0 w 15"/>
                <a:gd name="T19" fmla="*/ 2 h 12"/>
                <a:gd name="T20" fmla="*/ 0 w 15"/>
                <a:gd name="T21" fmla="*/ 3 h 12"/>
                <a:gd name="T22" fmla="*/ 1 w 15"/>
                <a:gd name="T23" fmla="*/ 4 h 12"/>
                <a:gd name="T24" fmla="*/ 1 w 15"/>
                <a:gd name="T25" fmla="*/ 5 h 12"/>
                <a:gd name="T26" fmla="*/ 2 w 15"/>
                <a:gd name="T27" fmla="*/ 6 h 12"/>
                <a:gd name="T28" fmla="*/ 3 w 15"/>
                <a:gd name="T29" fmla="*/ 7 h 12"/>
                <a:gd name="T30" fmla="*/ 5 w 15"/>
                <a:gd name="T31" fmla="*/ 8 h 12"/>
                <a:gd name="T32" fmla="*/ 6 w 15"/>
                <a:gd name="T33" fmla="*/ 10 h 12"/>
                <a:gd name="T34" fmla="*/ 8 w 15"/>
                <a:gd name="T35" fmla="*/ 10 h 12"/>
                <a:gd name="T36" fmla="*/ 9 w 15"/>
                <a:gd name="T37" fmla="*/ 11 h 12"/>
                <a:gd name="T38" fmla="*/ 10 w 15"/>
                <a:gd name="T39" fmla="*/ 11 h 12"/>
                <a:gd name="T40" fmla="*/ 12 w 15"/>
                <a:gd name="T41" fmla="*/ 12 h 12"/>
                <a:gd name="T42" fmla="*/ 13 w 15"/>
                <a:gd name="T43" fmla="*/ 12 h 12"/>
                <a:gd name="T44" fmla="*/ 14 w 15"/>
                <a:gd name="T45" fmla="*/ 12 h 12"/>
                <a:gd name="T46" fmla="*/ 14 w 15"/>
                <a:gd name="T47" fmla="*/ 11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9 h 12"/>
                <a:gd name="T54" fmla="*/ 15 w 15"/>
                <a:gd name="T55" fmla="*/ 8 h 12"/>
                <a:gd name="T56" fmla="*/ 14 w 15"/>
                <a:gd name="T57" fmla="*/ 7 h 12"/>
                <a:gd name="T58" fmla="*/ 13 w 15"/>
                <a:gd name="T59" fmla="*/ 6 h 12"/>
                <a:gd name="T60" fmla="*/ 12 w 15"/>
                <a:gd name="T61" fmla="*/ 5 h 12"/>
                <a:gd name="T62" fmla="*/ 11 w 15"/>
                <a:gd name="T63" fmla="*/ 3 h 12"/>
                <a:gd name="T64" fmla="*/ 10 w 15"/>
                <a:gd name="T6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10" y="3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7"/>
                  </a:lnTo>
                  <a:lnTo>
                    <a:pt x="5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9" y="11"/>
                  </a:lnTo>
                  <a:lnTo>
                    <a:pt x="10" y="11"/>
                  </a:lnTo>
                  <a:lnTo>
                    <a:pt x="12" y="12"/>
                  </a:lnTo>
                  <a:lnTo>
                    <a:pt x="13" y="12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4" y="7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" name="Freeform 157"/>
            <p:cNvSpPr>
              <a:spLocks/>
            </p:cNvSpPr>
            <p:nvPr/>
          </p:nvSpPr>
          <p:spPr bwMode="auto">
            <a:xfrm>
              <a:off x="403225" y="3167063"/>
              <a:ext cx="30163" cy="28575"/>
            </a:xfrm>
            <a:custGeom>
              <a:avLst/>
              <a:gdLst>
                <a:gd name="T0" fmla="*/ 15 w 19"/>
                <a:gd name="T1" fmla="*/ 18 h 18"/>
                <a:gd name="T2" fmla="*/ 19 w 19"/>
                <a:gd name="T3" fmla="*/ 10 h 18"/>
                <a:gd name="T4" fmla="*/ 4 w 19"/>
                <a:gd name="T5" fmla="*/ 0 h 18"/>
                <a:gd name="T6" fmla="*/ 0 w 19"/>
                <a:gd name="T7" fmla="*/ 8 h 18"/>
                <a:gd name="T8" fmla="*/ 15 w 1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5" y="18"/>
                  </a:moveTo>
                  <a:lnTo>
                    <a:pt x="19" y="10"/>
                  </a:lnTo>
                  <a:lnTo>
                    <a:pt x="4" y="0"/>
                  </a:lnTo>
                  <a:lnTo>
                    <a:pt x="0" y="8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16" name="Picture 15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31670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7" name="Picture 15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31670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8" name="Freeform 160"/>
            <p:cNvSpPr>
              <a:spLocks/>
            </p:cNvSpPr>
            <p:nvPr/>
          </p:nvSpPr>
          <p:spPr bwMode="auto">
            <a:xfrm>
              <a:off x="406400" y="3171826"/>
              <a:ext cx="23813" cy="19050"/>
            </a:xfrm>
            <a:custGeom>
              <a:avLst/>
              <a:gdLst>
                <a:gd name="T0" fmla="*/ 9 w 15"/>
                <a:gd name="T1" fmla="*/ 2 h 12"/>
                <a:gd name="T2" fmla="*/ 8 w 15"/>
                <a:gd name="T3" fmla="*/ 2 h 12"/>
                <a:gd name="T4" fmla="*/ 7 w 15"/>
                <a:gd name="T5" fmla="*/ 1 h 12"/>
                <a:gd name="T6" fmla="*/ 5 w 15"/>
                <a:gd name="T7" fmla="*/ 0 h 12"/>
                <a:gd name="T8" fmla="*/ 4 w 15"/>
                <a:gd name="T9" fmla="*/ 0 h 12"/>
                <a:gd name="T10" fmla="*/ 2 w 15"/>
                <a:gd name="T11" fmla="*/ 0 h 12"/>
                <a:gd name="T12" fmla="*/ 1 w 15"/>
                <a:gd name="T13" fmla="*/ 0 h 12"/>
                <a:gd name="T14" fmla="*/ 1 w 15"/>
                <a:gd name="T15" fmla="*/ 0 h 12"/>
                <a:gd name="T16" fmla="*/ 0 w 15"/>
                <a:gd name="T17" fmla="*/ 1 h 12"/>
                <a:gd name="T18" fmla="*/ 0 w 15"/>
                <a:gd name="T19" fmla="*/ 2 h 12"/>
                <a:gd name="T20" fmla="*/ 0 w 15"/>
                <a:gd name="T21" fmla="*/ 3 h 12"/>
                <a:gd name="T22" fmla="*/ 0 w 15"/>
                <a:gd name="T23" fmla="*/ 4 h 12"/>
                <a:gd name="T24" fmla="*/ 1 w 15"/>
                <a:gd name="T25" fmla="*/ 5 h 12"/>
                <a:gd name="T26" fmla="*/ 2 w 15"/>
                <a:gd name="T27" fmla="*/ 6 h 12"/>
                <a:gd name="T28" fmla="*/ 3 w 15"/>
                <a:gd name="T29" fmla="*/ 7 h 12"/>
                <a:gd name="T30" fmla="*/ 5 w 15"/>
                <a:gd name="T31" fmla="*/ 8 h 12"/>
                <a:gd name="T32" fmla="*/ 6 w 15"/>
                <a:gd name="T33" fmla="*/ 10 h 12"/>
                <a:gd name="T34" fmla="*/ 7 w 15"/>
                <a:gd name="T35" fmla="*/ 10 h 12"/>
                <a:gd name="T36" fmla="*/ 9 w 15"/>
                <a:gd name="T37" fmla="*/ 11 h 12"/>
                <a:gd name="T38" fmla="*/ 10 w 15"/>
                <a:gd name="T39" fmla="*/ 11 h 12"/>
                <a:gd name="T40" fmla="*/ 11 w 15"/>
                <a:gd name="T41" fmla="*/ 12 h 12"/>
                <a:gd name="T42" fmla="*/ 13 w 15"/>
                <a:gd name="T43" fmla="*/ 12 h 12"/>
                <a:gd name="T44" fmla="*/ 14 w 15"/>
                <a:gd name="T45" fmla="*/ 11 h 12"/>
                <a:gd name="T46" fmla="*/ 14 w 15"/>
                <a:gd name="T47" fmla="*/ 11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9 h 12"/>
                <a:gd name="T54" fmla="*/ 15 w 15"/>
                <a:gd name="T55" fmla="*/ 8 h 12"/>
                <a:gd name="T56" fmla="*/ 14 w 15"/>
                <a:gd name="T57" fmla="*/ 7 h 12"/>
                <a:gd name="T58" fmla="*/ 13 w 15"/>
                <a:gd name="T59" fmla="*/ 6 h 12"/>
                <a:gd name="T60" fmla="*/ 12 w 15"/>
                <a:gd name="T61" fmla="*/ 5 h 12"/>
                <a:gd name="T62" fmla="*/ 11 w 15"/>
                <a:gd name="T63" fmla="*/ 3 h 12"/>
                <a:gd name="T64" fmla="*/ 9 w 15"/>
                <a:gd name="T6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9" y="2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7"/>
                  </a:lnTo>
                  <a:lnTo>
                    <a:pt x="5" y="8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9" y="11"/>
                  </a:lnTo>
                  <a:lnTo>
                    <a:pt x="10" y="11"/>
                  </a:lnTo>
                  <a:lnTo>
                    <a:pt x="11" y="12"/>
                  </a:lnTo>
                  <a:lnTo>
                    <a:pt x="13" y="12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4" y="7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2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Freeform 161"/>
            <p:cNvSpPr>
              <a:spLocks/>
            </p:cNvSpPr>
            <p:nvPr/>
          </p:nvSpPr>
          <p:spPr bwMode="auto">
            <a:xfrm>
              <a:off x="366713" y="2740026"/>
              <a:ext cx="26988" cy="19050"/>
            </a:xfrm>
            <a:custGeom>
              <a:avLst/>
              <a:gdLst>
                <a:gd name="T0" fmla="*/ 0 w 17"/>
                <a:gd name="T1" fmla="*/ 6 h 12"/>
                <a:gd name="T2" fmla="*/ 0 w 17"/>
                <a:gd name="T3" fmla="*/ 5 h 12"/>
                <a:gd name="T4" fmla="*/ 0 w 17"/>
                <a:gd name="T5" fmla="*/ 5 h 12"/>
                <a:gd name="T6" fmla="*/ 0 w 17"/>
                <a:gd name="T7" fmla="*/ 4 h 12"/>
                <a:gd name="T8" fmla="*/ 1 w 17"/>
                <a:gd name="T9" fmla="*/ 2 h 12"/>
                <a:gd name="T10" fmla="*/ 2 w 17"/>
                <a:gd name="T11" fmla="*/ 2 h 12"/>
                <a:gd name="T12" fmla="*/ 4 w 17"/>
                <a:gd name="T13" fmla="*/ 1 h 12"/>
                <a:gd name="T14" fmla="*/ 5 w 17"/>
                <a:gd name="T15" fmla="*/ 1 h 12"/>
                <a:gd name="T16" fmla="*/ 6 w 17"/>
                <a:gd name="T17" fmla="*/ 0 h 12"/>
                <a:gd name="T18" fmla="*/ 8 w 17"/>
                <a:gd name="T19" fmla="*/ 0 h 12"/>
                <a:gd name="T20" fmla="*/ 10 w 17"/>
                <a:gd name="T21" fmla="*/ 0 h 12"/>
                <a:gd name="T22" fmla="*/ 11 w 17"/>
                <a:gd name="T23" fmla="*/ 1 h 12"/>
                <a:gd name="T24" fmla="*/ 13 w 17"/>
                <a:gd name="T25" fmla="*/ 1 h 12"/>
                <a:gd name="T26" fmla="*/ 14 w 17"/>
                <a:gd name="T27" fmla="*/ 2 h 12"/>
                <a:gd name="T28" fmla="*/ 15 w 17"/>
                <a:gd name="T29" fmla="*/ 2 h 12"/>
                <a:gd name="T30" fmla="*/ 16 w 17"/>
                <a:gd name="T31" fmla="*/ 4 h 12"/>
                <a:gd name="T32" fmla="*/ 17 w 17"/>
                <a:gd name="T33" fmla="*/ 5 h 12"/>
                <a:gd name="T34" fmla="*/ 17 w 17"/>
                <a:gd name="T35" fmla="*/ 5 h 12"/>
                <a:gd name="T36" fmla="*/ 17 w 17"/>
                <a:gd name="T37" fmla="*/ 6 h 12"/>
                <a:gd name="T38" fmla="*/ 17 w 17"/>
                <a:gd name="T39" fmla="*/ 7 h 12"/>
                <a:gd name="T40" fmla="*/ 17 w 17"/>
                <a:gd name="T41" fmla="*/ 7 h 12"/>
                <a:gd name="T42" fmla="*/ 16 w 17"/>
                <a:gd name="T43" fmla="*/ 8 h 12"/>
                <a:gd name="T44" fmla="*/ 15 w 17"/>
                <a:gd name="T45" fmla="*/ 9 h 12"/>
                <a:gd name="T46" fmla="*/ 14 w 17"/>
                <a:gd name="T47" fmla="*/ 10 h 12"/>
                <a:gd name="T48" fmla="*/ 13 w 17"/>
                <a:gd name="T49" fmla="*/ 10 h 12"/>
                <a:gd name="T50" fmla="*/ 11 w 17"/>
                <a:gd name="T51" fmla="*/ 11 h 12"/>
                <a:gd name="T52" fmla="*/ 10 w 17"/>
                <a:gd name="T53" fmla="*/ 12 h 12"/>
                <a:gd name="T54" fmla="*/ 8 w 17"/>
                <a:gd name="T55" fmla="*/ 12 h 12"/>
                <a:gd name="T56" fmla="*/ 6 w 17"/>
                <a:gd name="T57" fmla="*/ 12 h 12"/>
                <a:gd name="T58" fmla="*/ 5 w 17"/>
                <a:gd name="T59" fmla="*/ 11 h 12"/>
                <a:gd name="T60" fmla="*/ 4 w 17"/>
                <a:gd name="T61" fmla="*/ 10 h 12"/>
                <a:gd name="T62" fmla="*/ 2 w 17"/>
                <a:gd name="T63" fmla="*/ 10 h 12"/>
                <a:gd name="T64" fmla="*/ 1 w 17"/>
                <a:gd name="T65" fmla="*/ 9 h 12"/>
                <a:gd name="T66" fmla="*/ 0 w 17"/>
                <a:gd name="T67" fmla="*/ 8 h 12"/>
                <a:gd name="T68" fmla="*/ 0 w 17"/>
                <a:gd name="T69" fmla="*/ 7 h 12"/>
                <a:gd name="T70" fmla="*/ 0 w 17"/>
                <a:gd name="T71" fmla="*/ 7 h 12"/>
                <a:gd name="T72" fmla="*/ 0 w 17"/>
                <a:gd name="T7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" h="12">
                  <a:moveTo>
                    <a:pt x="0" y="6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15" y="2"/>
                  </a:lnTo>
                  <a:lnTo>
                    <a:pt x="16" y="4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6" y="8"/>
                  </a:lnTo>
                  <a:lnTo>
                    <a:pt x="15" y="9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11" y="11"/>
                  </a:lnTo>
                  <a:lnTo>
                    <a:pt x="10" y="12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5" y="11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Rectangle 162"/>
            <p:cNvSpPr>
              <a:spLocks noChangeArrowheads="1"/>
            </p:cNvSpPr>
            <p:nvPr/>
          </p:nvSpPr>
          <p:spPr bwMode="auto">
            <a:xfrm>
              <a:off x="365125" y="2738438"/>
              <a:ext cx="28575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1" name="Rectangle 163"/>
            <p:cNvSpPr>
              <a:spLocks noChangeArrowheads="1"/>
            </p:cNvSpPr>
            <p:nvPr/>
          </p:nvSpPr>
          <p:spPr bwMode="auto">
            <a:xfrm>
              <a:off x="365125" y="2740026"/>
              <a:ext cx="28575" cy="1588"/>
            </a:xfrm>
            <a:prstGeom prst="rect">
              <a:avLst/>
            </a:pr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2" name="Rectangle 164"/>
            <p:cNvSpPr>
              <a:spLocks noChangeArrowheads="1"/>
            </p:cNvSpPr>
            <p:nvPr/>
          </p:nvSpPr>
          <p:spPr bwMode="auto">
            <a:xfrm>
              <a:off x="365125" y="2740026"/>
              <a:ext cx="28575" cy="1588"/>
            </a:xfrm>
            <a:prstGeom prst="rect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3" name="Rectangle 165"/>
            <p:cNvSpPr>
              <a:spLocks noChangeArrowheads="1"/>
            </p:cNvSpPr>
            <p:nvPr/>
          </p:nvSpPr>
          <p:spPr bwMode="auto">
            <a:xfrm>
              <a:off x="365125" y="2741613"/>
              <a:ext cx="28575" cy="158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Rectangle 166"/>
            <p:cNvSpPr>
              <a:spLocks noChangeArrowheads="1"/>
            </p:cNvSpPr>
            <p:nvPr/>
          </p:nvSpPr>
          <p:spPr bwMode="auto">
            <a:xfrm>
              <a:off x="365125" y="2741613"/>
              <a:ext cx="28575" cy="1588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Rectangle 167"/>
            <p:cNvSpPr>
              <a:spLocks noChangeArrowheads="1"/>
            </p:cNvSpPr>
            <p:nvPr/>
          </p:nvSpPr>
          <p:spPr bwMode="auto">
            <a:xfrm>
              <a:off x="365125" y="2741613"/>
              <a:ext cx="28575" cy="158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" name="Rectangle 168"/>
            <p:cNvSpPr>
              <a:spLocks noChangeArrowheads="1"/>
            </p:cNvSpPr>
            <p:nvPr/>
          </p:nvSpPr>
          <p:spPr bwMode="auto">
            <a:xfrm>
              <a:off x="365125" y="2743201"/>
              <a:ext cx="28575" cy="1588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7" name="Rectangle 169"/>
            <p:cNvSpPr>
              <a:spLocks noChangeArrowheads="1"/>
            </p:cNvSpPr>
            <p:nvPr/>
          </p:nvSpPr>
          <p:spPr bwMode="auto">
            <a:xfrm>
              <a:off x="365125" y="2743201"/>
              <a:ext cx="28575" cy="1588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" name="Rectangle 170"/>
            <p:cNvSpPr>
              <a:spLocks noChangeArrowheads="1"/>
            </p:cNvSpPr>
            <p:nvPr/>
          </p:nvSpPr>
          <p:spPr bwMode="auto">
            <a:xfrm>
              <a:off x="365125" y="2743201"/>
              <a:ext cx="28575" cy="1588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Rectangle 171"/>
            <p:cNvSpPr>
              <a:spLocks noChangeArrowheads="1"/>
            </p:cNvSpPr>
            <p:nvPr/>
          </p:nvSpPr>
          <p:spPr bwMode="auto">
            <a:xfrm>
              <a:off x="365125" y="2744788"/>
              <a:ext cx="28575" cy="1588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Rectangle 172"/>
            <p:cNvSpPr>
              <a:spLocks noChangeArrowheads="1"/>
            </p:cNvSpPr>
            <p:nvPr/>
          </p:nvSpPr>
          <p:spPr bwMode="auto">
            <a:xfrm>
              <a:off x="365125" y="2744788"/>
              <a:ext cx="28575" cy="1588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Rectangle 173"/>
            <p:cNvSpPr>
              <a:spLocks noChangeArrowheads="1"/>
            </p:cNvSpPr>
            <p:nvPr/>
          </p:nvSpPr>
          <p:spPr bwMode="auto">
            <a:xfrm>
              <a:off x="365125" y="2746376"/>
              <a:ext cx="28575" cy="1588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Rectangle 174"/>
            <p:cNvSpPr>
              <a:spLocks noChangeArrowheads="1"/>
            </p:cNvSpPr>
            <p:nvPr/>
          </p:nvSpPr>
          <p:spPr bwMode="auto">
            <a:xfrm>
              <a:off x="365125" y="2746376"/>
              <a:ext cx="28575" cy="1588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Rectangle 175"/>
            <p:cNvSpPr>
              <a:spLocks noChangeArrowheads="1"/>
            </p:cNvSpPr>
            <p:nvPr/>
          </p:nvSpPr>
          <p:spPr bwMode="auto">
            <a:xfrm>
              <a:off x="365125" y="2746376"/>
              <a:ext cx="28575" cy="15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Rectangle 176"/>
            <p:cNvSpPr>
              <a:spLocks noChangeArrowheads="1"/>
            </p:cNvSpPr>
            <p:nvPr/>
          </p:nvSpPr>
          <p:spPr bwMode="auto">
            <a:xfrm>
              <a:off x="365125" y="2747963"/>
              <a:ext cx="28575" cy="1588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Rectangle 177"/>
            <p:cNvSpPr>
              <a:spLocks noChangeArrowheads="1"/>
            </p:cNvSpPr>
            <p:nvPr/>
          </p:nvSpPr>
          <p:spPr bwMode="auto">
            <a:xfrm>
              <a:off x="365125" y="2747963"/>
              <a:ext cx="28575" cy="1588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Rectangle 178"/>
            <p:cNvSpPr>
              <a:spLocks noChangeArrowheads="1"/>
            </p:cNvSpPr>
            <p:nvPr/>
          </p:nvSpPr>
          <p:spPr bwMode="auto">
            <a:xfrm>
              <a:off x="365125" y="2747963"/>
              <a:ext cx="28575" cy="1588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Rectangle 179"/>
            <p:cNvSpPr>
              <a:spLocks noChangeArrowheads="1"/>
            </p:cNvSpPr>
            <p:nvPr/>
          </p:nvSpPr>
          <p:spPr bwMode="auto">
            <a:xfrm>
              <a:off x="365125" y="2749551"/>
              <a:ext cx="28575" cy="1588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Rectangle 180"/>
            <p:cNvSpPr>
              <a:spLocks noChangeArrowheads="1"/>
            </p:cNvSpPr>
            <p:nvPr/>
          </p:nvSpPr>
          <p:spPr bwMode="auto">
            <a:xfrm>
              <a:off x="365125" y="2749551"/>
              <a:ext cx="28575" cy="1588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Rectangle 181"/>
            <p:cNvSpPr>
              <a:spLocks noChangeArrowheads="1"/>
            </p:cNvSpPr>
            <p:nvPr/>
          </p:nvSpPr>
          <p:spPr bwMode="auto">
            <a:xfrm>
              <a:off x="365125" y="2751138"/>
              <a:ext cx="28575" cy="1588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Rectangle 182"/>
            <p:cNvSpPr>
              <a:spLocks noChangeArrowheads="1"/>
            </p:cNvSpPr>
            <p:nvPr/>
          </p:nvSpPr>
          <p:spPr bwMode="auto">
            <a:xfrm>
              <a:off x="365125" y="2751138"/>
              <a:ext cx="28575" cy="158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Rectangle 183"/>
            <p:cNvSpPr>
              <a:spLocks noChangeArrowheads="1"/>
            </p:cNvSpPr>
            <p:nvPr/>
          </p:nvSpPr>
          <p:spPr bwMode="auto">
            <a:xfrm>
              <a:off x="365125" y="2751138"/>
              <a:ext cx="28575" cy="1588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Rectangle 184"/>
            <p:cNvSpPr>
              <a:spLocks noChangeArrowheads="1"/>
            </p:cNvSpPr>
            <p:nvPr/>
          </p:nvSpPr>
          <p:spPr bwMode="auto">
            <a:xfrm>
              <a:off x="365125" y="2752726"/>
              <a:ext cx="28575" cy="1588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Rectangle 185"/>
            <p:cNvSpPr>
              <a:spLocks noChangeArrowheads="1"/>
            </p:cNvSpPr>
            <p:nvPr/>
          </p:nvSpPr>
          <p:spPr bwMode="auto">
            <a:xfrm>
              <a:off x="365125" y="2752726"/>
              <a:ext cx="28575" cy="1588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Rectangle 186"/>
            <p:cNvSpPr>
              <a:spLocks noChangeArrowheads="1"/>
            </p:cNvSpPr>
            <p:nvPr/>
          </p:nvSpPr>
          <p:spPr bwMode="auto">
            <a:xfrm>
              <a:off x="365125" y="2754313"/>
              <a:ext cx="28575" cy="1588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Rectangle 187"/>
            <p:cNvSpPr>
              <a:spLocks noChangeArrowheads="1"/>
            </p:cNvSpPr>
            <p:nvPr/>
          </p:nvSpPr>
          <p:spPr bwMode="auto">
            <a:xfrm>
              <a:off x="365125" y="2754313"/>
              <a:ext cx="28575" cy="1588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Rectangle 188"/>
            <p:cNvSpPr>
              <a:spLocks noChangeArrowheads="1"/>
            </p:cNvSpPr>
            <p:nvPr/>
          </p:nvSpPr>
          <p:spPr bwMode="auto">
            <a:xfrm>
              <a:off x="365125" y="2754313"/>
              <a:ext cx="28575" cy="1588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Rectangle 189"/>
            <p:cNvSpPr>
              <a:spLocks noChangeArrowheads="1"/>
            </p:cNvSpPr>
            <p:nvPr/>
          </p:nvSpPr>
          <p:spPr bwMode="auto">
            <a:xfrm>
              <a:off x="365125" y="2755901"/>
              <a:ext cx="28575" cy="158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Rectangle 190"/>
            <p:cNvSpPr>
              <a:spLocks noChangeArrowheads="1"/>
            </p:cNvSpPr>
            <p:nvPr/>
          </p:nvSpPr>
          <p:spPr bwMode="auto">
            <a:xfrm>
              <a:off x="365125" y="2755901"/>
              <a:ext cx="28575" cy="1588"/>
            </a:xfrm>
            <a:prstGeom prst="rect">
              <a:avLst/>
            </a:pr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Rectangle 191"/>
            <p:cNvSpPr>
              <a:spLocks noChangeArrowheads="1"/>
            </p:cNvSpPr>
            <p:nvPr/>
          </p:nvSpPr>
          <p:spPr bwMode="auto">
            <a:xfrm>
              <a:off x="365125" y="2755901"/>
              <a:ext cx="28575" cy="1588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Rectangle 192"/>
            <p:cNvSpPr>
              <a:spLocks noChangeArrowheads="1"/>
            </p:cNvSpPr>
            <p:nvPr/>
          </p:nvSpPr>
          <p:spPr bwMode="auto">
            <a:xfrm>
              <a:off x="365125" y="2757488"/>
              <a:ext cx="28575" cy="1588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Rectangle 193"/>
            <p:cNvSpPr>
              <a:spLocks noChangeArrowheads="1"/>
            </p:cNvSpPr>
            <p:nvPr/>
          </p:nvSpPr>
          <p:spPr bwMode="auto">
            <a:xfrm>
              <a:off x="365125" y="2757488"/>
              <a:ext cx="28575" cy="158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194"/>
            <p:cNvSpPr>
              <a:spLocks/>
            </p:cNvSpPr>
            <p:nvPr/>
          </p:nvSpPr>
          <p:spPr bwMode="auto">
            <a:xfrm>
              <a:off x="365125" y="2740026"/>
              <a:ext cx="28575" cy="17463"/>
            </a:xfrm>
            <a:custGeom>
              <a:avLst/>
              <a:gdLst>
                <a:gd name="T0" fmla="*/ 0 w 18"/>
                <a:gd name="T1" fmla="*/ 5 h 11"/>
                <a:gd name="T2" fmla="*/ 0 w 18"/>
                <a:gd name="T3" fmla="*/ 5 h 11"/>
                <a:gd name="T4" fmla="*/ 1 w 18"/>
                <a:gd name="T5" fmla="*/ 4 h 11"/>
                <a:gd name="T6" fmla="*/ 1 w 18"/>
                <a:gd name="T7" fmla="*/ 3 h 11"/>
                <a:gd name="T8" fmla="*/ 2 w 18"/>
                <a:gd name="T9" fmla="*/ 2 h 11"/>
                <a:gd name="T10" fmla="*/ 3 w 18"/>
                <a:gd name="T11" fmla="*/ 2 h 11"/>
                <a:gd name="T12" fmla="*/ 4 w 18"/>
                <a:gd name="T13" fmla="*/ 1 h 11"/>
                <a:gd name="T14" fmla="*/ 6 w 18"/>
                <a:gd name="T15" fmla="*/ 0 h 11"/>
                <a:gd name="T16" fmla="*/ 7 w 18"/>
                <a:gd name="T17" fmla="*/ 0 h 11"/>
                <a:gd name="T18" fmla="*/ 9 w 18"/>
                <a:gd name="T19" fmla="*/ 0 h 11"/>
                <a:gd name="T20" fmla="*/ 11 w 18"/>
                <a:gd name="T21" fmla="*/ 0 h 11"/>
                <a:gd name="T22" fmla="*/ 12 w 18"/>
                <a:gd name="T23" fmla="*/ 0 h 11"/>
                <a:gd name="T24" fmla="*/ 14 w 18"/>
                <a:gd name="T25" fmla="*/ 1 h 11"/>
                <a:gd name="T26" fmla="*/ 15 w 18"/>
                <a:gd name="T27" fmla="*/ 2 h 11"/>
                <a:gd name="T28" fmla="*/ 16 w 18"/>
                <a:gd name="T29" fmla="*/ 2 h 11"/>
                <a:gd name="T30" fmla="*/ 17 w 18"/>
                <a:gd name="T31" fmla="*/ 3 h 11"/>
                <a:gd name="T32" fmla="*/ 17 w 18"/>
                <a:gd name="T33" fmla="*/ 4 h 11"/>
                <a:gd name="T34" fmla="*/ 17 w 18"/>
                <a:gd name="T35" fmla="*/ 5 h 11"/>
                <a:gd name="T36" fmla="*/ 18 w 18"/>
                <a:gd name="T37" fmla="*/ 5 h 11"/>
                <a:gd name="T38" fmla="*/ 17 w 18"/>
                <a:gd name="T39" fmla="*/ 6 h 11"/>
                <a:gd name="T40" fmla="*/ 17 w 18"/>
                <a:gd name="T41" fmla="*/ 7 h 11"/>
                <a:gd name="T42" fmla="*/ 17 w 18"/>
                <a:gd name="T43" fmla="*/ 8 h 11"/>
                <a:gd name="T44" fmla="*/ 16 w 18"/>
                <a:gd name="T45" fmla="*/ 9 h 11"/>
                <a:gd name="T46" fmla="*/ 15 w 18"/>
                <a:gd name="T47" fmla="*/ 10 h 11"/>
                <a:gd name="T48" fmla="*/ 14 w 18"/>
                <a:gd name="T49" fmla="*/ 10 h 11"/>
                <a:gd name="T50" fmla="*/ 12 w 18"/>
                <a:gd name="T51" fmla="*/ 11 h 11"/>
                <a:gd name="T52" fmla="*/ 11 w 18"/>
                <a:gd name="T53" fmla="*/ 11 h 11"/>
                <a:gd name="T54" fmla="*/ 9 w 18"/>
                <a:gd name="T55" fmla="*/ 11 h 11"/>
                <a:gd name="T56" fmla="*/ 7 w 18"/>
                <a:gd name="T57" fmla="*/ 11 h 11"/>
                <a:gd name="T58" fmla="*/ 6 w 18"/>
                <a:gd name="T59" fmla="*/ 11 h 11"/>
                <a:gd name="T60" fmla="*/ 4 w 18"/>
                <a:gd name="T61" fmla="*/ 10 h 11"/>
                <a:gd name="T62" fmla="*/ 3 w 18"/>
                <a:gd name="T63" fmla="*/ 10 h 11"/>
                <a:gd name="T64" fmla="*/ 2 w 18"/>
                <a:gd name="T65" fmla="*/ 9 h 11"/>
                <a:gd name="T66" fmla="*/ 1 w 18"/>
                <a:gd name="T67" fmla="*/ 8 h 11"/>
                <a:gd name="T68" fmla="*/ 1 w 18"/>
                <a:gd name="T69" fmla="*/ 7 h 11"/>
                <a:gd name="T70" fmla="*/ 0 w 18"/>
                <a:gd name="T71" fmla="*/ 6 h 11"/>
                <a:gd name="T72" fmla="*/ 0 w 18"/>
                <a:gd name="T7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" h="11">
                  <a:moveTo>
                    <a:pt x="0" y="5"/>
                  </a:moveTo>
                  <a:lnTo>
                    <a:pt x="0" y="5"/>
                  </a:lnTo>
                  <a:lnTo>
                    <a:pt x="1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5" y="2"/>
                  </a:lnTo>
                  <a:lnTo>
                    <a:pt x="16" y="2"/>
                  </a:lnTo>
                  <a:lnTo>
                    <a:pt x="17" y="3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7" y="8"/>
                  </a:lnTo>
                  <a:lnTo>
                    <a:pt x="16" y="9"/>
                  </a:lnTo>
                  <a:lnTo>
                    <a:pt x="15" y="10"/>
                  </a:lnTo>
                  <a:lnTo>
                    <a:pt x="14" y="10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9" y="11"/>
                  </a:lnTo>
                  <a:lnTo>
                    <a:pt x="7" y="11"/>
                  </a:lnTo>
                  <a:lnTo>
                    <a:pt x="6" y="11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195"/>
            <p:cNvSpPr>
              <a:spLocks/>
            </p:cNvSpPr>
            <p:nvPr/>
          </p:nvSpPr>
          <p:spPr bwMode="auto">
            <a:xfrm>
              <a:off x="363538" y="2749551"/>
              <a:ext cx="31750" cy="103188"/>
            </a:xfrm>
            <a:custGeom>
              <a:avLst/>
              <a:gdLst>
                <a:gd name="T0" fmla="*/ 0 w 20"/>
                <a:gd name="T1" fmla="*/ 59 h 64"/>
                <a:gd name="T2" fmla="*/ 2 w 20"/>
                <a:gd name="T3" fmla="*/ 61 h 64"/>
                <a:gd name="T4" fmla="*/ 3 w 20"/>
                <a:gd name="T5" fmla="*/ 62 h 64"/>
                <a:gd name="T6" fmla="*/ 4 w 20"/>
                <a:gd name="T7" fmla="*/ 63 h 64"/>
                <a:gd name="T8" fmla="*/ 5 w 20"/>
                <a:gd name="T9" fmla="*/ 63 h 64"/>
                <a:gd name="T10" fmla="*/ 6 w 20"/>
                <a:gd name="T11" fmla="*/ 63 h 64"/>
                <a:gd name="T12" fmla="*/ 7 w 20"/>
                <a:gd name="T13" fmla="*/ 64 h 64"/>
                <a:gd name="T14" fmla="*/ 8 w 20"/>
                <a:gd name="T15" fmla="*/ 64 h 64"/>
                <a:gd name="T16" fmla="*/ 9 w 20"/>
                <a:gd name="T17" fmla="*/ 64 h 64"/>
                <a:gd name="T18" fmla="*/ 10 w 20"/>
                <a:gd name="T19" fmla="*/ 64 h 64"/>
                <a:gd name="T20" fmla="*/ 11 w 20"/>
                <a:gd name="T21" fmla="*/ 64 h 64"/>
                <a:gd name="T22" fmla="*/ 12 w 20"/>
                <a:gd name="T23" fmla="*/ 64 h 64"/>
                <a:gd name="T24" fmla="*/ 14 w 20"/>
                <a:gd name="T25" fmla="*/ 64 h 64"/>
                <a:gd name="T26" fmla="*/ 15 w 20"/>
                <a:gd name="T27" fmla="*/ 63 h 64"/>
                <a:gd name="T28" fmla="*/ 16 w 20"/>
                <a:gd name="T29" fmla="*/ 63 h 64"/>
                <a:gd name="T30" fmla="*/ 17 w 20"/>
                <a:gd name="T31" fmla="*/ 62 h 64"/>
                <a:gd name="T32" fmla="*/ 18 w 20"/>
                <a:gd name="T33" fmla="*/ 61 h 64"/>
                <a:gd name="T34" fmla="*/ 19 w 20"/>
                <a:gd name="T35" fmla="*/ 61 h 64"/>
                <a:gd name="T36" fmla="*/ 20 w 20"/>
                <a:gd name="T37" fmla="*/ 59 h 64"/>
                <a:gd name="T38" fmla="*/ 20 w 20"/>
                <a:gd name="T39" fmla="*/ 59 h 64"/>
                <a:gd name="T40" fmla="*/ 20 w 20"/>
                <a:gd name="T41" fmla="*/ 0 h 64"/>
                <a:gd name="T42" fmla="*/ 19 w 20"/>
                <a:gd name="T43" fmla="*/ 1 h 64"/>
                <a:gd name="T44" fmla="*/ 19 w 20"/>
                <a:gd name="T45" fmla="*/ 2 h 64"/>
                <a:gd name="T46" fmla="*/ 18 w 20"/>
                <a:gd name="T47" fmla="*/ 3 h 64"/>
                <a:gd name="T48" fmla="*/ 17 w 20"/>
                <a:gd name="T49" fmla="*/ 3 h 64"/>
                <a:gd name="T50" fmla="*/ 16 w 20"/>
                <a:gd name="T51" fmla="*/ 4 h 64"/>
                <a:gd name="T52" fmla="*/ 15 w 20"/>
                <a:gd name="T53" fmla="*/ 4 h 64"/>
                <a:gd name="T54" fmla="*/ 14 w 20"/>
                <a:gd name="T55" fmla="*/ 5 h 64"/>
                <a:gd name="T56" fmla="*/ 13 w 20"/>
                <a:gd name="T57" fmla="*/ 5 h 64"/>
                <a:gd name="T58" fmla="*/ 12 w 20"/>
                <a:gd name="T59" fmla="*/ 6 h 64"/>
                <a:gd name="T60" fmla="*/ 11 w 20"/>
                <a:gd name="T61" fmla="*/ 6 h 64"/>
                <a:gd name="T62" fmla="*/ 9 w 20"/>
                <a:gd name="T63" fmla="*/ 6 h 64"/>
                <a:gd name="T64" fmla="*/ 8 w 20"/>
                <a:gd name="T65" fmla="*/ 5 h 64"/>
                <a:gd name="T66" fmla="*/ 7 w 20"/>
                <a:gd name="T67" fmla="*/ 5 h 64"/>
                <a:gd name="T68" fmla="*/ 6 w 20"/>
                <a:gd name="T69" fmla="*/ 5 h 64"/>
                <a:gd name="T70" fmla="*/ 5 w 20"/>
                <a:gd name="T71" fmla="*/ 4 h 64"/>
                <a:gd name="T72" fmla="*/ 4 w 20"/>
                <a:gd name="T73" fmla="*/ 4 h 64"/>
                <a:gd name="T74" fmla="*/ 3 w 20"/>
                <a:gd name="T75" fmla="*/ 3 h 64"/>
                <a:gd name="T76" fmla="*/ 2 w 20"/>
                <a:gd name="T77" fmla="*/ 2 h 64"/>
                <a:gd name="T78" fmla="*/ 1 w 20"/>
                <a:gd name="T79" fmla="*/ 1 h 64"/>
                <a:gd name="T80" fmla="*/ 0 w 20"/>
                <a:gd name="T81" fmla="*/ 0 h 64"/>
                <a:gd name="T82" fmla="*/ 0 w 20"/>
                <a:gd name="T83" fmla="*/ 0 h 64"/>
                <a:gd name="T84" fmla="*/ 0 w 20"/>
                <a:gd name="T85" fmla="*/ 59 h 64"/>
                <a:gd name="T86" fmla="*/ 0 w 20"/>
                <a:gd name="T8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64">
                  <a:moveTo>
                    <a:pt x="0" y="59"/>
                  </a:moveTo>
                  <a:lnTo>
                    <a:pt x="2" y="61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5" y="63"/>
                  </a:lnTo>
                  <a:lnTo>
                    <a:pt x="6" y="63"/>
                  </a:lnTo>
                  <a:lnTo>
                    <a:pt x="7" y="64"/>
                  </a:lnTo>
                  <a:lnTo>
                    <a:pt x="8" y="64"/>
                  </a:lnTo>
                  <a:lnTo>
                    <a:pt x="9" y="64"/>
                  </a:lnTo>
                  <a:lnTo>
                    <a:pt x="10" y="64"/>
                  </a:lnTo>
                  <a:lnTo>
                    <a:pt x="11" y="64"/>
                  </a:lnTo>
                  <a:lnTo>
                    <a:pt x="12" y="64"/>
                  </a:lnTo>
                  <a:lnTo>
                    <a:pt x="14" y="64"/>
                  </a:lnTo>
                  <a:lnTo>
                    <a:pt x="15" y="63"/>
                  </a:lnTo>
                  <a:lnTo>
                    <a:pt x="16" y="63"/>
                  </a:lnTo>
                  <a:lnTo>
                    <a:pt x="17" y="62"/>
                  </a:lnTo>
                  <a:lnTo>
                    <a:pt x="18" y="61"/>
                  </a:lnTo>
                  <a:lnTo>
                    <a:pt x="19" y="61"/>
                  </a:lnTo>
                  <a:lnTo>
                    <a:pt x="20" y="59"/>
                  </a:lnTo>
                  <a:lnTo>
                    <a:pt x="20" y="59"/>
                  </a:lnTo>
                  <a:lnTo>
                    <a:pt x="20" y="0"/>
                  </a:lnTo>
                  <a:lnTo>
                    <a:pt x="19" y="1"/>
                  </a:lnTo>
                  <a:lnTo>
                    <a:pt x="19" y="2"/>
                  </a:lnTo>
                  <a:lnTo>
                    <a:pt x="18" y="3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5" y="4"/>
                  </a:lnTo>
                  <a:lnTo>
                    <a:pt x="14" y="5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11" y="6"/>
                  </a:lnTo>
                  <a:lnTo>
                    <a:pt x="9" y="6"/>
                  </a:lnTo>
                  <a:lnTo>
                    <a:pt x="8" y="5"/>
                  </a:lnTo>
                  <a:lnTo>
                    <a:pt x="7" y="5"/>
                  </a:lnTo>
                  <a:lnTo>
                    <a:pt x="6" y="5"/>
                  </a:lnTo>
                  <a:lnTo>
                    <a:pt x="5" y="4"/>
                  </a:lnTo>
                  <a:lnTo>
                    <a:pt x="4" y="4"/>
                  </a:lnTo>
                  <a:lnTo>
                    <a:pt x="3" y="3"/>
                  </a:lnTo>
                  <a:lnTo>
                    <a:pt x="2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Rectangle 196"/>
            <p:cNvSpPr>
              <a:spLocks noChangeArrowheads="1"/>
            </p:cNvSpPr>
            <p:nvPr/>
          </p:nvSpPr>
          <p:spPr bwMode="auto">
            <a:xfrm>
              <a:off x="363538" y="2747963"/>
              <a:ext cx="1588" cy="104775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Rectangle 197"/>
            <p:cNvSpPr>
              <a:spLocks noChangeArrowheads="1"/>
            </p:cNvSpPr>
            <p:nvPr/>
          </p:nvSpPr>
          <p:spPr bwMode="auto">
            <a:xfrm>
              <a:off x="363538" y="2747963"/>
              <a:ext cx="1588" cy="104775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Rectangle 198"/>
            <p:cNvSpPr>
              <a:spLocks noChangeArrowheads="1"/>
            </p:cNvSpPr>
            <p:nvPr/>
          </p:nvSpPr>
          <p:spPr bwMode="auto">
            <a:xfrm>
              <a:off x="365125" y="2747963"/>
              <a:ext cx="1588" cy="104775"/>
            </a:xfrm>
            <a:prstGeom prst="rect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Rectangle 199"/>
            <p:cNvSpPr>
              <a:spLocks noChangeArrowheads="1"/>
            </p:cNvSpPr>
            <p:nvPr/>
          </p:nvSpPr>
          <p:spPr bwMode="auto">
            <a:xfrm>
              <a:off x="365125" y="2747963"/>
              <a:ext cx="1588" cy="104775"/>
            </a:xfrm>
            <a:prstGeom prst="rect">
              <a:avLst/>
            </a:pr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Rectangle 200"/>
            <p:cNvSpPr>
              <a:spLocks noChangeArrowheads="1"/>
            </p:cNvSpPr>
            <p:nvPr/>
          </p:nvSpPr>
          <p:spPr bwMode="auto">
            <a:xfrm>
              <a:off x="365125" y="2747963"/>
              <a:ext cx="1588" cy="104775"/>
            </a:xfrm>
            <a:prstGeom prst="rect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Rectangle 201"/>
            <p:cNvSpPr>
              <a:spLocks noChangeArrowheads="1"/>
            </p:cNvSpPr>
            <p:nvPr/>
          </p:nvSpPr>
          <p:spPr bwMode="auto">
            <a:xfrm>
              <a:off x="366713" y="2747963"/>
              <a:ext cx="1588" cy="10477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Rectangle 202"/>
            <p:cNvSpPr>
              <a:spLocks noChangeArrowheads="1"/>
            </p:cNvSpPr>
            <p:nvPr/>
          </p:nvSpPr>
          <p:spPr bwMode="auto">
            <a:xfrm>
              <a:off x="366713" y="2747963"/>
              <a:ext cx="1588" cy="104775"/>
            </a:xfrm>
            <a:prstGeom prst="rect">
              <a:avLst/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Rectangle 203"/>
            <p:cNvSpPr>
              <a:spLocks noChangeArrowheads="1"/>
            </p:cNvSpPr>
            <p:nvPr/>
          </p:nvSpPr>
          <p:spPr bwMode="auto">
            <a:xfrm>
              <a:off x="366713" y="2747963"/>
              <a:ext cx="1588" cy="104775"/>
            </a:xfrm>
            <a:prstGeom prst="rect">
              <a:avLst/>
            </a:pr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Rectangle 204"/>
            <p:cNvSpPr>
              <a:spLocks noChangeArrowheads="1"/>
            </p:cNvSpPr>
            <p:nvPr/>
          </p:nvSpPr>
          <p:spPr bwMode="auto">
            <a:xfrm>
              <a:off x="368300" y="2747963"/>
              <a:ext cx="1588" cy="104775"/>
            </a:xfrm>
            <a:prstGeom prst="rect">
              <a:avLst/>
            </a:pr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Rectangle 206"/>
            <p:cNvSpPr>
              <a:spLocks noChangeArrowheads="1"/>
            </p:cNvSpPr>
            <p:nvPr/>
          </p:nvSpPr>
          <p:spPr bwMode="auto">
            <a:xfrm>
              <a:off x="368300" y="2747963"/>
              <a:ext cx="1588" cy="104775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Rectangle 207"/>
            <p:cNvSpPr>
              <a:spLocks noChangeArrowheads="1"/>
            </p:cNvSpPr>
            <p:nvPr/>
          </p:nvSpPr>
          <p:spPr bwMode="auto">
            <a:xfrm>
              <a:off x="369888" y="2747963"/>
              <a:ext cx="1588" cy="104775"/>
            </a:xfrm>
            <a:prstGeom prst="rect">
              <a:avLst/>
            </a:pr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Rectangle 208"/>
            <p:cNvSpPr>
              <a:spLocks noChangeArrowheads="1"/>
            </p:cNvSpPr>
            <p:nvPr/>
          </p:nvSpPr>
          <p:spPr bwMode="auto">
            <a:xfrm>
              <a:off x="369888" y="2747963"/>
              <a:ext cx="1588" cy="104775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Rectangle 209"/>
            <p:cNvSpPr>
              <a:spLocks noChangeArrowheads="1"/>
            </p:cNvSpPr>
            <p:nvPr/>
          </p:nvSpPr>
          <p:spPr bwMode="auto">
            <a:xfrm>
              <a:off x="369888" y="2747963"/>
              <a:ext cx="1588" cy="104775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Rectangle 210"/>
            <p:cNvSpPr>
              <a:spLocks noChangeArrowheads="1"/>
            </p:cNvSpPr>
            <p:nvPr/>
          </p:nvSpPr>
          <p:spPr bwMode="auto">
            <a:xfrm>
              <a:off x="371475" y="2747963"/>
              <a:ext cx="1588" cy="104775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Rectangle 211"/>
            <p:cNvSpPr>
              <a:spLocks noChangeArrowheads="1"/>
            </p:cNvSpPr>
            <p:nvPr/>
          </p:nvSpPr>
          <p:spPr bwMode="auto">
            <a:xfrm>
              <a:off x="371475" y="2747963"/>
              <a:ext cx="1588" cy="104775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Rectangle 212"/>
            <p:cNvSpPr>
              <a:spLocks noChangeArrowheads="1"/>
            </p:cNvSpPr>
            <p:nvPr/>
          </p:nvSpPr>
          <p:spPr bwMode="auto">
            <a:xfrm>
              <a:off x="371475" y="2747963"/>
              <a:ext cx="1588" cy="104775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Rectangle 213"/>
            <p:cNvSpPr>
              <a:spLocks noChangeArrowheads="1"/>
            </p:cNvSpPr>
            <p:nvPr/>
          </p:nvSpPr>
          <p:spPr bwMode="auto">
            <a:xfrm>
              <a:off x="373063" y="2747963"/>
              <a:ext cx="1588" cy="104775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Rectangle 214"/>
            <p:cNvSpPr>
              <a:spLocks noChangeArrowheads="1"/>
            </p:cNvSpPr>
            <p:nvPr/>
          </p:nvSpPr>
          <p:spPr bwMode="auto">
            <a:xfrm>
              <a:off x="373063" y="2747963"/>
              <a:ext cx="1588" cy="1047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Rectangle 215"/>
            <p:cNvSpPr>
              <a:spLocks noChangeArrowheads="1"/>
            </p:cNvSpPr>
            <p:nvPr/>
          </p:nvSpPr>
          <p:spPr bwMode="auto">
            <a:xfrm>
              <a:off x="373063" y="2747963"/>
              <a:ext cx="1588" cy="104775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Rectangle 216"/>
            <p:cNvSpPr>
              <a:spLocks noChangeArrowheads="1"/>
            </p:cNvSpPr>
            <p:nvPr/>
          </p:nvSpPr>
          <p:spPr bwMode="auto">
            <a:xfrm>
              <a:off x="374650" y="2747963"/>
              <a:ext cx="1588" cy="10477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Rectangle 217"/>
            <p:cNvSpPr>
              <a:spLocks noChangeArrowheads="1"/>
            </p:cNvSpPr>
            <p:nvPr/>
          </p:nvSpPr>
          <p:spPr bwMode="auto">
            <a:xfrm>
              <a:off x="374650" y="2747963"/>
              <a:ext cx="1588" cy="104775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Rectangle 218"/>
            <p:cNvSpPr>
              <a:spLocks noChangeArrowheads="1"/>
            </p:cNvSpPr>
            <p:nvPr/>
          </p:nvSpPr>
          <p:spPr bwMode="auto">
            <a:xfrm>
              <a:off x="374650" y="2747963"/>
              <a:ext cx="1588" cy="104775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Rectangle 219"/>
            <p:cNvSpPr>
              <a:spLocks noChangeArrowheads="1"/>
            </p:cNvSpPr>
            <p:nvPr/>
          </p:nvSpPr>
          <p:spPr bwMode="auto">
            <a:xfrm>
              <a:off x="376238" y="2747963"/>
              <a:ext cx="1588" cy="104775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Rectangle 220"/>
            <p:cNvSpPr>
              <a:spLocks noChangeArrowheads="1"/>
            </p:cNvSpPr>
            <p:nvPr/>
          </p:nvSpPr>
          <p:spPr bwMode="auto">
            <a:xfrm>
              <a:off x="376238" y="2747963"/>
              <a:ext cx="1588" cy="1047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Rectangle 221"/>
            <p:cNvSpPr>
              <a:spLocks noChangeArrowheads="1"/>
            </p:cNvSpPr>
            <p:nvPr/>
          </p:nvSpPr>
          <p:spPr bwMode="auto">
            <a:xfrm>
              <a:off x="376238" y="2747963"/>
              <a:ext cx="1588" cy="10477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Rectangle 222"/>
            <p:cNvSpPr>
              <a:spLocks noChangeArrowheads="1"/>
            </p:cNvSpPr>
            <p:nvPr/>
          </p:nvSpPr>
          <p:spPr bwMode="auto">
            <a:xfrm>
              <a:off x="377825" y="2747963"/>
              <a:ext cx="1588" cy="104775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Rectangle 223"/>
            <p:cNvSpPr>
              <a:spLocks noChangeArrowheads="1"/>
            </p:cNvSpPr>
            <p:nvPr/>
          </p:nvSpPr>
          <p:spPr bwMode="auto">
            <a:xfrm>
              <a:off x="377825" y="2747963"/>
              <a:ext cx="1588" cy="10477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Rectangle 224"/>
            <p:cNvSpPr>
              <a:spLocks noChangeArrowheads="1"/>
            </p:cNvSpPr>
            <p:nvPr/>
          </p:nvSpPr>
          <p:spPr bwMode="auto">
            <a:xfrm>
              <a:off x="377825" y="2747963"/>
              <a:ext cx="1588" cy="104775"/>
            </a:xfrm>
            <a:prstGeom prst="rect">
              <a:avLst/>
            </a:pr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Rectangle 225"/>
            <p:cNvSpPr>
              <a:spLocks noChangeArrowheads="1"/>
            </p:cNvSpPr>
            <p:nvPr/>
          </p:nvSpPr>
          <p:spPr bwMode="auto">
            <a:xfrm>
              <a:off x="379413" y="2747963"/>
              <a:ext cx="1588" cy="10477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Rectangle 226"/>
            <p:cNvSpPr>
              <a:spLocks noChangeArrowheads="1"/>
            </p:cNvSpPr>
            <p:nvPr/>
          </p:nvSpPr>
          <p:spPr bwMode="auto">
            <a:xfrm>
              <a:off x="379413" y="2747963"/>
              <a:ext cx="1588" cy="1047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Rectangle 227"/>
            <p:cNvSpPr>
              <a:spLocks noChangeArrowheads="1"/>
            </p:cNvSpPr>
            <p:nvPr/>
          </p:nvSpPr>
          <p:spPr bwMode="auto">
            <a:xfrm>
              <a:off x="379413" y="2747963"/>
              <a:ext cx="1588" cy="10477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Rectangle 228"/>
            <p:cNvSpPr>
              <a:spLocks noChangeArrowheads="1"/>
            </p:cNvSpPr>
            <p:nvPr/>
          </p:nvSpPr>
          <p:spPr bwMode="auto">
            <a:xfrm>
              <a:off x="381000" y="2747963"/>
              <a:ext cx="1588" cy="104775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Rectangle 229"/>
            <p:cNvSpPr>
              <a:spLocks noChangeArrowheads="1"/>
            </p:cNvSpPr>
            <p:nvPr/>
          </p:nvSpPr>
          <p:spPr bwMode="auto">
            <a:xfrm>
              <a:off x="381000" y="2747963"/>
              <a:ext cx="1588" cy="104775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Rectangle 230"/>
            <p:cNvSpPr>
              <a:spLocks noChangeArrowheads="1"/>
            </p:cNvSpPr>
            <p:nvPr/>
          </p:nvSpPr>
          <p:spPr bwMode="auto">
            <a:xfrm>
              <a:off x="381000" y="2747963"/>
              <a:ext cx="1588" cy="104775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Rectangle 231"/>
            <p:cNvSpPr>
              <a:spLocks noChangeArrowheads="1"/>
            </p:cNvSpPr>
            <p:nvPr/>
          </p:nvSpPr>
          <p:spPr bwMode="auto">
            <a:xfrm>
              <a:off x="382588" y="2747963"/>
              <a:ext cx="1588" cy="10477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Rectangle 232"/>
            <p:cNvSpPr>
              <a:spLocks noChangeArrowheads="1"/>
            </p:cNvSpPr>
            <p:nvPr/>
          </p:nvSpPr>
          <p:spPr bwMode="auto">
            <a:xfrm>
              <a:off x="382588" y="2747963"/>
              <a:ext cx="1588" cy="1047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Rectangle 233"/>
            <p:cNvSpPr>
              <a:spLocks noChangeArrowheads="1"/>
            </p:cNvSpPr>
            <p:nvPr/>
          </p:nvSpPr>
          <p:spPr bwMode="auto">
            <a:xfrm>
              <a:off x="382588" y="2747963"/>
              <a:ext cx="1588" cy="104775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Rectangle 234"/>
            <p:cNvSpPr>
              <a:spLocks noChangeArrowheads="1"/>
            </p:cNvSpPr>
            <p:nvPr/>
          </p:nvSpPr>
          <p:spPr bwMode="auto">
            <a:xfrm>
              <a:off x="384175" y="2747963"/>
              <a:ext cx="1588" cy="1047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Rectangle 235"/>
            <p:cNvSpPr>
              <a:spLocks noChangeArrowheads="1"/>
            </p:cNvSpPr>
            <p:nvPr/>
          </p:nvSpPr>
          <p:spPr bwMode="auto">
            <a:xfrm>
              <a:off x="384175" y="2747963"/>
              <a:ext cx="1588" cy="104775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Rectangle 236"/>
            <p:cNvSpPr>
              <a:spLocks noChangeArrowheads="1"/>
            </p:cNvSpPr>
            <p:nvPr/>
          </p:nvSpPr>
          <p:spPr bwMode="auto">
            <a:xfrm>
              <a:off x="384175" y="2747963"/>
              <a:ext cx="1588" cy="10477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Rectangle 237"/>
            <p:cNvSpPr>
              <a:spLocks noChangeArrowheads="1"/>
            </p:cNvSpPr>
            <p:nvPr/>
          </p:nvSpPr>
          <p:spPr bwMode="auto">
            <a:xfrm>
              <a:off x="385763" y="2747963"/>
              <a:ext cx="1588" cy="104775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Rectangle 238"/>
            <p:cNvSpPr>
              <a:spLocks noChangeArrowheads="1"/>
            </p:cNvSpPr>
            <p:nvPr/>
          </p:nvSpPr>
          <p:spPr bwMode="auto">
            <a:xfrm>
              <a:off x="385763" y="2747963"/>
              <a:ext cx="1588" cy="1047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Rectangle 239"/>
            <p:cNvSpPr>
              <a:spLocks noChangeArrowheads="1"/>
            </p:cNvSpPr>
            <p:nvPr/>
          </p:nvSpPr>
          <p:spPr bwMode="auto">
            <a:xfrm>
              <a:off x="385763" y="2747963"/>
              <a:ext cx="1588" cy="104775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Rectangle 240"/>
            <p:cNvSpPr>
              <a:spLocks noChangeArrowheads="1"/>
            </p:cNvSpPr>
            <p:nvPr/>
          </p:nvSpPr>
          <p:spPr bwMode="auto">
            <a:xfrm>
              <a:off x="387350" y="2747963"/>
              <a:ext cx="1588" cy="104775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Rectangle 241"/>
            <p:cNvSpPr>
              <a:spLocks noChangeArrowheads="1"/>
            </p:cNvSpPr>
            <p:nvPr/>
          </p:nvSpPr>
          <p:spPr bwMode="auto">
            <a:xfrm>
              <a:off x="387350" y="2747963"/>
              <a:ext cx="1588" cy="104775"/>
            </a:xfrm>
            <a:prstGeom prst="rect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Rectangle 242"/>
            <p:cNvSpPr>
              <a:spLocks noChangeArrowheads="1"/>
            </p:cNvSpPr>
            <p:nvPr/>
          </p:nvSpPr>
          <p:spPr bwMode="auto">
            <a:xfrm>
              <a:off x="387350" y="2747963"/>
              <a:ext cx="1588" cy="104775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Rectangle 243"/>
            <p:cNvSpPr>
              <a:spLocks noChangeArrowheads="1"/>
            </p:cNvSpPr>
            <p:nvPr/>
          </p:nvSpPr>
          <p:spPr bwMode="auto">
            <a:xfrm>
              <a:off x="388938" y="2747963"/>
              <a:ext cx="1588" cy="104775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Rectangle 244"/>
            <p:cNvSpPr>
              <a:spLocks noChangeArrowheads="1"/>
            </p:cNvSpPr>
            <p:nvPr/>
          </p:nvSpPr>
          <p:spPr bwMode="auto">
            <a:xfrm>
              <a:off x="388938" y="2747963"/>
              <a:ext cx="1588" cy="104775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Rectangle 245"/>
            <p:cNvSpPr>
              <a:spLocks noChangeArrowheads="1"/>
            </p:cNvSpPr>
            <p:nvPr/>
          </p:nvSpPr>
          <p:spPr bwMode="auto">
            <a:xfrm>
              <a:off x="388938" y="2747963"/>
              <a:ext cx="1588" cy="104775"/>
            </a:xfrm>
            <a:prstGeom prst="rect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Rectangle 246"/>
            <p:cNvSpPr>
              <a:spLocks noChangeArrowheads="1"/>
            </p:cNvSpPr>
            <p:nvPr/>
          </p:nvSpPr>
          <p:spPr bwMode="auto">
            <a:xfrm>
              <a:off x="390525" y="2747963"/>
              <a:ext cx="1588" cy="10477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Rectangle 247"/>
            <p:cNvSpPr>
              <a:spLocks noChangeArrowheads="1"/>
            </p:cNvSpPr>
            <p:nvPr/>
          </p:nvSpPr>
          <p:spPr bwMode="auto">
            <a:xfrm>
              <a:off x="390525" y="2747963"/>
              <a:ext cx="1588" cy="104775"/>
            </a:xfrm>
            <a:prstGeom prst="rect">
              <a:avLst/>
            </a:pr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5" name="Rectangle 248"/>
            <p:cNvSpPr>
              <a:spLocks noChangeArrowheads="1"/>
            </p:cNvSpPr>
            <p:nvPr/>
          </p:nvSpPr>
          <p:spPr bwMode="auto">
            <a:xfrm>
              <a:off x="392113" y="2747963"/>
              <a:ext cx="1588" cy="104775"/>
            </a:xfrm>
            <a:prstGeom prst="rect">
              <a:avLst/>
            </a:pr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6" name="Rectangle 249"/>
            <p:cNvSpPr>
              <a:spLocks noChangeArrowheads="1"/>
            </p:cNvSpPr>
            <p:nvPr/>
          </p:nvSpPr>
          <p:spPr bwMode="auto">
            <a:xfrm>
              <a:off x="392113" y="2747963"/>
              <a:ext cx="1588" cy="104775"/>
            </a:xfrm>
            <a:prstGeom prst="rect">
              <a:avLst/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7" name="Rectangle 250"/>
            <p:cNvSpPr>
              <a:spLocks noChangeArrowheads="1"/>
            </p:cNvSpPr>
            <p:nvPr/>
          </p:nvSpPr>
          <p:spPr bwMode="auto">
            <a:xfrm>
              <a:off x="392113" y="2747963"/>
              <a:ext cx="1588" cy="104775"/>
            </a:xfrm>
            <a:prstGeom prst="rect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Rectangle 251"/>
            <p:cNvSpPr>
              <a:spLocks noChangeArrowheads="1"/>
            </p:cNvSpPr>
            <p:nvPr/>
          </p:nvSpPr>
          <p:spPr bwMode="auto">
            <a:xfrm>
              <a:off x="393700" y="2747963"/>
              <a:ext cx="1588" cy="104775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Rectangle 252"/>
            <p:cNvSpPr>
              <a:spLocks noChangeArrowheads="1"/>
            </p:cNvSpPr>
            <p:nvPr/>
          </p:nvSpPr>
          <p:spPr bwMode="auto">
            <a:xfrm>
              <a:off x="393700" y="2747963"/>
              <a:ext cx="1588" cy="104775"/>
            </a:xfrm>
            <a:prstGeom prst="rect">
              <a:avLst/>
            </a:pr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Rectangle 253"/>
            <p:cNvSpPr>
              <a:spLocks noChangeArrowheads="1"/>
            </p:cNvSpPr>
            <p:nvPr/>
          </p:nvSpPr>
          <p:spPr bwMode="auto">
            <a:xfrm>
              <a:off x="393700" y="2747963"/>
              <a:ext cx="1588" cy="104775"/>
            </a:xfrm>
            <a:prstGeom prst="rect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Rectangle 254"/>
            <p:cNvSpPr>
              <a:spLocks noChangeArrowheads="1"/>
            </p:cNvSpPr>
            <p:nvPr/>
          </p:nvSpPr>
          <p:spPr bwMode="auto">
            <a:xfrm>
              <a:off x="395288" y="2747963"/>
              <a:ext cx="1588" cy="104775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Freeform 255"/>
            <p:cNvSpPr>
              <a:spLocks/>
            </p:cNvSpPr>
            <p:nvPr/>
          </p:nvSpPr>
          <p:spPr bwMode="auto">
            <a:xfrm>
              <a:off x="363538" y="2747963"/>
              <a:ext cx="31750" cy="103188"/>
            </a:xfrm>
            <a:custGeom>
              <a:avLst/>
              <a:gdLst>
                <a:gd name="T0" fmla="*/ 0 w 20"/>
                <a:gd name="T1" fmla="*/ 60 h 65"/>
                <a:gd name="T2" fmla="*/ 1 w 20"/>
                <a:gd name="T3" fmla="*/ 61 h 65"/>
                <a:gd name="T4" fmla="*/ 2 w 20"/>
                <a:gd name="T5" fmla="*/ 62 h 65"/>
                <a:gd name="T6" fmla="*/ 3 w 20"/>
                <a:gd name="T7" fmla="*/ 62 h 65"/>
                <a:gd name="T8" fmla="*/ 4 w 20"/>
                <a:gd name="T9" fmla="*/ 63 h 65"/>
                <a:gd name="T10" fmla="*/ 5 w 20"/>
                <a:gd name="T11" fmla="*/ 64 h 65"/>
                <a:gd name="T12" fmla="*/ 6 w 20"/>
                <a:gd name="T13" fmla="*/ 64 h 65"/>
                <a:gd name="T14" fmla="*/ 7 w 20"/>
                <a:gd name="T15" fmla="*/ 65 h 65"/>
                <a:gd name="T16" fmla="*/ 8 w 20"/>
                <a:gd name="T17" fmla="*/ 65 h 65"/>
                <a:gd name="T18" fmla="*/ 9 w 20"/>
                <a:gd name="T19" fmla="*/ 65 h 65"/>
                <a:gd name="T20" fmla="*/ 10 w 20"/>
                <a:gd name="T21" fmla="*/ 65 h 65"/>
                <a:gd name="T22" fmla="*/ 11 w 20"/>
                <a:gd name="T23" fmla="*/ 65 h 65"/>
                <a:gd name="T24" fmla="*/ 12 w 20"/>
                <a:gd name="T25" fmla="*/ 65 h 65"/>
                <a:gd name="T26" fmla="*/ 13 w 20"/>
                <a:gd name="T27" fmla="*/ 65 h 65"/>
                <a:gd name="T28" fmla="*/ 14 w 20"/>
                <a:gd name="T29" fmla="*/ 64 h 65"/>
                <a:gd name="T30" fmla="*/ 15 w 20"/>
                <a:gd name="T31" fmla="*/ 64 h 65"/>
                <a:gd name="T32" fmla="*/ 16 w 20"/>
                <a:gd name="T33" fmla="*/ 63 h 65"/>
                <a:gd name="T34" fmla="*/ 18 w 20"/>
                <a:gd name="T35" fmla="*/ 62 h 65"/>
                <a:gd name="T36" fmla="*/ 20 w 20"/>
                <a:gd name="T37" fmla="*/ 60 h 65"/>
                <a:gd name="T38" fmla="*/ 20 w 20"/>
                <a:gd name="T39" fmla="*/ 60 h 65"/>
                <a:gd name="T40" fmla="*/ 20 w 20"/>
                <a:gd name="T41" fmla="*/ 0 h 65"/>
                <a:gd name="T42" fmla="*/ 19 w 20"/>
                <a:gd name="T43" fmla="*/ 2 h 65"/>
                <a:gd name="T44" fmla="*/ 18 w 20"/>
                <a:gd name="T45" fmla="*/ 2 h 65"/>
                <a:gd name="T46" fmla="*/ 18 w 20"/>
                <a:gd name="T47" fmla="*/ 3 h 65"/>
                <a:gd name="T48" fmla="*/ 16 w 20"/>
                <a:gd name="T49" fmla="*/ 4 h 65"/>
                <a:gd name="T50" fmla="*/ 15 w 20"/>
                <a:gd name="T51" fmla="*/ 5 h 65"/>
                <a:gd name="T52" fmla="*/ 15 w 20"/>
                <a:gd name="T53" fmla="*/ 5 h 65"/>
                <a:gd name="T54" fmla="*/ 14 w 20"/>
                <a:gd name="T55" fmla="*/ 6 h 65"/>
                <a:gd name="T56" fmla="*/ 12 w 20"/>
                <a:gd name="T57" fmla="*/ 6 h 65"/>
                <a:gd name="T58" fmla="*/ 11 w 20"/>
                <a:gd name="T59" fmla="*/ 6 h 65"/>
                <a:gd name="T60" fmla="*/ 10 w 20"/>
                <a:gd name="T61" fmla="*/ 6 h 65"/>
                <a:gd name="T62" fmla="*/ 9 w 20"/>
                <a:gd name="T63" fmla="*/ 6 h 65"/>
                <a:gd name="T64" fmla="*/ 8 w 20"/>
                <a:gd name="T65" fmla="*/ 6 h 65"/>
                <a:gd name="T66" fmla="*/ 7 w 20"/>
                <a:gd name="T67" fmla="*/ 6 h 65"/>
                <a:gd name="T68" fmla="*/ 6 w 20"/>
                <a:gd name="T69" fmla="*/ 5 h 65"/>
                <a:gd name="T70" fmla="*/ 5 w 20"/>
                <a:gd name="T71" fmla="*/ 5 h 65"/>
                <a:gd name="T72" fmla="*/ 4 w 20"/>
                <a:gd name="T73" fmla="*/ 5 h 65"/>
                <a:gd name="T74" fmla="*/ 3 w 20"/>
                <a:gd name="T75" fmla="*/ 4 h 65"/>
                <a:gd name="T76" fmla="*/ 2 w 20"/>
                <a:gd name="T77" fmla="*/ 3 h 65"/>
                <a:gd name="T78" fmla="*/ 1 w 20"/>
                <a:gd name="T79" fmla="*/ 2 h 65"/>
                <a:gd name="T80" fmla="*/ 0 w 20"/>
                <a:gd name="T81" fmla="*/ 0 h 65"/>
                <a:gd name="T82" fmla="*/ 0 w 20"/>
                <a:gd name="T83" fmla="*/ 0 h 65"/>
                <a:gd name="T84" fmla="*/ 0 w 20"/>
                <a:gd name="T85" fmla="*/ 60 h 65"/>
                <a:gd name="T86" fmla="*/ 0 w 20"/>
                <a:gd name="T87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65">
                  <a:moveTo>
                    <a:pt x="0" y="60"/>
                  </a:moveTo>
                  <a:lnTo>
                    <a:pt x="1" y="61"/>
                  </a:lnTo>
                  <a:lnTo>
                    <a:pt x="2" y="62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5" y="64"/>
                  </a:lnTo>
                  <a:lnTo>
                    <a:pt x="6" y="64"/>
                  </a:lnTo>
                  <a:lnTo>
                    <a:pt x="7" y="65"/>
                  </a:lnTo>
                  <a:lnTo>
                    <a:pt x="8" y="65"/>
                  </a:lnTo>
                  <a:lnTo>
                    <a:pt x="9" y="65"/>
                  </a:lnTo>
                  <a:lnTo>
                    <a:pt x="10" y="65"/>
                  </a:lnTo>
                  <a:lnTo>
                    <a:pt x="11" y="65"/>
                  </a:lnTo>
                  <a:lnTo>
                    <a:pt x="12" y="65"/>
                  </a:lnTo>
                  <a:lnTo>
                    <a:pt x="13" y="65"/>
                  </a:lnTo>
                  <a:lnTo>
                    <a:pt x="14" y="64"/>
                  </a:lnTo>
                  <a:lnTo>
                    <a:pt x="15" y="64"/>
                  </a:lnTo>
                  <a:lnTo>
                    <a:pt x="16" y="63"/>
                  </a:lnTo>
                  <a:lnTo>
                    <a:pt x="18" y="62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8" y="2"/>
                  </a:lnTo>
                  <a:lnTo>
                    <a:pt x="18" y="3"/>
                  </a:lnTo>
                  <a:lnTo>
                    <a:pt x="16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1" y="6"/>
                  </a:lnTo>
                  <a:lnTo>
                    <a:pt x="10" y="6"/>
                  </a:lnTo>
                  <a:lnTo>
                    <a:pt x="9" y="6"/>
                  </a:lnTo>
                  <a:lnTo>
                    <a:pt x="8" y="6"/>
                  </a:lnTo>
                  <a:lnTo>
                    <a:pt x="7" y="6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3" y="4"/>
                  </a:lnTo>
                  <a:lnTo>
                    <a:pt x="2" y="3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0"/>
                  </a:lnTo>
                  <a:lnTo>
                    <a:pt x="0" y="6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3" name="Freeform 256"/>
            <p:cNvSpPr>
              <a:spLocks/>
            </p:cNvSpPr>
            <p:nvPr/>
          </p:nvSpPr>
          <p:spPr bwMode="auto">
            <a:xfrm>
              <a:off x="333375" y="2740026"/>
              <a:ext cx="206375" cy="501650"/>
            </a:xfrm>
            <a:custGeom>
              <a:avLst/>
              <a:gdLst>
                <a:gd name="T0" fmla="*/ 13 w 130"/>
                <a:gd name="T1" fmla="*/ 268 h 316"/>
                <a:gd name="T2" fmla="*/ 15 w 130"/>
                <a:gd name="T3" fmla="*/ 272 h 316"/>
                <a:gd name="T4" fmla="*/ 17 w 130"/>
                <a:gd name="T5" fmla="*/ 276 h 316"/>
                <a:gd name="T6" fmla="*/ 21 w 130"/>
                <a:gd name="T7" fmla="*/ 280 h 316"/>
                <a:gd name="T8" fmla="*/ 23 w 130"/>
                <a:gd name="T9" fmla="*/ 281 h 316"/>
                <a:gd name="T10" fmla="*/ 76 w 130"/>
                <a:gd name="T11" fmla="*/ 313 h 316"/>
                <a:gd name="T12" fmla="*/ 79 w 130"/>
                <a:gd name="T13" fmla="*/ 314 h 316"/>
                <a:gd name="T14" fmla="*/ 85 w 130"/>
                <a:gd name="T15" fmla="*/ 316 h 316"/>
                <a:gd name="T16" fmla="*/ 92 w 130"/>
                <a:gd name="T17" fmla="*/ 316 h 316"/>
                <a:gd name="T18" fmla="*/ 98 w 130"/>
                <a:gd name="T19" fmla="*/ 314 h 316"/>
                <a:gd name="T20" fmla="*/ 104 w 130"/>
                <a:gd name="T21" fmla="*/ 312 h 316"/>
                <a:gd name="T22" fmla="*/ 109 w 130"/>
                <a:gd name="T23" fmla="*/ 309 h 316"/>
                <a:gd name="T24" fmla="*/ 114 w 130"/>
                <a:gd name="T25" fmla="*/ 304 h 316"/>
                <a:gd name="T26" fmla="*/ 117 w 130"/>
                <a:gd name="T27" fmla="*/ 299 h 316"/>
                <a:gd name="T28" fmla="*/ 119 w 130"/>
                <a:gd name="T29" fmla="*/ 295 h 316"/>
                <a:gd name="T30" fmla="*/ 123 w 130"/>
                <a:gd name="T31" fmla="*/ 272 h 316"/>
                <a:gd name="T32" fmla="*/ 125 w 130"/>
                <a:gd name="T33" fmla="*/ 249 h 316"/>
                <a:gd name="T34" fmla="*/ 127 w 130"/>
                <a:gd name="T35" fmla="*/ 225 h 316"/>
                <a:gd name="T36" fmla="*/ 129 w 130"/>
                <a:gd name="T37" fmla="*/ 202 h 316"/>
                <a:gd name="T38" fmla="*/ 130 w 130"/>
                <a:gd name="T39" fmla="*/ 178 h 316"/>
                <a:gd name="T40" fmla="*/ 130 w 130"/>
                <a:gd name="T41" fmla="*/ 154 h 316"/>
                <a:gd name="T42" fmla="*/ 129 w 130"/>
                <a:gd name="T43" fmla="*/ 131 h 316"/>
                <a:gd name="T44" fmla="*/ 128 w 130"/>
                <a:gd name="T45" fmla="*/ 107 h 316"/>
                <a:gd name="T46" fmla="*/ 119 w 130"/>
                <a:gd name="T47" fmla="*/ 98 h 316"/>
                <a:gd name="T48" fmla="*/ 109 w 130"/>
                <a:gd name="T49" fmla="*/ 90 h 316"/>
                <a:gd name="T50" fmla="*/ 98 w 130"/>
                <a:gd name="T51" fmla="*/ 82 h 316"/>
                <a:gd name="T52" fmla="*/ 87 w 130"/>
                <a:gd name="T53" fmla="*/ 75 h 316"/>
                <a:gd name="T54" fmla="*/ 76 w 130"/>
                <a:gd name="T55" fmla="*/ 69 h 316"/>
                <a:gd name="T56" fmla="*/ 65 w 130"/>
                <a:gd name="T57" fmla="*/ 64 h 316"/>
                <a:gd name="T58" fmla="*/ 53 w 130"/>
                <a:gd name="T59" fmla="*/ 59 h 316"/>
                <a:gd name="T60" fmla="*/ 41 w 130"/>
                <a:gd name="T61" fmla="*/ 54 h 316"/>
                <a:gd name="T62" fmla="*/ 41 w 130"/>
                <a:gd name="T63" fmla="*/ 44 h 316"/>
                <a:gd name="T64" fmla="*/ 41 w 130"/>
                <a:gd name="T65" fmla="*/ 22 h 316"/>
                <a:gd name="T66" fmla="*/ 41 w 130"/>
                <a:gd name="T67" fmla="*/ 12 h 316"/>
                <a:gd name="T68" fmla="*/ 41 w 130"/>
                <a:gd name="T69" fmla="*/ 9 h 316"/>
                <a:gd name="T70" fmla="*/ 40 w 130"/>
                <a:gd name="T71" fmla="*/ 7 h 316"/>
                <a:gd name="T72" fmla="*/ 38 w 130"/>
                <a:gd name="T73" fmla="*/ 4 h 316"/>
                <a:gd name="T74" fmla="*/ 37 w 130"/>
                <a:gd name="T75" fmla="*/ 3 h 316"/>
                <a:gd name="T76" fmla="*/ 34 w 130"/>
                <a:gd name="T77" fmla="*/ 1 h 316"/>
                <a:gd name="T78" fmla="*/ 32 w 130"/>
                <a:gd name="T79" fmla="*/ 0 h 316"/>
                <a:gd name="T80" fmla="*/ 30 w 130"/>
                <a:gd name="T81" fmla="*/ 0 h 316"/>
                <a:gd name="T82" fmla="*/ 27 w 130"/>
                <a:gd name="T83" fmla="*/ 0 h 316"/>
                <a:gd name="T84" fmla="*/ 24 w 130"/>
                <a:gd name="T85" fmla="*/ 1 h 316"/>
                <a:gd name="T86" fmla="*/ 20 w 130"/>
                <a:gd name="T87" fmla="*/ 3 h 316"/>
                <a:gd name="T88" fmla="*/ 18 w 130"/>
                <a:gd name="T89" fmla="*/ 6 h 316"/>
                <a:gd name="T90" fmla="*/ 16 w 130"/>
                <a:gd name="T91" fmla="*/ 10 h 316"/>
                <a:gd name="T92" fmla="*/ 16 w 130"/>
                <a:gd name="T93" fmla="*/ 31 h 316"/>
                <a:gd name="T94" fmla="*/ 16 w 130"/>
                <a:gd name="T95" fmla="*/ 53 h 316"/>
                <a:gd name="T96" fmla="*/ 14 w 130"/>
                <a:gd name="T97" fmla="*/ 54 h 316"/>
                <a:gd name="T98" fmla="*/ 10 w 130"/>
                <a:gd name="T99" fmla="*/ 56 h 316"/>
                <a:gd name="T100" fmla="*/ 6 w 130"/>
                <a:gd name="T101" fmla="*/ 60 h 316"/>
                <a:gd name="T102" fmla="*/ 3 w 130"/>
                <a:gd name="T103" fmla="*/ 64 h 316"/>
                <a:gd name="T104" fmla="*/ 2 w 130"/>
                <a:gd name="T105" fmla="*/ 79 h 316"/>
                <a:gd name="T106" fmla="*/ 0 w 130"/>
                <a:gd name="T107" fmla="*/ 104 h 316"/>
                <a:gd name="T108" fmla="*/ 0 w 130"/>
                <a:gd name="T109" fmla="*/ 129 h 316"/>
                <a:gd name="T110" fmla="*/ 0 w 130"/>
                <a:gd name="T111" fmla="*/ 154 h 316"/>
                <a:gd name="T112" fmla="*/ 2 w 130"/>
                <a:gd name="T113" fmla="*/ 179 h 316"/>
                <a:gd name="T114" fmla="*/ 3 w 130"/>
                <a:gd name="T115" fmla="*/ 204 h 316"/>
                <a:gd name="T116" fmla="*/ 6 w 130"/>
                <a:gd name="T117" fmla="*/ 229 h 316"/>
                <a:gd name="T118" fmla="*/ 10 w 130"/>
                <a:gd name="T119" fmla="*/ 254 h 316"/>
                <a:gd name="T120" fmla="*/ 12 w 130"/>
                <a:gd name="T121" fmla="*/ 26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" h="316">
                  <a:moveTo>
                    <a:pt x="12" y="266"/>
                  </a:moveTo>
                  <a:lnTo>
                    <a:pt x="13" y="268"/>
                  </a:lnTo>
                  <a:lnTo>
                    <a:pt x="14" y="270"/>
                  </a:lnTo>
                  <a:lnTo>
                    <a:pt x="15" y="272"/>
                  </a:lnTo>
                  <a:lnTo>
                    <a:pt x="16" y="274"/>
                  </a:lnTo>
                  <a:lnTo>
                    <a:pt x="17" y="276"/>
                  </a:lnTo>
                  <a:lnTo>
                    <a:pt x="19" y="278"/>
                  </a:lnTo>
                  <a:lnTo>
                    <a:pt x="21" y="280"/>
                  </a:lnTo>
                  <a:lnTo>
                    <a:pt x="23" y="281"/>
                  </a:lnTo>
                  <a:lnTo>
                    <a:pt x="23" y="281"/>
                  </a:lnTo>
                  <a:lnTo>
                    <a:pt x="49" y="297"/>
                  </a:lnTo>
                  <a:lnTo>
                    <a:pt x="76" y="313"/>
                  </a:lnTo>
                  <a:lnTo>
                    <a:pt x="76" y="313"/>
                  </a:lnTo>
                  <a:lnTo>
                    <a:pt x="79" y="314"/>
                  </a:lnTo>
                  <a:lnTo>
                    <a:pt x="82" y="315"/>
                  </a:lnTo>
                  <a:lnTo>
                    <a:pt x="85" y="316"/>
                  </a:lnTo>
                  <a:lnTo>
                    <a:pt x="89" y="316"/>
                  </a:lnTo>
                  <a:lnTo>
                    <a:pt x="92" y="316"/>
                  </a:lnTo>
                  <a:lnTo>
                    <a:pt x="95" y="315"/>
                  </a:lnTo>
                  <a:lnTo>
                    <a:pt x="98" y="314"/>
                  </a:lnTo>
                  <a:lnTo>
                    <a:pt x="101" y="314"/>
                  </a:lnTo>
                  <a:lnTo>
                    <a:pt x="104" y="312"/>
                  </a:lnTo>
                  <a:lnTo>
                    <a:pt x="107" y="311"/>
                  </a:lnTo>
                  <a:lnTo>
                    <a:pt x="109" y="309"/>
                  </a:lnTo>
                  <a:lnTo>
                    <a:pt x="112" y="306"/>
                  </a:lnTo>
                  <a:lnTo>
                    <a:pt x="114" y="304"/>
                  </a:lnTo>
                  <a:lnTo>
                    <a:pt x="116" y="301"/>
                  </a:lnTo>
                  <a:lnTo>
                    <a:pt x="117" y="299"/>
                  </a:lnTo>
                  <a:lnTo>
                    <a:pt x="119" y="295"/>
                  </a:lnTo>
                  <a:lnTo>
                    <a:pt x="119" y="295"/>
                  </a:lnTo>
                  <a:lnTo>
                    <a:pt x="121" y="284"/>
                  </a:lnTo>
                  <a:lnTo>
                    <a:pt x="123" y="272"/>
                  </a:lnTo>
                  <a:lnTo>
                    <a:pt x="124" y="261"/>
                  </a:lnTo>
                  <a:lnTo>
                    <a:pt x="125" y="249"/>
                  </a:lnTo>
                  <a:lnTo>
                    <a:pt x="126" y="237"/>
                  </a:lnTo>
                  <a:lnTo>
                    <a:pt x="127" y="225"/>
                  </a:lnTo>
                  <a:lnTo>
                    <a:pt x="128" y="213"/>
                  </a:lnTo>
                  <a:lnTo>
                    <a:pt x="129" y="202"/>
                  </a:lnTo>
                  <a:lnTo>
                    <a:pt x="129" y="190"/>
                  </a:lnTo>
                  <a:lnTo>
                    <a:pt x="130" y="178"/>
                  </a:lnTo>
                  <a:lnTo>
                    <a:pt x="130" y="166"/>
                  </a:lnTo>
                  <a:lnTo>
                    <a:pt x="130" y="154"/>
                  </a:lnTo>
                  <a:lnTo>
                    <a:pt x="130" y="143"/>
                  </a:lnTo>
                  <a:lnTo>
                    <a:pt x="129" y="131"/>
                  </a:lnTo>
                  <a:lnTo>
                    <a:pt x="129" y="119"/>
                  </a:lnTo>
                  <a:lnTo>
                    <a:pt x="128" y="107"/>
                  </a:lnTo>
                  <a:lnTo>
                    <a:pt x="124" y="103"/>
                  </a:lnTo>
                  <a:lnTo>
                    <a:pt x="119" y="98"/>
                  </a:lnTo>
                  <a:lnTo>
                    <a:pt x="114" y="94"/>
                  </a:lnTo>
                  <a:lnTo>
                    <a:pt x="109" y="90"/>
                  </a:lnTo>
                  <a:lnTo>
                    <a:pt x="104" y="86"/>
                  </a:lnTo>
                  <a:lnTo>
                    <a:pt x="98" y="82"/>
                  </a:lnTo>
                  <a:lnTo>
                    <a:pt x="93" y="79"/>
                  </a:lnTo>
                  <a:lnTo>
                    <a:pt x="87" y="75"/>
                  </a:lnTo>
                  <a:lnTo>
                    <a:pt x="82" y="72"/>
                  </a:lnTo>
                  <a:lnTo>
                    <a:pt x="76" y="69"/>
                  </a:lnTo>
                  <a:lnTo>
                    <a:pt x="71" y="66"/>
                  </a:lnTo>
                  <a:lnTo>
                    <a:pt x="65" y="64"/>
                  </a:lnTo>
                  <a:lnTo>
                    <a:pt x="59" y="61"/>
                  </a:lnTo>
                  <a:lnTo>
                    <a:pt x="53" y="59"/>
                  </a:lnTo>
                  <a:lnTo>
                    <a:pt x="47" y="56"/>
                  </a:lnTo>
                  <a:lnTo>
                    <a:pt x="41" y="54"/>
                  </a:lnTo>
                  <a:lnTo>
                    <a:pt x="41" y="54"/>
                  </a:lnTo>
                  <a:lnTo>
                    <a:pt x="41" y="44"/>
                  </a:lnTo>
                  <a:lnTo>
                    <a:pt x="41" y="33"/>
                  </a:lnTo>
                  <a:lnTo>
                    <a:pt x="41" y="22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41" y="10"/>
                  </a:lnTo>
                  <a:lnTo>
                    <a:pt x="41" y="9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39" y="5"/>
                  </a:lnTo>
                  <a:lnTo>
                    <a:pt x="38" y="4"/>
                  </a:lnTo>
                  <a:lnTo>
                    <a:pt x="37" y="4"/>
                  </a:lnTo>
                  <a:lnTo>
                    <a:pt x="37" y="3"/>
                  </a:lnTo>
                  <a:lnTo>
                    <a:pt x="35" y="2"/>
                  </a:lnTo>
                  <a:lnTo>
                    <a:pt x="34" y="1"/>
                  </a:lnTo>
                  <a:lnTo>
                    <a:pt x="33" y="1"/>
                  </a:lnTo>
                  <a:lnTo>
                    <a:pt x="32" y="0"/>
                  </a:lnTo>
                  <a:lnTo>
                    <a:pt x="31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5" y="0"/>
                  </a:lnTo>
                  <a:lnTo>
                    <a:pt x="24" y="1"/>
                  </a:lnTo>
                  <a:lnTo>
                    <a:pt x="22" y="2"/>
                  </a:lnTo>
                  <a:lnTo>
                    <a:pt x="20" y="3"/>
                  </a:lnTo>
                  <a:lnTo>
                    <a:pt x="19" y="4"/>
                  </a:lnTo>
                  <a:lnTo>
                    <a:pt x="18" y="6"/>
                  </a:lnTo>
                  <a:lnTo>
                    <a:pt x="17" y="8"/>
                  </a:lnTo>
                  <a:lnTo>
                    <a:pt x="16" y="10"/>
                  </a:lnTo>
                  <a:lnTo>
                    <a:pt x="16" y="20"/>
                  </a:lnTo>
                  <a:lnTo>
                    <a:pt x="16" y="31"/>
                  </a:lnTo>
                  <a:lnTo>
                    <a:pt x="16" y="42"/>
                  </a:lnTo>
                  <a:lnTo>
                    <a:pt x="16" y="53"/>
                  </a:lnTo>
                  <a:lnTo>
                    <a:pt x="16" y="53"/>
                  </a:lnTo>
                  <a:lnTo>
                    <a:pt x="14" y="54"/>
                  </a:lnTo>
                  <a:lnTo>
                    <a:pt x="12" y="55"/>
                  </a:lnTo>
                  <a:lnTo>
                    <a:pt x="10" y="56"/>
                  </a:lnTo>
                  <a:lnTo>
                    <a:pt x="8" y="58"/>
                  </a:lnTo>
                  <a:lnTo>
                    <a:pt x="6" y="60"/>
                  </a:lnTo>
                  <a:lnTo>
                    <a:pt x="5" y="62"/>
                  </a:lnTo>
                  <a:lnTo>
                    <a:pt x="3" y="64"/>
                  </a:lnTo>
                  <a:lnTo>
                    <a:pt x="2" y="66"/>
                  </a:lnTo>
                  <a:lnTo>
                    <a:pt x="2" y="79"/>
                  </a:lnTo>
                  <a:lnTo>
                    <a:pt x="1" y="91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29"/>
                  </a:lnTo>
                  <a:lnTo>
                    <a:pt x="0" y="141"/>
                  </a:lnTo>
                  <a:lnTo>
                    <a:pt x="0" y="154"/>
                  </a:lnTo>
                  <a:lnTo>
                    <a:pt x="1" y="166"/>
                  </a:lnTo>
                  <a:lnTo>
                    <a:pt x="2" y="179"/>
                  </a:lnTo>
                  <a:lnTo>
                    <a:pt x="2" y="191"/>
                  </a:lnTo>
                  <a:lnTo>
                    <a:pt x="3" y="204"/>
                  </a:lnTo>
                  <a:lnTo>
                    <a:pt x="5" y="216"/>
                  </a:lnTo>
                  <a:lnTo>
                    <a:pt x="6" y="229"/>
                  </a:lnTo>
                  <a:lnTo>
                    <a:pt x="8" y="241"/>
                  </a:lnTo>
                  <a:lnTo>
                    <a:pt x="10" y="254"/>
                  </a:lnTo>
                  <a:lnTo>
                    <a:pt x="12" y="266"/>
                  </a:lnTo>
                  <a:lnTo>
                    <a:pt x="12" y="26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4" name="Freeform 257"/>
            <p:cNvSpPr>
              <a:spLocks/>
            </p:cNvSpPr>
            <p:nvPr/>
          </p:nvSpPr>
          <p:spPr bwMode="auto">
            <a:xfrm>
              <a:off x="373063" y="3021013"/>
              <a:ext cx="22225" cy="28575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2 h 18"/>
                <a:gd name="T6" fmla="*/ 9 w 14"/>
                <a:gd name="T7" fmla="*/ 1 h 18"/>
                <a:gd name="T8" fmla="*/ 8 w 14"/>
                <a:gd name="T9" fmla="*/ 1 h 18"/>
                <a:gd name="T10" fmla="*/ 6 w 14"/>
                <a:gd name="T11" fmla="*/ 0 h 18"/>
                <a:gd name="T12" fmla="*/ 5 w 14"/>
                <a:gd name="T13" fmla="*/ 0 h 18"/>
                <a:gd name="T14" fmla="*/ 4 w 14"/>
                <a:gd name="T15" fmla="*/ 1 h 18"/>
                <a:gd name="T16" fmla="*/ 2 w 14"/>
                <a:gd name="T17" fmla="*/ 1 h 18"/>
                <a:gd name="T18" fmla="*/ 1 w 14"/>
                <a:gd name="T19" fmla="*/ 2 h 18"/>
                <a:gd name="T20" fmla="*/ 1 w 14"/>
                <a:gd name="T21" fmla="*/ 3 h 18"/>
                <a:gd name="T22" fmla="*/ 0 w 14"/>
                <a:gd name="T23" fmla="*/ 4 h 18"/>
                <a:gd name="T24" fmla="*/ 0 w 14"/>
                <a:gd name="T25" fmla="*/ 6 h 18"/>
                <a:gd name="T26" fmla="*/ 0 w 14"/>
                <a:gd name="T27" fmla="*/ 7 h 18"/>
                <a:gd name="T28" fmla="*/ 0 w 14"/>
                <a:gd name="T29" fmla="*/ 9 h 18"/>
                <a:gd name="T30" fmla="*/ 0 w 14"/>
                <a:gd name="T31" fmla="*/ 11 h 18"/>
                <a:gd name="T32" fmla="*/ 1 w 14"/>
                <a:gd name="T33" fmla="*/ 12 h 18"/>
                <a:gd name="T34" fmla="*/ 2 w 14"/>
                <a:gd name="T35" fmla="*/ 14 h 18"/>
                <a:gd name="T36" fmla="*/ 3 w 14"/>
                <a:gd name="T37" fmla="*/ 15 h 18"/>
                <a:gd name="T38" fmla="*/ 4 w 14"/>
                <a:gd name="T39" fmla="*/ 16 h 18"/>
                <a:gd name="T40" fmla="*/ 5 w 14"/>
                <a:gd name="T41" fmla="*/ 17 h 18"/>
                <a:gd name="T42" fmla="*/ 7 w 14"/>
                <a:gd name="T43" fmla="*/ 17 h 18"/>
                <a:gd name="T44" fmla="*/ 8 w 14"/>
                <a:gd name="T45" fmla="*/ 18 h 18"/>
                <a:gd name="T46" fmla="*/ 9 w 14"/>
                <a:gd name="T47" fmla="*/ 17 h 18"/>
                <a:gd name="T48" fmla="*/ 10 w 14"/>
                <a:gd name="T49" fmla="*/ 17 h 18"/>
                <a:gd name="T50" fmla="*/ 10 w 14"/>
                <a:gd name="T51" fmla="*/ 17 h 18"/>
                <a:gd name="T52" fmla="*/ 12 w 14"/>
                <a:gd name="T53" fmla="*/ 16 h 18"/>
                <a:gd name="T54" fmla="*/ 13 w 14"/>
                <a:gd name="T55" fmla="*/ 15 h 18"/>
                <a:gd name="T56" fmla="*/ 13 w 14"/>
                <a:gd name="T57" fmla="*/ 13 h 18"/>
                <a:gd name="T58" fmla="*/ 14 w 14"/>
                <a:gd name="T59" fmla="*/ 12 h 18"/>
                <a:gd name="T60" fmla="*/ 14 w 14"/>
                <a:gd name="T61" fmla="*/ 10 h 18"/>
                <a:gd name="T62" fmla="*/ 13 w 14"/>
                <a:gd name="T63" fmla="*/ 9 h 18"/>
                <a:gd name="T64" fmla="*/ 13 w 14"/>
                <a:gd name="T65" fmla="*/ 7 h 18"/>
                <a:gd name="T66" fmla="*/ 12 w 14"/>
                <a:gd name="T6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2"/>
                  </a:lnTo>
                  <a:lnTo>
                    <a:pt x="9" y="1"/>
                  </a:lnTo>
                  <a:lnTo>
                    <a:pt x="8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2" y="14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8" y="18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5" name="Freeform 258"/>
            <p:cNvSpPr>
              <a:spLocks/>
            </p:cNvSpPr>
            <p:nvPr/>
          </p:nvSpPr>
          <p:spPr bwMode="auto">
            <a:xfrm>
              <a:off x="366713" y="3014663"/>
              <a:ext cx="33338" cy="39688"/>
            </a:xfrm>
            <a:custGeom>
              <a:avLst/>
              <a:gdLst>
                <a:gd name="T0" fmla="*/ 9 w 21"/>
                <a:gd name="T1" fmla="*/ 25 h 25"/>
                <a:gd name="T2" fmla="*/ 21 w 21"/>
                <a:gd name="T3" fmla="*/ 17 h 25"/>
                <a:gd name="T4" fmla="*/ 12 w 21"/>
                <a:gd name="T5" fmla="*/ 0 h 25"/>
                <a:gd name="T6" fmla="*/ 0 w 21"/>
                <a:gd name="T7" fmla="*/ 8 h 25"/>
                <a:gd name="T8" fmla="*/ 9 w 21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5">
                  <a:moveTo>
                    <a:pt x="9" y="25"/>
                  </a:moveTo>
                  <a:lnTo>
                    <a:pt x="21" y="17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116" name="Picture 25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14663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7" name="Picture 260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14663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18" name="Freeform 261"/>
            <p:cNvSpPr>
              <a:spLocks/>
            </p:cNvSpPr>
            <p:nvPr/>
          </p:nvSpPr>
          <p:spPr bwMode="auto">
            <a:xfrm>
              <a:off x="371475" y="3021013"/>
              <a:ext cx="22225" cy="26988"/>
            </a:xfrm>
            <a:custGeom>
              <a:avLst/>
              <a:gdLst>
                <a:gd name="T0" fmla="*/ 13 w 14"/>
                <a:gd name="T1" fmla="*/ 5 h 17"/>
                <a:gd name="T2" fmla="*/ 12 w 14"/>
                <a:gd name="T3" fmla="*/ 3 h 17"/>
                <a:gd name="T4" fmla="*/ 11 w 14"/>
                <a:gd name="T5" fmla="*/ 2 h 17"/>
                <a:gd name="T6" fmla="*/ 10 w 14"/>
                <a:gd name="T7" fmla="*/ 1 h 17"/>
                <a:gd name="T8" fmla="*/ 8 w 14"/>
                <a:gd name="T9" fmla="*/ 1 h 17"/>
                <a:gd name="T10" fmla="*/ 7 w 14"/>
                <a:gd name="T11" fmla="*/ 0 h 17"/>
                <a:gd name="T12" fmla="*/ 6 w 14"/>
                <a:gd name="T13" fmla="*/ 0 h 17"/>
                <a:gd name="T14" fmla="*/ 5 w 14"/>
                <a:gd name="T15" fmla="*/ 0 h 17"/>
                <a:gd name="T16" fmla="*/ 3 w 14"/>
                <a:gd name="T17" fmla="*/ 1 h 17"/>
                <a:gd name="T18" fmla="*/ 2 w 14"/>
                <a:gd name="T19" fmla="*/ 2 h 17"/>
                <a:gd name="T20" fmla="*/ 1 w 14"/>
                <a:gd name="T21" fmla="*/ 3 h 17"/>
                <a:gd name="T22" fmla="*/ 1 w 14"/>
                <a:gd name="T23" fmla="*/ 4 h 17"/>
                <a:gd name="T24" fmla="*/ 1 w 14"/>
                <a:gd name="T25" fmla="*/ 6 h 17"/>
                <a:gd name="T26" fmla="*/ 0 w 14"/>
                <a:gd name="T27" fmla="*/ 7 h 17"/>
                <a:gd name="T28" fmla="*/ 1 w 14"/>
                <a:gd name="T29" fmla="*/ 9 h 17"/>
                <a:gd name="T30" fmla="*/ 1 w 14"/>
                <a:gd name="T31" fmla="*/ 10 h 17"/>
                <a:gd name="T32" fmla="*/ 2 w 14"/>
                <a:gd name="T33" fmla="*/ 12 h 17"/>
                <a:gd name="T34" fmla="*/ 3 w 14"/>
                <a:gd name="T35" fmla="*/ 14 h 17"/>
                <a:gd name="T36" fmla="*/ 4 w 14"/>
                <a:gd name="T37" fmla="*/ 15 h 17"/>
                <a:gd name="T38" fmla="*/ 5 w 14"/>
                <a:gd name="T39" fmla="*/ 16 h 17"/>
                <a:gd name="T40" fmla="*/ 6 w 14"/>
                <a:gd name="T41" fmla="*/ 17 h 17"/>
                <a:gd name="T42" fmla="*/ 7 w 14"/>
                <a:gd name="T43" fmla="*/ 17 h 17"/>
                <a:gd name="T44" fmla="*/ 9 w 14"/>
                <a:gd name="T45" fmla="*/ 17 h 17"/>
                <a:gd name="T46" fmla="*/ 10 w 14"/>
                <a:gd name="T47" fmla="*/ 17 h 17"/>
                <a:gd name="T48" fmla="*/ 11 w 14"/>
                <a:gd name="T49" fmla="*/ 17 h 17"/>
                <a:gd name="T50" fmla="*/ 13 w 14"/>
                <a:gd name="T51" fmla="*/ 15 h 17"/>
                <a:gd name="T52" fmla="*/ 13 w 14"/>
                <a:gd name="T53" fmla="*/ 14 h 17"/>
                <a:gd name="T54" fmla="*/ 14 w 14"/>
                <a:gd name="T55" fmla="*/ 13 h 17"/>
                <a:gd name="T56" fmla="*/ 14 w 14"/>
                <a:gd name="T57" fmla="*/ 12 h 17"/>
                <a:gd name="T58" fmla="*/ 14 w 14"/>
                <a:gd name="T59" fmla="*/ 10 h 17"/>
                <a:gd name="T60" fmla="*/ 14 w 14"/>
                <a:gd name="T61" fmla="*/ 8 h 17"/>
                <a:gd name="T62" fmla="*/ 14 w 14"/>
                <a:gd name="T63" fmla="*/ 7 h 17"/>
                <a:gd name="T64" fmla="*/ 13 w 14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1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9" name="Freeform 262"/>
            <p:cNvSpPr>
              <a:spLocks/>
            </p:cNvSpPr>
            <p:nvPr/>
          </p:nvSpPr>
          <p:spPr bwMode="auto">
            <a:xfrm>
              <a:off x="403225" y="3040063"/>
              <a:ext cx="22225" cy="28575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2 h 18"/>
                <a:gd name="T6" fmla="*/ 9 w 14"/>
                <a:gd name="T7" fmla="*/ 2 h 18"/>
                <a:gd name="T8" fmla="*/ 8 w 14"/>
                <a:gd name="T9" fmla="*/ 1 h 18"/>
                <a:gd name="T10" fmla="*/ 7 w 14"/>
                <a:gd name="T11" fmla="*/ 0 h 18"/>
                <a:gd name="T12" fmla="*/ 5 w 14"/>
                <a:gd name="T13" fmla="*/ 0 h 18"/>
                <a:gd name="T14" fmla="*/ 4 w 14"/>
                <a:gd name="T15" fmla="*/ 0 h 18"/>
                <a:gd name="T16" fmla="*/ 3 w 14"/>
                <a:gd name="T17" fmla="*/ 1 h 18"/>
                <a:gd name="T18" fmla="*/ 2 w 14"/>
                <a:gd name="T19" fmla="*/ 1 h 18"/>
                <a:gd name="T20" fmla="*/ 1 w 14"/>
                <a:gd name="T21" fmla="*/ 2 h 18"/>
                <a:gd name="T22" fmla="*/ 1 w 14"/>
                <a:gd name="T23" fmla="*/ 3 h 18"/>
                <a:gd name="T24" fmla="*/ 0 w 14"/>
                <a:gd name="T25" fmla="*/ 5 h 18"/>
                <a:gd name="T26" fmla="*/ 0 w 14"/>
                <a:gd name="T27" fmla="*/ 6 h 18"/>
                <a:gd name="T28" fmla="*/ 0 w 14"/>
                <a:gd name="T29" fmla="*/ 8 h 18"/>
                <a:gd name="T30" fmla="*/ 0 w 14"/>
                <a:gd name="T31" fmla="*/ 9 h 18"/>
                <a:gd name="T32" fmla="*/ 0 w 14"/>
                <a:gd name="T33" fmla="*/ 11 h 18"/>
                <a:gd name="T34" fmla="*/ 1 w 14"/>
                <a:gd name="T35" fmla="*/ 13 h 18"/>
                <a:gd name="T36" fmla="*/ 2 w 14"/>
                <a:gd name="T37" fmla="*/ 14 h 18"/>
                <a:gd name="T38" fmla="*/ 3 w 14"/>
                <a:gd name="T39" fmla="*/ 15 h 18"/>
                <a:gd name="T40" fmla="*/ 4 w 14"/>
                <a:gd name="T41" fmla="*/ 16 h 18"/>
                <a:gd name="T42" fmla="*/ 5 w 14"/>
                <a:gd name="T43" fmla="*/ 17 h 18"/>
                <a:gd name="T44" fmla="*/ 7 w 14"/>
                <a:gd name="T45" fmla="*/ 18 h 18"/>
                <a:gd name="T46" fmla="*/ 8 w 14"/>
                <a:gd name="T47" fmla="*/ 18 h 18"/>
                <a:gd name="T48" fmla="*/ 9 w 14"/>
                <a:gd name="T49" fmla="*/ 17 h 18"/>
                <a:gd name="T50" fmla="*/ 11 w 14"/>
                <a:gd name="T51" fmla="*/ 17 h 18"/>
                <a:gd name="T52" fmla="*/ 12 w 14"/>
                <a:gd name="T53" fmla="*/ 16 h 18"/>
                <a:gd name="T54" fmla="*/ 13 w 14"/>
                <a:gd name="T55" fmla="*/ 15 h 18"/>
                <a:gd name="T56" fmla="*/ 13 w 14"/>
                <a:gd name="T57" fmla="*/ 13 h 18"/>
                <a:gd name="T58" fmla="*/ 14 w 14"/>
                <a:gd name="T59" fmla="*/ 12 h 18"/>
                <a:gd name="T60" fmla="*/ 14 w 14"/>
                <a:gd name="T61" fmla="*/ 10 h 18"/>
                <a:gd name="T62" fmla="*/ 13 w 14"/>
                <a:gd name="T63" fmla="*/ 9 h 18"/>
                <a:gd name="T64" fmla="*/ 13 w 14"/>
                <a:gd name="T65" fmla="*/ 7 h 18"/>
                <a:gd name="T66" fmla="*/ 12 w 14"/>
                <a:gd name="T6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2"/>
                  </a:lnTo>
                  <a:lnTo>
                    <a:pt x="9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9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0" name="Freeform 263"/>
            <p:cNvSpPr>
              <a:spLocks/>
            </p:cNvSpPr>
            <p:nvPr/>
          </p:nvSpPr>
          <p:spPr bwMode="auto">
            <a:xfrm>
              <a:off x="396875" y="303530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121" name="Picture 26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35301"/>
              <a:ext cx="33338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2" name="Picture 265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35301"/>
              <a:ext cx="33338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3" name="Freeform 266"/>
            <p:cNvSpPr>
              <a:spLocks/>
            </p:cNvSpPr>
            <p:nvPr/>
          </p:nvSpPr>
          <p:spPr bwMode="auto">
            <a:xfrm>
              <a:off x="401638" y="3040063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3 h 18"/>
                <a:gd name="T4" fmla="*/ 11 w 14"/>
                <a:gd name="T5" fmla="*/ 2 h 18"/>
                <a:gd name="T6" fmla="*/ 10 w 14"/>
                <a:gd name="T7" fmla="*/ 1 h 18"/>
                <a:gd name="T8" fmla="*/ 9 w 14"/>
                <a:gd name="T9" fmla="*/ 0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0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4 h 18"/>
                <a:gd name="T24" fmla="*/ 0 w 14"/>
                <a:gd name="T25" fmla="*/ 6 h 18"/>
                <a:gd name="T26" fmla="*/ 0 w 14"/>
                <a:gd name="T27" fmla="*/ 7 h 18"/>
                <a:gd name="T28" fmla="*/ 1 w 14"/>
                <a:gd name="T29" fmla="*/ 9 h 18"/>
                <a:gd name="T30" fmla="*/ 1 w 14"/>
                <a:gd name="T31" fmla="*/ 11 h 18"/>
                <a:gd name="T32" fmla="*/ 2 w 14"/>
                <a:gd name="T33" fmla="*/ 13 h 18"/>
                <a:gd name="T34" fmla="*/ 3 w 14"/>
                <a:gd name="T35" fmla="*/ 14 h 18"/>
                <a:gd name="T36" fmla="*/ 4 w 14"/>
                <a:gd name="T37" fmla="*/ 15 h 18"/>
                <a:gd name="T38" fmla="*/ 5 w 14"/>
                <a:gd name="T39" fmla="*/ 16 h 18"/>
                <a:gd name="T40" fmla="*/ 6 w 14"/>
                <a:gd name="T41" fmla="*/ 17 h 18"/>
                <a:gd name="T42" fmla="*/ 8 w 14"/>
                <a:gd name="T43" fmla="*/ 18 h 18"/>
                <a:gd name="T44" fmla="*/ 9 w 14"/>
                <a:gd name="T45" fmla="*/ 18 h 18"/>
                <a:gd name="T46" fmla="*/ 10 w 14"/>
                <a:gd name="T47" fmla="*/ 17 h 18"/>
                <a:gd name="T48" fmla="*/ 12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3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8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1" y="11"/>
                  </a:lnTo>
                  <a:lnTo>
                    <a:pt x="2" y="13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2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Freeform 267"/>
            <p:cNvSpPr>
              <a:spLocks/>
            </p:cNvSpPr>
            <p:nvPr/>
          </p:nvSpPr>
          <p:spPr bwMode="auto">
            <a:xfrm>
              <a:off x="434975" y="3060701"/>
              <a:ext cx="22225" cy="26988"/>
            </a:xfrm>
            <a:custGeom>
              <a:avLst/>
              <a:gdLst>
                <a:gd name="T0" fmla="*/ 13 w 15"/>
                <a:gd name="T1" fmla="*/ 4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0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4 w 15"/>
                <a:gd name="T17" fmla="*/ 0 h 17"/>
                <a:gd name="T18" fmla="*/ 4 w 15"/>
                <a:gd name="T19" fmla="*/ 0 h 17"/>
                <a:gd name="T20" fmla="*/ 3 w 15"/>
                <a:gd name="T21" fmla="*/ 1 h 17"/>
                <a:gd name="T22" fmla="*/ 2 w 15"/>
                <a:gd name="T23" fmla="*/ 2 h 17"/>
                <a:gd name="T24" fmla="*/ 1 w 15"/>
                <a:gd name="T25" fmla="*/ 4 h 17"/>
                <a:gd name="T26" fmla="*/ 0 w 15"/>
                <a:gd name="T27" fmla="*/ 5 h 17"/>
                <a:gd name="T28" fmla="*/ 0 w 15"/>
                <a:gd name="T29" fmla="*/ 7 h 17"/>
                <a:gd name="T30" fmla="*/ 0 w 15"/>
                <a:gd name="T31" fmla="*/ 8 h 17"/>
                <a:gd name="T32" fmla="*/ 1 w 15"/>
                <a:gd name="T33" fmla="*/ 10 h 17"/>
                <a:gd name="T34" fmla="*/ 2 w 15"/>
                <a:gd name="T35" fmla="*/ 12 h 17"/>
                <a:gd name="T36" fmla="*/ 3 w 15"/>
                <a:gd name="T37" fmla="*/ 13 h 17"/>
                <a:gd name="T38" fmla="*/ 4 w 15"/>
                <a:gd name="T39" fmla="*/ 15 h 17"/>
                <a:gd name="T40" fmla="*/ 5 w 15"/>
                <a:gd name="T41" fmla="*/ 16 h 17"/>
                <a:gd name="T42" fmla="*/ 6 w 15"/>
                <a:gd name="T43" fmla="*/ 16 h 17"/>
                <a:gd name="T44" fmla="*/ 8 w 15"/>
                <a:gd name="T45" fmla="*/ 17 h 17"/>
                <a:gd name="T46" fmla="*/ 9 w 15"/>
                <a:gd name="T47" fmla="*/ 17 h 17"/>
                <a:gd name="T48" fmla="*/ 10 w 15"/>
                <a:gd name="T49" fmla="*/ 16 h 17"/>
                <a:gd name="T50" fmla="*/ 12 w 15"/>
                <a:gd name="T51" fmla="*/ 16 h 17"/>
                <a:gd name="T52" fmla="*/ 13 w 15"/>
                <a:gd name="T53" fmla="*/ 15 h 17"/>
                <a:gd name="T54" fmla="*/ 13 w 15"/>
                <a:gd name="T55" fmla="*/ 14 h 17"/>
                <a:gd name="T56" fmla="*/ 14 w 15"/>
                <a:gd name="T57" fmla="*/ 13 h 17"/>
                <a:gd name="T58" fmla="*/ 15 w 15"/>
                <a:gd name="T59" fmla="*/ 11 h 17"/>
                <a:gd name="T60" fmla="*/ 15 w 15"/>
                <a:gd name="T61" fmla="*/ 10 h 17"/>
                <a:gd name="T62" fmla="*/ 15 w 15"/>
                <a:gd name="T63" fmla="*/ 8 h 17"/>
                <a:gd name="T64" fmla="*/ 14 w 15"/>
                <a:gd name="T65" fmla="*/ 6 h 17"/>
                <a:gd name="T66" fmla="*/ 13 w 15"/>
                <a:gd name="T6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7">
                  <a:moveTo>
                    <a:pt x="13" y="4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6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8"/>
                  </a:lnTo>
                  <a:lnTo>
                    <a:pt x="14" y="6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Freeform 268"/>
            <p:cNvSpPr>
              <a:spLocks/>
            </p:cNvSpPr>
            <p:nvPr/>
          </p:nvSpPr>
          <p:spPr bwMode="auto">
            <a:xfrm>
              <a:off x="428625" y="305435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7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7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126" name="Picture 269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" name="Picture 270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" name="Freeform 271"/>
            <p:cNvSpPr>
              <a:spLocks/>
            </p:cNvSpPr>
            <p:nvPr/>
          </p:nvSpPr>
          <p:spPr bwMode="auto">
            <a:xfrm>
              <a:off x="433388" y="3059113"/>
              <a:ext cx="23813" cy="28575"/>
            </a:xfrm>
            <a:custGeom>
              <a:avLst/>
              <a:gdLst>
                <a:gd name="T0" fmla="*/ 13 w 15"/>
                <a:gd name="T1" fmla="*/ 5 h 18"/>
                <a:gd name="T2" fmla="*/ 12 w 15"/>
                <a:gd name="T3" fmla="*/ 4 h 18"/>
                <a:gd name="T4" fmla="*/ 11 w 15"/>
                <a:gd name="T5" fmla="*/ 3 h 18"/>
                <a:gd name="T6" fmla="*/ 10 w 15"/>
                <a:gd name="T7" fmla="*/ 1 h 18"/>
                <a:gd name="T8" fmla="*/ 9 w 15"/>
                <a:gd name="T9" fmla="*/ 1 h 18"/>
                <a:gd name="T10" fmla="*/ 7 w 15"/>
                <a:gd name="T11" fmla="*/ 0 h 18"/>
                <a:gd name="T12" fmla="*/ 6 w 15"/>
                <a:gd name="T13" fmla="*/ 0 h 18"/>
                <a:gd name="T14" fmla="*/ 5 w 15"/>
                <a:gd name="T15" fmla="*/ 1 h 18"/>
                <a:gd name="T16" fmla="*/ 3 w 15"/>
                <a:gd name="T17" fmla="*/ 1 h 18"/>
                <a:gd name="T18" fmla="*/ 2 w 15"/>
                <a:gd name="T19" fmla="*/ 2 h 18"/>
                <a:gd name="T20" fmla="*/ 2 w 15"/>
                <a:gd name="T21" fmla="*/ 3 h 18"/>
                <a:gd name="T22" fmla="*/ 1 w 15"/>
                <a:gd name="T23" fmla="*/ 4 h 18"/>
                <a:gd name="T24" fmla="*/ 0 w 15"/>
                <a:gd name="T25" fmla="*/ 6 h 18"/>
                <a:gd name="T26" fmla="*/ 0 w 15"/>
                <a:gd name="T27" fmla="*/ 8 h 18"/>
                <a:gd name="T28" fmla="*/ 0 w 15"/>
                <a:gd name="T29" fmla="*/ 9 h 18"/>
                <a:gd name="T30" fmla="*/ 1 w 15"/>
                <a:gd name="T31" fmla="*/ 11 h 18"/>
                <a:gd name="T32" fmla="*/ 2 w 15"/>
                <a:gd name="T33" fmla="*/ 12 h 18"/>
                <a:gd name="T34" fmla="*/ 3 w 15"/>
                <a:gd name="T35" fmla="*/ 14 h 18"/>
                <a:gd name="T36" fmla="*/ 4 w 15"/>
                <a:gd name="T37" fmla="*/ 16 h 18"/>
                <a:gd name="T38" fmla="*/ 5 w 15"/>
                <a:gd name="T39" fmla="*/ 16 h 18"/>
                <a:gd name="T40" fmla="*/ 6 w 15"/>
                <a:gd name="T41" fmla="*/ 17 h 18"/>
                <a:gd name="T42" fmla="*/ 8 w 15"/>
                <a:gd name="T43" fmla="*/ 17 h 18"/>
                <a:gd name="T44" fmla="*/ 9 w 15"/>
                <a:gd name="T45" fmla="*/ 18 h 18"/>
                <a:gd name="T46" fmla="*/ 10 w 15"/>
                <a:gd name="T47" fmla="*/ 17 h 18"/>
                <a:gd name="T48" fmla="*/ 11 w 15"/>
                <a:gd name="T49" fmla="*/ 17 h 18"/>
                <a:gd name="T50" fmla="*/ 12 w 15"/>
                <a:gd name="T51" fmla="*/ 16 h 18"/>
                <a:gd name="T52" fmla="*/ 13 w 15"/>
                <a:gd name="T53" fmla="*/ 15 h 18"/>
                <a:gd name="T54" fmla="*/ 14 w 15"/>
                <a:gd name="T55" fmla="*/ 14 h 18"/>
                <a:gd name="T56" fmla="*/ 15 w 15"/>
                <a:gd name="T57" fmla="*/ 12 h 18"/>
                <a:gd name="T58" fmla="*/ 15 w 15"/>
                <a:gd name="T59" fmla="*/ 10 h 18"/>
                <a:gd name="T60" fmla="*/ 14 w 15"/>
                <a:gd name="T61" fmla="*/ 9 h 18"/>
                <a:gd name="T62" fmla="*/ 14 w 15"/>
                <a:gd name="T63" fmla="*/ 7 h 18"/>
                <a:gd name="T64" fmla="*/ 13 w 15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4" y="14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9" name="Freeform 272"/>
            <p:cNvSpPr>
              <a:spLocks/>
            </p:cNvSpPr>
            <p:nvPr/>
          </p:nvSpPr>
          <p:spPr bwMode="auto">
            <a:xfrm>
              <a:off x="373063" y="3060701"/>
              <a:ext cx="22225" cy="26988"/>
            </a:xfrm>
            <a:custGeom>
              <a:avLst/>
              <a:gdLst>
                <a:gd name="T0" fmla="*/ 12 w 14"/>
                <a:gd name="T1" fmla="*/ 4 h 17"/>
                <a:gd name="T2" fmla="*/ 11 w 14"/>
                <a:gd name="T3" fmla="*/ 3 h 17"/>
                <a:gd name="T4" fmla="*/ 10 w 14"/>
                <a:gd name="T5" fmla="*/ 2 h 17"/>
                <a:gd name="T6" fmla="*/ 9 w 14"/>
                <a:gd name="T7" fmla="*/ 0 h 17"/>
                <a:gd name="T8" fmla="*/ 8 w 14"/>
                <a:gd name="T9" fmla="*/ 0 h 17"/>
                <a:gd name="T10" fmla="*/ 6 w 14"/>
                <a:gd name="T11" fmla="*/ 0 h 17"/>
                <a:gd name="T12" fmla="*/ 5 w 14"/>
                <a:gd name="T13" fmla="*/ 0 h 17"/>
                <a:gd name="T14" fmla="*/ 4 w 14"/>
                <a:gd name="T15" fmla="*/ 0 h 17"/>
                <a:gd name="T16" fmla="*/ 3 w 14"/>
                <a:gd name="T17" fmla="*/ 0 h 17"/>
                <a:gd name="T18" fmla="*/ 2 w 14"/>
                <a:gd name="T19" fmla="*/ 0 h 17"/>
                <a:gd name="T20" fmla="*/ 1 w 14"/>
                <a:gd name="T21" fmla="*/ 1 h 17"/>
                <a:gd name="T22" fmla="*/ 1 w 14"/>
                <a:gd name="T23" fmla="*/ 2 h 17"/>
                <a:gd name="T24" fmla="*/ 0 w 14"/>
                <a:gd name="T25" fmla="*/ 4 h 17"/>
                <a:gd name="T26" fmla="*/ 0 w 14"/>
                <a:gd name="T27" fmla="*/ 5 h 17"/>
                <a:gd name="T28" fmla="*/ 0 w 14"/>
                <a:gd name="T29" fmla="*/ 7 h 17"/>
                <a:gd name="T30" fmla="*/ 0 w 14"/>
                <a:gd name="T31" fmla="*/ 8 h 17"/>
                <a:gd name="T32" fmla="*/ 0 w 14"/>
                <a:gd name="T33" fmla="*/ 10 h 17"/>
                <a:gd name="T34" fmla="*/ 1 w 14"/>
                <a:gd name="T35" fmla="*/ 12 h 17"/>
                <a:gd name="T36" fmla="*/ 2 w 14"/>
                <a:gd name="T37" fmla="*/ 13 h 17"/>
                <a:gd name="T38" fmla="*/ 3 w 14"/>
                <a:gd name="T39" fmla="*/ 15 h 17"/>
                <a:gd name="T40" fmla="*/ 4 w 14"/>
                <a:gd name="T41" fmla="*/ 16 h 17"/>
                <a:gd name="T42" fmla="*/ 5 w 14"/>
                <a:gd name="T43" fmla="*/ 16 h 17"/>
                <a:gd name="T44" fmla="*/ 7 w 14"/>
                <a:gd name="T45" fmla="*/ 17 h 17"/>
                <a:gd name="T46" fmla="*/ 8 w 14"/>
                <a:gd name="T47" fmla="*/ 17 h 17"/>
                <a:gd name="T48" fmla="*/ 9 w 14"/>
                <a:gd name="T49" fmla="*/ 16 h 17"/>
                <a:gd name="T50" fmla="*/ 10 w 14"/>
                <a:gd name="T51" fmla="*/ 16 h 17"/>
                <a:gd name="T52" fmla="*/ 12 w 14"/>
                <a:gd name="T53" fmla="*/ 15 h 17"/>
                <a:gd name="T54" fmla="*/ 13 w 14"/>
                <a:gd name="T55" fmla="*/ 14 h 17"/>
                <a:gd name="T56" fmla="*/ 13 w 14"/>
                <a:gd name="T57" fmla="*/ 13 h 17"/>
                <a:gd name="T58" fmla="*/ 14 w 14"/>
                <a:gd name="T59" fmla="*/ 11 h 17"/>
                <a:gd name="T60" fmla="*/ 14 w 14"/>
                <a:gd name="T61" fmla="*/ 10 h 17"/>
                <a:gd name="T62" fmla="*/ 13 w 14"/>
                <a:gd name="T63" fmla="*/ 8 h 17"/>
                <a:gd name="T64" fmla="*/ 13 w 14"/>
                <a:gd name="T65" fmla="*/ 6 h 17"/>
                <a:gd name="T66" fmla="*/ 12 w 14"/>
                <a:gd name="T6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7">
                  <a:moveTo>
                    <a:pt x="12" y="4"/>
                  </a:moveTo>
                  <a:lnTo>
                    <a:pt x="11" y="3"/>
                  </a:lnTo>
                  <a:lnTo>
                    <a:pt x="10" y="2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2" y="13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7" y="17"/>
                  </a:lnTo>
                  <a:lnTo>
                    <a:pt x="8" y="17"/>
                  </a:lnTo>
                  <a:lnTo>
                    <a:pt x="9" y="16"/>
                  </a:lnTo>
                  <a:lnTo>
                    <a:pt x="10" y="16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3" y="13"/>
                  </a:lnTo>
                  <a:lnTo>
                    <a:pt x="14" y="11"/>
                  </a:lnTo>
                  <a:lnTo>
                    <a:pt x="14" y="10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0" name="Freeform 273"/>
            <p:cNvSpPr>
              <a:spLocks/>
            </p:cNvSpPr>
            <p:nvPr/>
          </p:nvSpPr>
          <p:spPr bwMode="auto">
            <a:xfrm>
              <a:off x="366713" y="305435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7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7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131" name="Picture 274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2" name="Picture 275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3" name="Freeform 276"/>
            <p:cNvSpPr>
              <a:spLocks/>
            </p:cNvSpPr>
            <p:nvPr/>
          </p:nvSpPr>
          <p:spPr bwMode="auto">
            <a:xfrm>
              <a:off x="371475" y="3059113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4 h 18"/>
                <a:gd name="T4" fmla="*/ 11 w 14"/>
                <a:gd name="T5" fmla="*/ 3 h 18"/>
                <a:gd name="T6" fmla="*/ 10 w 14"/>
                <a:gd name="T7" fmla="*/ 1 h 18"/>
                <a:gd name="T8" fmla="*/ 8 w 14"/>
                <a:gd name="T9" fmla="*/ 1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1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4 h 18"/>
                <a:gd name="T24" fmla="*/ 1 w 14"/>
                <a:gd name="T25" fmla="*/ 6 h 18"/>
                <a:gd name="T26" fmla="*/ 0 w 14"/>
                <a:gd name="T27" fmla="*/ 8 h 18"/>
                <a:gd name="T28" fmla="*/ 1 w 14"/>
                <a:gd name="T29" fmla="*/ 9 h 18"/>
                <a:gd name="T30" fmla="*/ 1 w 14"/>
                <a:gd name="T31" fmla="*/ 11 h 18"/>
                <a:gd name="T32" fmla="*/ 2 w 14"/>
                <a:gd name="T33" fmla="*/ 12 h 18"/>
                <a:gd name="T34" fmla="*/ 3 w 14"/>
                <a:gd name="T35" fmla="*/ 14 h 18"/>
                <a:gd name="T36" fmla="*/ 4 w 14"/>
                <a:gd name="T37" fmla="*/ 16 h 18"/>
                <a:gd name="T38" fmla="*/ 5 w 14"/>
                <a:gd name="T39" fmla="*/ 16 h 18"/>
                <a:gd name="T40" fmla="*/ 6 w 14"/>
                <a:gd name="T41" fmla="*/ 17 h 18"/>
                <a:gd name="T42" fmla="*/ 7 w 14"/>
                <a:gd name="T43" fmla="*/ 17 h 18"/>
                <a:gd name="T44" fmla="*/ 9 w 14"/>
                <a:gd name="T45" fmla="*/ 18 h 18"/>
                <a:gd name="T46" fmla="*/ 10 w 14"/>
                <a:gd name="T47" fmla="*/ 17 h 18"/>
                <a:gd name="T48" fmla="*/ 11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4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9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Freeform 277"/>
            <p:cNvSpPr>
              <a:spLocks/>
            </p:cNvSpPr>
            <p:nvPr/>
          </p:nvSpPr>
          <p:spPr bwMode="auto">
            <a:xfrm>
              <a:off x="403225" y="3079751"/>
              <a:ext cx="22225" cy="26988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3 h 18"/>
                <a:gd name="T6" fmla="*/ 9 w 14"/>
                <a:gd name="T7" fmla="*/ 2 h 18"/>
                <a:gd name="T8" fmla="*/ 8 w 14"/>
                <a:gd name="T9" fmla="*/ 1 h 18"/>
                <a:gd name="T10" fmla="*/ 7 w 14"/>
                <a:gd name="T11" fmla="*/ 0 h 18"/>
                <a:gd name="T12" fmla="*/ 5 w 14"/>
                <a:gd name="T13" fmla="*/ 0 h 18"/>
                <a:gd name="T14" fmla="*/ 4 w 14"/>
                <a:gd name="T15" fmla="*/ 1 h 18"/>
                <a:gd name="T16" fmla="*/ 2 w 14"/>
                <a:gd name="T17" fmla="*/ 1 h 18"/>
                <a:gd name="T18" fmla="*/ 1 w 14"/>
                <a:gd name="T19" fmla="*/ 2 h 18"/>
                <a:gd name="T20" fmla="*/ 1 w 14"/>
                <a:gd name="T21" fmla="*/ 4 h 18"/>
                <a:gd name="T22" fmla="*/ 0 w 14"/>
                <a:gd name="T23" fmla="*/ 5 h 18"/>
                <a:gd name="T24" fmla="*/ 0 w 14"/>
                <a:gd name="T25" fmla="*/ 6 h 18"/>
                <a:gd name="T26" fmla="*/ 0 w 14"/>
                <a:gd name="T27" fmla="*/ 8 h 18"/>
                <a:gd name="T28" fmla="*/ 0 w 14"/>
                <a:gd name="T29" fmla="*/ 10 h 18"/>
                <a:gd name="T30" fmla="*/ 0 w 14"/>
                <a:gd name="T31" fmla="*/ 11 h 18"/>
                <a:gd name="T32" fmla="*/ 1 w 14"/>
                <a:gd name="T33" fmla="*/ 13 h 18"/>
                <a:gd name="T34" fmla="*/ 2 w 14"/>
                <a:gd name="T35" fmla="*/ 15 h 18"/>
                <a:gd name="T36" fmla="*/ 3 w 14"/>
                <a:gd name="T37" fmla="*/ 16 h 18"/>
                <a:gd name="T38" fmla="*/ 4 w 14"/>
                <a:gd name="T39" fmla="*/ 17 h 18"/>
                <a:gd name="T40" fmla="*/ 5 w 14"/>
                <a:gd name="T41" fmla="*/ 18 h 18"/>
                <a:gd name="T42" fmla="*/ 7 w 14"/>
                <a:gd name="T43" fmla="*/ 18 h 18"/>
                <a:gd name="T44" fmla="*/ 8 w 14"/>
                <a:gd name="T45" fmla="*/ 18 h 18"/>
                <a:gd name="T46" fmla="*/ 9 w 14"/>
                <a:gd name="T47" fmla="*/ 18 h 18"/>
                <a:gd name="T48" fmla="*/ 11 w 14"/>
                <a:gd name="T49" fmla="*/ 17 h 18"/>
                <a:gd name="T50" fmla="*/ 12 w 14"/>
                <a:gd name="T51" fmla="*/ 16 h 18"/>
                <a:gd name="T52" fmla="*/ 13 w 14"/>
                <a:gd name="T53" fmla="*/ 15 h 18"/>
                <a:gd name="T54" fmla="*/ 13 w 14"/>
                <a:gd name="T55" fmla="*/ 14 h 18"/>
                <a:gd name="T56" fmla="*/ 14 w 14"/>
                <a:gd name="T57" fmla="*/ 12 h 18"/>
                <a:gd name="T58" fmla="*/ 14 w 14"/>
                <a:gd name="T59" fmla="*/ 11 h 18"/>
                <a:gd name="T60" fmla="*/ 13 w 14"/>
                <a:gd name="T61" fmla="*/ 9 h 18"/>
                <a:gd name="T62" fmla="*/ 13 w 14"/>
                <a:gd name="T63" fmla="*/ 7 h 18"/>
                <a:gd name="T64" fmla="*/ 12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3"/>
                  </a:lnTo>
                  <a:lnTo>
                    <a:pt x="9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5"/>
                  </a:lnTo>
                  <a:lnTo>
                    <a:pt x="3" y="16"/>
                  </a:lnTo>
                  <a:lnTo>
                    <a:pt x="4" y="17"/>
                  </a:lnTo>
                  <a:lnTo>
                    <a:pt x="5" y="18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Freeform 278"/>
            <p:cNvSpPr>
              <a:spLocks/>
            </p:cNvSpPr>
            <p:nvPr/>
          </p:nvSpPr>
          <p:spPr bwMode="auto">
            <a:xfrm>
              <a:off x="396875" y="307340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136" name="Picture 279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7340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7" name="Picture 280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7340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8" name="Freeform 281"/>
            <p:cNvSpPr>
              <a:spLocks/>
            </p:cNvSpPr>
            <p:nvPr/>
          </p:nvSpPr>
          <p:spPr bwMode="auto">
            <a:xfrm>
              <a:off x="401638" y="3078163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4 h 18"/>
                <a:gd name="T4" fmla="*/ 11 w 14"/>
                <a:gd name="T5" fmla="*/ 3 h 18"/>
                <a:gd name="T6" fmla="*/ 10 w 14"/>
                <a:gd name="T7" fmla="*/ 2 h 18"/>
                <a:gd name="T8" fmla="*/ 9 w 14"/>
                <a:gd name="T9" fmla="*/ 1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0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5 h 18"/>
                <a:gd name="T24" fmla="*/ 0 w 14"/>
                <a:gd name="T25" fmla="*/ 6 h 18"/>
                <a:gd name="T26" fmla="*/ 0 w 14"/>
                <a:gd name="T27" fmla="*/ 8 h 18"/>
                <a:gd name="T28" fmla="*/ 1 w 14"/>
                <a:gd name="T29" fmla="*/ 9 h 18"/>
                <a:gd name="T30" fmla="*/ 1 w 14"/>
                <a:gd name="T31" fmla="*/ 11 h 18"/>
                <a:gd name="T32" fmla="*/ 2 w 14"/>
                <a:gd name="T33" fmla="*/ 13 h 18"/>
                <a:gd name="T34" fmla="*/ 3 w 14"/>
                <a:gd name="T35" fmla="*/ 14 h 18"/>
                <a:gd name="T36" fmla="*/ 4 w 14"/>
                <a:gd name="T37" fmla="*/ 16 h 18"/>
                <a:gd name="T38" fmla="*/ 5 w 14"/>
                <a:gd name="T39" fmla="*/ 17 h 18"/>
                <a:gd name="T40" fmla="*/ 6 w 14"/>
                <a:gd name="T41" fmla="*/ 17 h 18"/>
                <a:gd name="T42" fmla="*/ 8 w 14"/>
                <a:gd name="T43" fmla="*/ 18 h 18"/>
                <a:gd name="T44" fmla="*/ 9 w 14"/>
                <a:gd name="T45" fmla="*/ 18 h 18"/>
                <a:gd name="T46" fmla="*/ 10 w 14"/>
                <a:gd name="T47" fmla="*/ 18 h 18"/>
                <a:gd name="T48" fmla="*/ 12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3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9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1" y="11"/>
                  </a:lnTo>
                  <a:lnTo>
                    <a:pt x="2" y="13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2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9" name="Freeform 282"/>
            <p:cNvSpPr>
              <a:spLocks/>
            </p:cNvSpPr>
            <p:nvPr/>
          </p:nvSpPr>
          <p:spPr bwMode="auto">
            <a:xfrm>
              <a:off x="434975" y="3098801"/>
              <a:ext cx="22225" cy="26988"/>
            </a:xfrm>
            <a:custGeom>
              <a:avLst/>
              <a:gdLst>
                <a:gd name="T0" fmla="*/ 13 w 15"/>
                <a:gd name="T1" fmla="*/ 5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1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4 w 15"/>
                <a:gd name="T17" fmla="*/ 0 h 17"/>
                <a:gd name="T18" fmla="*/ 3 w 15"/>
                <a:gd name="T19" fmla="*/ 1 h 17"/>
                <a:gd name="T20" fmla="*/ 2 w 15"/>
                <a:gd name="T21" fmla="*/ 2 h 17"/>
                <a:gd name="T22" fmla="*/ 1 w 15"/>
                <a:gd name="T23" fmla="*/ 4 h 17"/>
                <a:gd name="T24" fmla="*/ 0 w 15"/>
                <a:gd name="T25" fmla="*/ 5 h 17"/>
                <a:gd name="T26" fmla="*/ 0 w 15"/>
                <a:gd name="T27" fmla="*/ 7 h 17"/>
                <a:gd name="T28" fmla="*/ 0 w 15"/>
                <a:gd name="T29" fmla="*/ 9 h 17"/>
                <a:gd name="T30" fmla="*/ 1 w 15"/>
                <a:gd name="T31" fmla="*/ 10 h 17"/>
                <a:gd name="T32" fmla="*/ 2 w 15"/>
                <a:gd name="T33" fmla="*/ 12 h 17"/>
                <a:gd name="T34" fmla="*/ 3 w 15"/>
                <a:gd name="T35" fmla="*/ 13 h 17"/>
                <a:gd name="T36" fmla="*/ 4 w 15"/>
                <a:gd name="T37" fmla="*/ 15 h 17"/>
                <a:gd name="T38" fmla="*/ 5 w 15"/>
                <a:gd name="T39" fmla="*/ 16 h 17"/>
                <a:gd name="T40" fmla="*/ 6 w 15"/>
                <a:gd name="T41" fmla="*/ 17 h 17"/>
                <a:gd name="T42" fmla="*/ 8 w 15"/>
                <a:gd name="T43" fmla="*/ 17 h 17"/>
                <a:gd name="T44" fmla="*/ 9 w 15"/>
                <a:gd name="T45" fmla="*/ 17 h 17"/>
                <a:gd name="T46" fmla="*/ 10 w 15"/>
                <a:gd name="T47" fmla="*/ 17 h 17"/>
                <a:gd name="T48" fmla="*/ 11 w 15"/>
                <a:gd name="T49" fmla="*/ 17 h 17"/>
                <a:gd name="T50" fmla="*/ 12 w 15"/>
                <a:gd name="T51" fmla="*/ 16 h 17"/>
                <a:gd name="T52" fmla="*/ 13 w 15"/>
                <a:gd name="T53" fmla="*/ 15 h 17"/>
                <a:gd name="T54" fmla="*/ 13 w 15"/>
                <a:gd name="T55" fmla="*/ 14 h 17"/>
                <a:gd name="T56" fmla="*/ 14 w 15"/>
                <a:gd name="T57" fmla="*/ 13 h 17"/>
                <a:gd name="T58" fmla="*/ 15 w 15"/>
                <a:gd name="T59" fmla="*/ 12 h 17"/>
                <a:gd name="T60" fmla="*/ 15 w 15"/>
                <a:gd name="T61" fmla="*/ 10 h 17"/>
                <a:gd name="T62" fmla="*/ 15 w 15"/>
                <a:gd name="T63" fmla="*/ 8 h 17"/>
                <a:gd name="T64" fmla="*/ 14 w 15"/>
                <a:gd name="T65" fmla="*/ 7 h 17"/>
                <a:gd name="T66" fmla="*/ 13 w 15"/>
                <a:gd name="T6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5" y="8"/>
                  </a:lnTo>
                  <a:lnTo>
                    <a:pt x="14" y="7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0" name="Freeform 283"/>
            <p:cNvSpPr>
              <a:spLocks/>
            </p:cNvSpPr>
            <p:nvPr/>
          </p:nvSpPr>
          <p:spPr bwMode="auto">
            <a:xfrm>
              <a:off x="428625" y="309245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7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7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141" name="Picture 284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924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2" name="Picture 285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924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3" name="Freeform 286"/>
            <p:cNvSpPr>
              <a:spLocks/>
            </p:cNvSpPr>
            <p:nvPr/>
          </p:nvSpPr>
          <p:spPr bwMode="auto">
            <a:xfrm>
              <a:off x="433388" y="3098801"/>
              <a:ext cx="23813" cy="26988"/>
            </a:xfrm>
            <a:custGeom>
              <a:avLst/>
              <a:gdLst>
                <a:gd name="T0" fmla="*/ 13 w 15"/>
                <a:gd name="T1" fmla="*/ 5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1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3 w 15"/>
                <a:gd name="T17" fmla="*/ 0 h 17"/>
                <a:gd name="T18" fmla="*/ 2 w 15"/>
                <a:gd name="T19" fmla="*/ 1 h 17"/>
                <a:gd name="T20" fmla="*/ 2 w 15"/>
                <a:gd name="T21" fmla="*/ 2 h 17"/>
                <a:gd name="T22" fmla="*/ 1 w 15"/>
                <a:gd name="T23" fmla="*/ 4 h 17"/>
                <a:gd name="T24" fmla="*/ 0 w 15"/>
                <a:gd name="T25" fmla="*/ 5 h 17"/>
                <a:gd name="T26" fmla="*/ 0 w 15"/>
                <a:gd name="T27" fmla="*/ 7 h 17"/>
                <a:gd name="T28" fmla="*/ 0 w 15"/>
                <a:gd name="T29" fmla="*/ 9 h 17"/>
                <a:gd name="T30" fmla="*/ 1 w 15"/>
                <a:gd name="T31" fmla="*/ 10 h 17"/>
                <a:gd name="T32" fmla="*/ 2 w 15"/>
                <a:gd name="T33" fmla="*/ 12 h 17"/>
                <a:gd name="T34" fmla="*/ 3 w 15"/>
                <a:gd name="T35" fmla="*/ 13 h 17"/>
                <a:gd name="T36" fmla="*/ 4 w 15"/>
                <a:gd name="T37" fmla="*/ 15 h 17"/>
                <a:gd name="T38" fmla="*/ 5 w 15"/>
                <a:gd name="T39" fmla="*/ 16 h 17"/>
                <a:gd name="T40" fmla="*/ 6 w 15"/>
                <a:gd name="T41" fmla="*/ 17 h 17"/>
                <a:gd name="T42" fmla="*/ 8 w 15"/>
                <a:gd name="T43" fmla="*/ 17 h 17"/>
                <a:gd name="T44" fmla="*/ 9 w 15"/>
                <a:gd name="T45" fmla="*/ 17 h 17"/>
                <a:gd name="T46" fmla="*/ 10 w 15"/>
                <a:gd name="T47" fmla="*/ 17 h 17"/>
                <a:gd name="T48" fmla="*/ 11 w 15"/>
                <a:gd name="T49" fmla="*/ 16 h 17"/>
                <a:gd name="T50" fmla="*/ 12 w 15"/>
                <a:gd name="T51" fmla="*/ 15 h 17"/>
                <a:gd name="T52" fmla="*/ 13 w 15"/>
                <a:gd name="T53" fmla="*/ 14 h 17"/>
                <a:gd name="T54" fmla="*/ 14 w 15"/>
                <a:gd name="T55" fmla="*/ 13 h 17"/>
                <a:gd name="T56" fmla="*/ 15 w 15"/>
                <a:gd name="T57" fmla="*/ 11 h 17"/>
                <a:gd name="T58" fmla="*/ 15 w 15"/>
                <a:gd name="T59" fmla="*/ 10 h 17"/>
                <a:gd name="T60" fmla="*/ 14 w 15"/>
                <a:gd name="T61" fmla="*/ 8 h 17"/>
                <a:gd name="T62" fmla="*/ 14 w 15"/>
                <a:gd name="T63" fmla="*/ 6 h 17"/>
                <a:gd name="T64" fmla="*/ 13 w 15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6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4" name="Freeform 287"/>
            <p:cNvSpPr>
              <a:spLocks/>
            </p:cNvSpPr>
            <p:nvPr/>
          </p:nvSpPr>
          <p:spPr bwMode="auto">
            <a:xfrm>
              <a:off x="373063" y="3100388"/>
              <a:ext cx="22225" cy="26988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3 h 18"/>
                <a:gd name="T6" fmla="*/ 9 w 14"/>
                <a:gd name="T7" fmla="*/ 2 h 18"/>
                <a:gd name="T8" fmla="*/ 8 w 14"/>
                <a:gd name="T9" fmla="*/ 1 h 18"/>
                <a:gd name="T10" fmla="*/ 6 w 14"/>
                <a:gd name="T11" fmla="*/ 0 h 18"/>
                <a:gd name="T12" fmla="*/ 5 w 14"/>
                <a:gd name="T13" fmla="*/ 0 h 18"/>
                <a:gd name="T14" fmla="*/ 4 w 14"/>
                <a:gd name="T15" fmla="*/ 1 h 18"/>
                <a:gd name="T16" fmla="*/ 2 w 14"/>
                <a:gd name="T17" fmla="*/ 1 h 18"/>
                <a:gd name="T18" fmla="*/ 1 w 14"/>
                <a:gd name="T19" fmla="*/ 2 h 18"/>
                <a:gd name="T20" fmla="*/ 1 w 14"/>
                <a:gd name="T21" fmla="*/ 4 h 18"/>
                <a:gd name="T22" fmla="*/ 0 w 14"/>
                <a:gd name="T23" fmla="*/ 5 h 18"/>
                <a:gd name="T24" fmla="*/ 0 w 14"/>
                <a:gd name="T25" fmla="*/ 6 h 18"/>
                <a:gd name="T26" fmla="*/ 0 w 14"/>
                <a:gd name="T27" fmla="*/ 8 h 18"/>
                <a:gd name="T28" fmla="*/ 0 w 14"/>
                <a:gd name="T29" fmla="*/ 10 h 18"/>
                <a:gd name="T30" fmla="*/ 0 w 14"/>
                <a:gd name="T31" fmla="*/ 11 h 18"/>
                <a:gd name="T32" fmla="*/ 1 w 14"/>
                <a:gd name="T33" fmla="*/ 13 h 18"/>
                <a:gd name="T34" fmla="*/ 2 w 14"/>
                <a:gd name="T35" fmla="*/ 15 h 18"/>
                <a:gd name="T36" fmla="*/ 3 w 14"/>
                <a:gd name="T37" fmla="*/ 16 h 18"/>
                <a:gd name="T38" fmla="*/ 4 w 14"/>
                <a:gd name="T39" fmla="*/ 17 h 18"/>
                <a:gd name="T40" fmla="*/ 5 w 14"/>
                <a:gd name="T41" fmla="*/ 18 h 18"/>
                <a:gd name="T42" fmla="*/ 7 w 14"/>
                <a:gd name="T43" fmla="*/ 18 h 18"/>
                <a:gd name="T44" fmla="*/ 8 w 14"/>
                <a:gd name="T45" fmla="*/ 18 h 18"/>
                <a:gd name="T46" fmla="*/ 9 w 14"/>
                <a:gd name="T47" fmla="*/ 18 h 18"/>
                <a:gd name="T48" fmla="*/ 10 w 14"/>
                <a:gd name="T49" fmla="*/ 17 h 18"/>
                <a:gd name="T50" fmla="*/ 12 w 14"/>
                <a:gd name="T51" fmla="*/ 16 h 18"/>
                <a:gd name="T52" fmla="*/ 13 w 14"/>
                <a:gd name="T53" fmla="*/ 15 h 18"/>
                <a:gd name="T54" fmla="*/ 13 w 14"/>
                <a:gd name="T55" fmla="*/ 14 h 18"/>
                <a:gd name="T56" fmla="*/ 14 w 14"/>
                <a:gd name="T57" fmla="*/ 12 h 18"/>
                <a:gd name="T58" fmla="*/ 14 w 14"/>
                <a:gd name="T59" fmla="*/ 11 h 18"/>
                <a:gd name="T60" fmla="*/ 13 w 14"/>
                <a:gd name="T61" fmla="*/ 9 h 18"/>
                <a:gd name="T62" fmla="*/ 13 w 14"/>
                <a:gd name="T63" fmla="*/ 7 h 18"/>
                <a:gd name="T64" fmla="*/ 12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3"/>
                  </a:lnTo>
                  <a:lnTo>
                    <a:pt x="9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5"/>
                  </a:lnTo>
                  <a:lnTo>
                    <a:pt x="3" y="16"/>
                  </a:lnTo>
                  <a:lnTo>
                    <a:pt x="4" y="17"/>
                  </a:lnTo>
                  <a:lnTo>
                    <a:pt x="5" y="18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5" name="Freeform 288"/>
            <p:cNvSpPr>
              <a:spLocks/>
            </p:cNvSpPr>
            <p:nvPr/>
          </p:nvSpPr>
          <p:spPr bwMode="auto">
            <a:xfrm>
              <a:off x="366713" y="3094038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146" name="Picture 289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940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7" name="Picture 290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940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8" name="Freeform 291"/>
            <p:cNvSpPr>
              <a:spLocks/>
            </p:cNvSpPr>
            <p:nvPr/>
          </p:nvSpPr>
          <p:spPr bwMode="auto">
            <a:xfrm>
              <a:off x="371475" y="3098801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4 h 18"/>
                <a:gd name="T4" fmla="*/ 11 w 14"/>
                <a:gd name="T5" fmla="*/ 3 h 18"/>
                <a:gd name="T6" fmla="*/ 10 w 14"/>
                <a:gd name="T7" fmla="*/ 2 h 18"/>
                <a:gd name="T8" fmla="*/ 8 w 14"/>
                <a:gd name="T9" fmla="*/ 1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0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5 h 18"/>
                <a:gd name="T24" fmla="*/ 1 w 14"/>
                <a:gd name="T25" fmla="*/ 6 h 18"/>
                <a:gd name="T26" fmla="*/ 0 w 14"/>
                <a:gd name="T27" fmla="*/ 8 h 18"/>
                <a:gd name="T28" fmla="*/ 1 w 14"/>
                <a:gd name="T29" fmla="*/ 10 h 18"/>
                <a:gd name="T30" fmla="*/ 1 w 14"/>
                <a:gd name="T31" fmla="*/ 11 h 18"/>
                <a:gd name="T32" fmla="*/ 2 w 14"/>
                <a:gd name="T33" fmla="*/ 13 h 18"/>
                <a:gd name="T34" fmla="*/ 3 w 14"/>
                <a:gd name="T35" fmla="*/ 14 h 18"/>
                <a:gd name="T36" fmla="*/ 4 w 14"/>
                <a:gd name="T37" fmla="*/ 16 h 18"/>
                <a:gd name="T38" fmla="*/ 5 w 14"/>
                <a:gd name="T39" fmla="*/ 17 h 18"/>
                <a:gd name="T40" fmla="*/ 6 w 14"/>
                <a:gd name="T41" fmla="*/ 17 h 18"/>
                <a:gd name="T42" fmla="*/ 7 w 14"/>
                <a:gd name="T43" fmla="*/ 18 h 18"/>
                <a:gd name="T44" fmla="*/ 9 w 14"/>
                <a:gd name="T45" fmla="*/ 18 h 18"/>
                <a:gd name="T46" fmla="*/ 10 w 14"/>
                <a:gd name="T47" fmla="*/ 18 h 18"/>
                <a:gd name="T48" fmla="*/ 11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3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9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1"/>
                  </a:lnTo>
                  <a:lnTo>
                    <a:pt x="2" y="13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1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9" name="Freeform 292"/>
            <p:cNvSpPr>
              <a:spLocks/>
            </p:cNvSpPr>
            <p:nvPr/>
          </p:nvSpPr>
          <p:spPr bwMode="auto">
            <a:xfrm>
              <a:off x="403225" y="3119438"/>
              <a:ext cx="22225" cy="26988"/>
            </a:xfrm>
            <a:custGeom>
              <a:avLst/>
              <a:gdLst>
                <a:gd name="T0" fmla="*/ 12 w 14"/>
                <a:gd name="T1" fmla="*/ 5 h 17"/>
                <a:gd name="T2" fmla="*/ 11 w 14"/>
                <a:gd name="T3" fmla="*/ 3 h 17"/>
                <a:gd name="T4" fmla="*/ 10 w 14"/>
                <a:gd name="T5" fmla="*/ 2 h 17"/>
                <a:gd name="T6" fmla="*/ 9 w 14"/>
                <a:gd name="T7" fmla="*/ 1 h 17"/>
                <a:gd name="T8" fmla="*/ 8 w 14"/>
                <a:gd name="T9" fmla="*/ 0 h 17"/>
                <a:gd name="T10" fmla="*/ 7 w 14"/>
                <a:gd name="T11" fmla="*/ 0 h 17"/>
                <a:gd name="T12" fmla="*/ 5 w 14"/>
                <a:gd name="T13" fmla="*/ 0 h 17"/>
                <a:gd name="T14" fmla="*/ 4 w 14"/>
                <a:gd name="T15" fmla="*/ 0 h 17"/>
                <a:gd name="T16" fmla="*/ 2 w 14"/>
                <a:gd name="T17" fmla="*/ 0 h 17"/>
                <a:gd name="T18" fmla="*/ 1 w 14"/>
                <a:gd name="T19" fmla="*/ 2 h 17"/>
                <a:gd name="T20" fmla="*/ 1 w 14"/>
                <a:gd name="T21" fmla="*/ 3 h 17"/>
                <a:gd name="T22" fmla="*/ 0 w 14"/>
                <a:gd name="T23" fmla="*/ 4 h 17"/>
                <a:gd name="T24" fmla="*/ 0 w 14"/>
                <a:gd name="T25" fmla="*/ 5 h 17"/>
                <a:gd name="T26" fmla="*/ 0 w 14"/>
                <a:gd name="T27" fmla="*/ 7 h 17"/>
                <a:gd name="T28" fmla="*/ 0 w 14"/>
                <a:gd name="T29" fmla="*/ 9 h 17"/>
                <a:gd name="T30" fmla="*/ 0 w 14"/>
                <a:gd name="T31" fmla="*/ 10 h 17"/>
                <a:gd name="T32" fmla="*/ 1 w 14"/>
                <a:gd name="T33" fmla="*/ 12 h 17"/>
                <a:gd name="T34" fmla="*/ 2 w 14"/>
                <a:gd name="T35" fmla="*/ 14 h 17"/>
                <a:gd name="T36" fmla="*/ 3 w 14"/>
                <a:gd name="T37" fmla="*/ 15 h 17"/>
                <a:gd name="T38" fmla="*/ 4 w 14"/>
                <a:gd name="T39" fmla="*/ 16 h 17"/>
                <a:gd name="T40" fmla="*/ 5 w 14"/>
                <a:gd name="T41" fmla="*/ 17 h 17"/>
                <a:gd name="T42" fmla="*/ 7 w 14"/>
                <a:gd name="T43" fmla="*/ 17 h 17"/>
                <a:gd name="T44" fmla="*/ 8 w 14"/>
                <a:gd name="T45" fmla="*/ 17 h 17"/>
                <a:gd name="T46" fmla="*/ 9 w 14"/>
                <a:gd name="T47" fmla="*/ 17 h 17"/>
                <a:gd name="T48" fmla="*/ 11 w 14"/>
                <a:gd name="T49" fmla="*/ 17 h 17"/>
                <a:gd name="T50" fmla="*/ 12 w 14"/>
                <a:gd name="T51" fmla="*/ 15 h 17"/>
                <a:gd name="T52" fmla="*/ 13 w 14"/>
                <a:gd name="T53" fmla="*/ 14 h 17"/>
                <a:gd name="T54" fmla="*/ 13 w 14"/>
                <a:gd name="T55" fmla="*/ 13 h 17"/>
                <a:gd name="T56" fmla="*/ 14 w 14"/>
                <a:gd name="T57" fmla="*/ 12 h 17"/>
                <a:gd name="T58" fmla="*/ 14 w 14"/>
                <a:gd name="T59" fmla="*/ 10 h 17"/>
                <a:gd name="T60" fmla="*/ 13 w 14"/>
                <a:gd name="T61" fmla="*/ 8 h 17"/>
                <a:gd name="T62" fmla="*/ 13 w 14"/>
                <a:gd name="T63" fmla="*/ 7 h 17"/>
                <a:gd name="T64" fmla="*/ 12 w 14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7">
                  <a:moveTo>
                    <a:pt x="12" y="5"/>
                  </a:moveTo>
                  <a:lnTo>
                    <a:pt x="11" y="3"/>
                  </a:lnTo>
                  <a:lnTo>
                    <a:pt x="10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2" y="14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1" y="17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3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3" y="8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0" name="Freeform 293"/>
            <p:cNvSpPr>
              <a:spLocks/>
            </p:cNvSpPr>
            <p:nvPr/>
          </p:nvSpPr>
          <p:spPr bwMode="auto">
            <a:xfrm>
              <a:off x="396875" y="3113088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7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7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151" name="Picture 294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11308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2" name="Picture 295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11308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53" name="Freeform 296"/>
            <p:cNvSpPr>
              <a:spLocks/>
            </p:cNvSpPr>
            <p:nvPr/>
          </p:nvSpPr>
          <p:spPr bwMode="auto">
            <a:xfrm>
              <a:off x="401638" y="3119438"/>
              <a:ext cx="22225" cy="26988"/>
            </a:xfrm>
            <a:custGeom>
              <a:avLst/>
              <a:gdLst>
                <a:gd name="T0" fmla="*/ 13 w 14"/>
                <a:gd name="T1" fmla="*/ 5 h 17"/>
                <a:gd name="T2" fmla="*/ 12 w 14"/>
                <a:gd name="T3" fmla="*/ 3 h 17"/>
                <a:gd name="T4" fmla="*/ 11 w 14"/>
                <a:gd name="T5" fmla="*/ 2 h 17"/>
                <a:gd name="T6" fmla="*/ 10 w 14"/>
                <a:gd name="T7" fmla="*/ 1 h 17"/>
                <a:gd name="T8" fmla="*/ 9 w 14"/>
                <a:gd name="T9" fmla="*/ 0 h 17"/>
                <a:gd name="T10" fmla="*/ 7 w 14"/>
                <a:gd name="T11" fmla="*/ 0 h 17"/>
                <a:gd name="T12" fmla="*/ 6 w 14"/>
                <a:gd name="T13" fmla="*/ 0 h 17"/>
                <a:gd name="T14" fmla="*/ 5 w 14"/>
                <a:gd name="T15" fmla="*/ 0 h 17"/>
                <a:gd name="T16" fmla="*/ 3 w 14"/>
                <a:gd name="T17" fmla="*/ 0 h 17"/>
                <a:gd name="T18" fmla="*/ 2 w 14"/>
                <a:gd name="T19" fmla="*/ 1 h 17"/>
                <a:gd name="T20" fmla="*/ 1 w 14"/>
                <a:gd name="T21" fmla="*/ 2 h 17"/>
                <a:gd name="T22" fmla="*/ 1 w 14"/>
                <a:gd name="T23" fmla="*/ 4 h 17"/>
                <a:gd name="T24" fmla="*/ 0 w 14"/>
                <a:gd name="T25" fmla="*/ 5 h 17"/>
                <a:gd name="T26" fmla="*/ 0 w 14"/>
                <a:gd name="T27" fmla="*/ 7 h 17"/>
                <a:gd name="T28" fmla="*/ 1 w 14"/>
                <a:gd name="T29" fmla="*/ 9 h 17"/>
                <a:gd name="T30" fmla="*/ 1 w 14"/>
                <a:gd name="T31" fmla="*/ 10 h 17"/>
                <a:gd name="T32" fmla="*/ 2 w 14"/>
                <a:gd name="T33" fmla="*/ 12 h 17"/>
                <a:gd name="T34" fmla="*/ 3 w 14"/>
                <a:gd name="T35" fmla="*/ 13 h 17"/>
                <a:gd name="T36" fmla="*/ 4 w 14"/>
                <a:gd name="T37" fmla="*/ 15 h 17"/>
                <a:gd name="T38" fmla="*/ 5 w 14"/>
                <a:gd name="T39" fmla="*/ 16 h 17"/>
                <a:gd name="T40" fmla="*/ 6 w 14"/>
                <a:gd name="T41" fmla="*/ 17 h 17"/>
                <a:gd name="T42" fmla="*/ 8 w 14"/>
                <a:gd name="T43" fmla="*/ 17 h 17"/>
                <a:gd name="T44" fmla="*/ 9 w 14"/>
                <a:gd name="T45" fmla="*/ 17 h 17"/>
                <a:gd name="T46" fmla="*/ 10 w 14"/>
                <a:gd name="T47" fmla="*/ 17 h 17"/>
                <a:gd name="T48" fmla="*/ 12 w 14"/>
                <a:gd name="T49" fmla="*/ 16 h 17"/>
                <a:gd name="T50" fmla="*/ 13 w 14"/>
                <a:gd name="T51" fmla="*/ 15 h 17"/>
                <a:gd name="T52" fmla="*/ 13 w 14"/>
                <a:gd name="T53" fmla="*/ 14 h 17"/>
                <a:gd name="T54" fmla="*/ 14 w 14"/>
                <a:gd name="T55" fmla="*/ 13 h 17"/>
                <a:gd name="T56" fmla="*/ 14 w 14"/>
                <a:gd name="T57" fmla="*/ 11 h 17"/>
                <a:gd name="T58" fmla="*/ 14 w 14"/>
                <a:gd name="T59" fmla="*/ 10 h 17"/>
                <a:gd name="T60" fmla="*/ 14 w 14"/>
                <a:gd name="T61" fmla="*/ 8 h 17"/>
                <a:gd name="T62" fmla="*/ 14 w 14"/>
                <a:gd name="T63" fmla="*/ 6 h 17"/>
                <a:gd name="T64" fmla="*/ 13 w 14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1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4" y="11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4" name="Freeform 297"/>
            <p:cNvSpPr>
              <a:spLocks/>
            </p:cNvSpPr>
            <p:nvPr/>
          </p:nvSpPr>
          <p:spPr bwMode="auto">
            <a:xfrm>
              <a:off x="434975" y="3138488"/>
              <a:ext cx="22225" cy="28575"/>
            </a:xfrm>
            <a:custGeom>
              <a:avLst/>
              <a:gdLst>
                <a:gd name="T0" fmla="*/ 13 w 15"/>
                <a:gd name="T1" fmla="*/ 5 h 18"/>
                <a:gd name="T2" fmla="*/ 12 w 15"/>
                <a:gd name="T3" fmla="*/ 3 h 18"/>
                <a:gd name="T4" fmla="*/ 11 w 15"/>
                <a:gd name="T5" fmla="*/ 2 h 18"/>
                <a:gd name="T6" fmla="*/ 10 w 15"/>
                <a:gd name="T7" fmla="*/ 1 h 18"/>
                <a:gd name="T8" fmla="*/ 9 w 15"/>
                <a:gd name="T9" fmla="*/ 1 h 18"/>
                <a:gd name="T10" fmla="*/ 7 w 15"/>
                <a:gd name="T11" fmla="*/ 0 h 18"/>
                <a:gd name="T12" fmla="*/ 6 w 15"/>
                <a:gd name="T13" fmla="*/ 0 h 18"/>
                <a:gd name="T14" fmla="*/ 5 w 15"/>
                <a:gd name="T15" fmla="*/ 0 h 18"/>
                <a:gd name="T16" fmla="*/ 4 w 15"/>
                <a:gd name="T17" fmla="*/ 1 h 18"/>
                <a:gd name="T18" fmla="*/ 3 w 15"/>
                <a:gd name="T19" fmla="*/ 1 h 18"/>
                <a:gd name="T20" fmla="*/ 2 w 15"/>
                <a:gd name="T21" fmla="*/ 3 h 18"/>
                <a:gd name="T22" fmla="*/ 1 w 15"/>
                <a:gd name="T23" fmla="*/ 4 h 18"/>
                <a:gd name="T24" fmla="*/ 0 w 15"/>
                <a:gd name="T25" fmla="*/ 6 h 18"/>
                <a:gd name="T26" fmla="*/ 0 w 15"/>
                <a:gd name="T27" fmla="*/ 7 h 18"/>
                <a:gd name="T28" fmla="*/ 0 w 15"/>
                <a:gd name="T29" fmla="*/ 9 h 18"/>
                <a:gd name="T30" fmla="*/ 1 w 15"/>
                <a:gd name="T31" fmla="*/ 11 h 18"/>
                <a:gd name="T32" fmla="*/ 2 w 15"/>
                <a:gd name="T33" fmla="*/ 12 h 18"/>
                <a:gd name="T34" fmla="*/ 3 w 15"/>
                <a:gd name="T35" fmla="*/ 14 h 18"/>
                <a:gd name="T36" fmla="*/ 4 w 15"/>
                <a:gd name="T37" fmla="*/ 15 h 18"/>
                <a:gd name="T38" fmla="*/ 5 w 15"/>
                <a:gd name="T39" fmla="*/ 16 h 18"/>
                <a:gd name="T40" fmla="*/ 6 w 15"/>
                <a:gd name="T41" fmla="*/ 17 h 18"/>
                <a:gd name="T42" fmla="*/ 8 w 15"/>
                <a:gd name="T43" fmla="*/ 17 h 18"/>
                <a:gd name="T44" fmla="*/ 9 w 15"/>
                <a:gd name="T45" fmla="*/ 18 h 18"/>
                <a:gd name="T46" fmla="*/ 10 w 15"/>
                <a:gd name="T47" fmla="*/ 17 h 18"/>
                <a:gd name="T48" fmla="*/ 11 w 15"/>
                <a:gd name="T49" fmla="*/ 17 h 18"/>
                <a:gd name="T50" fmla="*/ 12 w 15"/>
                <a:gd name="T51" fmla="*/ 16 h 18"/>
                <a:gd name="T52" fmla="*/ 13 w 15"/>
                <a:gd name="T53" fmla="*/ 16 h 18"/>
                <a:gd name="T54" fmla="*/ 13 w 15"/>
                <a:gd name="T55" fmla="*/ 14 h 18"/>
                <a:gd name="T56" fmla="*/ 14 w 15"/>
                <a:gd name="T57" fmla="*/ 13 h 18"/>
                <a:gd name="T58" fmla="*/ 15 w 15"/>
                <a:gd name="T59" fmla="*/ 11 h 18"/>
                <a:gd name="T60" fmla="*/ 15 w 15"/>
                <a:gd name="T61" fmla="*/ 10 h 18"/>
                <a:gd name="T62" fmla="*/ 15 w 15"/>
                <a:gd name="T63" fmla="*/ 8 h 18"/>
                <a:gd name="T64" fmla="*/ 14 w 15"/>
                <a:gd name="T65" fmla="*/ 6 h 18"/>
                <a:gd name="T66" fmla="*/ 13 w 15"/>
                <a:gd name="T6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8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6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8"/>
                  </a:lnTo>
                  <a:lnTo>
                    <a:pt x="14" y="6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5" name="Freeform 298"/>
            <p:cNvSpPr>
              <a:spLocks/>
            </p:cNvSpPr>
            <p:nvPr/>
          </p:nvSpPr>
          <p:spPr bwMode="auto">
            <a:xfrm>
              <a:off x="428625" y="3133726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7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7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156" name="Picture 299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1321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7" name="Picture 300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1321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58" name="Freeform 301"/>
            <p:cNvSpPr>
              <a:spLocks/>
            </p:cNvSpPr>
            <p:nvPr/>
          </p:nvSpPr>
          <p:spPr bwMode="auto">
            <a:xfrm>
              <a:off x="433388" y="3138488"/>
              <a:ext cx="23813" cy="26988"/>
            </a:xfrm>
            <a:custGeom>
              <a:avLst/>
              <a:gdLst>
                <a:gd name="T0" fmla="*/ 13 w 15"/>
                <a:gd name="T1" fmla="*/ 5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1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3 w 15"/>
                <a:gd name="T17" fmla="*/ 1 h 17"/>
                <a:gd name="T18" fmla="*/ 2 w 15"/>
                <a:gd name="T19" fmla="*/ 1 h 17"/>
                <a:gd name="T20" fmla="*/ 2 w 15"/>
                <a:gd name="T21" fmla="*/ 3 h 17"/>
                <a:gd name="T22" fmla="*/ 1 w 15"/>
                <a:gd name="T23" fmla="*/ 4 h 17"/>
                <a:gd name="T24" fmla="*/ 0 w 15"/>
                <a:gd name="T25" fmla="*/ 6 h 17"/>
                <a:gd name="T26" fmla="*/ 0 w 15"/>
                <a:gd name="T27" fmla="*/ 7 h 17"/>
                <a:gd name="T28" fmla="*/ 0 w 15"/>
                <a:gd name="T29" fmla="*/ 9 h 17"/>
                <a:gd name="T30" fmla="*/ 1 w 15"/>
                <a:gd name="T31" fmla="*/ 11 h 17"/>
                <a:gd name="T32" fmla="*/ 2 w 15"/>
                <a:gd name="T33" fmla="*/ 12 h 17"/>
                <a:gd name="T34" fmla="*/ 3 w 15"/>
                <a:gd name="T35" fmla="*/ 14 h 17"/>
                <a:gd name="T36" fmla="*/ 4 w 15"/>
                <a:gd name="T37" fmla="*/ 15 h 17"/>
                <a:gd name="T38" fmla="*/ 5 w 15"/>
                <a:gd name="T39" fmla="*/ 16 h 17"/>
                <a:gd name="T40" fmla="*/ 6 w 15"/>
                <a:gd name="T41" fmla="*/ 17 h 17"/>
                <a:gd name="T42" fmla="*/ 8 w 15"/>
                <a:gd name="T43" fmla="*/ 17 h 17"/>
                <a:gd name="T44" fmla="*/ 9 w 15"/>
                <a:gd name="T45" fmla="*/ 17 h 17"/>
                <a:gd name="T46" fmla="*/ 10 w 15"/>
                <a:gd name="T47" fmla="*/ 17 h 17"/>
                <a:gd name="T48" fmla="*/ 11 w 15"/>
                <a:gd name="T49" fmla="*/ 16 h 17"/>
                <a:gd name="T50" fmla="*/ 12 w 15"/>
                <a:gd name="T51" fmla="*/ 16 h 17"/>
                <a:gd name="T52" fmla="*/ 13 w 15"/>
                <a:gd name="T53" fmla="*/ 14 h 17"/>
                <a:gd name="T54" fmla="*/ 14 w 15"/>
                <a:gd name="T55" fmla="*/ 13 h 17"/>
                <a:gd name="T56" fmla="*/ 15 w 15"/>
                <a:gd name="T57" fmla="*/ 11 h 17"/>
                <a:gd name="T58" fmla="*/ 15 w 15"/>
                <a:gd name="T59" fmla="*/ 10 h 17"/>
                <a:gd name="T60" fmla="*/ 14 w 15"/>
                <a:gd name="T61" fmla="*/ 8 h 17"/>
                <a:gd name="T62" fmla="*/ 14 w 15"/>
                <a:gd name="T63" fmla="*/ 6 h 17"/>
                <a:gd name="T64" fmla="*/ 13 w 15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6"/>
                  </a:lnTo>
                  <a:lnTo>
                    <a:pt x="12" y="16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159" name="Picture 50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373" y="5692377"/>
            <a:ext cx="5334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60" name="Groupe 1159"/>
          <p:cNvGrpSpPr/>
          <p:nvPr/>
        </p:nvGrpSpPr>
        <p:grpSpPr>
          <a:xfrm>
            <a:off x="4011023" y="5585941"/>
            <a:ext cx="547688" cy="412750"/>
            <a:chOff x="3503613" y="3055938"/>
            <a:chExt cx="547688" cy="412750"/>
          </a:xfrm>
        </p:grpSpPr>
        <p:sp>
          <p:nvSpPr>
            <p:cNvPr id="1161" name="Freeform 35"/>
            <p:cNvSpPr>
              <a:spLocks noEditPoints="1"/>
            </p:cNvSpPr>
            <p:nvPr/>
          </p:nvSpPr>
          <p:spPr bwMode="auto">
            <a:xfrm>
              <a:off x="3503613" y="3055938"/>
              <a:ext cx="441325" cy="363538"/>
            </a:xfrm>
            <a:custGeom>
              <a:avLst/>
              <a:gdLst>
                <a:gd name="T0" fmla="*/ 278 w 278"/>
                <a:gd name="T1" fmla="*/ 211 h 229"/>
                <a:gd name="T2" fmla="*/ 248 w 278"/>
                <a:gd name="T3" fmla="*/ 181 h 229"/>
                <a:gd name="T4" fmla="*/ 204 w 278"/>
                <a:gd name="T5" fmla="*/ 130 h 229"/>
                <a:gd name="T6" fmla="*/ 239 w 278"/>
                <a:gd name="T7" fmla="*/ 102 h 229"/>
                <a:gd name="T8" fmla="*/ 259 w 278"/>
                <a:gd name="T9" fmla="*/ 71 h 229"/>
                <a:gd name="T10" fmla="*/ 270 w 278"/>
                <a:gd name="T11" fmla="*/ 36 h 229"/>
                <a:gd name="T12" fmla="*/ 262 w 278"/>
                <a:gd name="T13" fmla="*/ 23 h 229"/>
                <a:gd name="T14" fmla="*/ 233 w 278"/>
                <a:gd name="T15" fmla="*/ 37 h 229"/>
                <a:gd name="T16" fmla="*/ 254 w 278"/>
                <a:gd name="T17" fmla="*/ 22 h 229"/>
                <a:gd name="T18" fmla="*/ 259 w 278"/>
                <a:gd name="T19" fmla="*/ 9 h 229"/>
                <a:gd name="T20" fmla="*/ 250 w 278"/>
                <a:gd name="T21" fmla="*/ 5 h 229"/>
                <a:gd name="T22" fmla="*/ 223 w 278"/>
                <a:gd name="T23" fmla="*/ 10 h 229"/>
                <a:gd name="T24" fmla="*/ 175 w 278"/>
                <a:gd name="T25" fmla="*/ 26 h 229"/>
                <a:gd name="T26" fmla="*/ 119 w 278"/>
                <a:gd name="T27" fmla="*/ 11 h 229"/>
                <a:gd name="T28" fmla="*/ 105 w 278"/>
                <a:gd name="T29" fmla="*/ 13 h 229"/>
                <a:gd name="T30" fmla="*/ 167 w 278"/>
                <a:gd name="T31" fmla="*/ 29 h 229"/>
                <a:gd name="T32" fmla="*/ 107 w 278"/>
                <a:gd name="T33" fmla="*/ 34 h 229"/>
                <a:gd name="T34" fmla="*/ 108 w 278"/>
                <a:gd name="T35" fmla="*/ 10 h 229"/>
                <a:gd name="T36" fmla="*/ 110 w 278"/>
                <a:gd name="T37" fmla="*/ 0 h 229"/>
                <a:gd name="T38" fmla="*/ 98 w 278"/>
                <a:gd name="T39" fmla="*/ 3 h 229"/>
                <a:gd name="T40" fmla="*/ 82 w 278"/>
                <a:gd name="T41" fmla="*/ 13 h 229"/>
                <a:gd name="T42" fmla="*/ 79 w 278"/>
                <a:gd name="T43" fmla="*/ 15 h 229"/>
                <a:gd name="T44" fmla="*/ 78 w 278"/>
                <a:gd name="T45" fmla="*/ 19 h 229"/>
                <a:gd name="T46" fmla="*/ 65 w 278"/>
                <a:gd name="T47" fmla="*/ 76 h 229"/>
                <a:gd name="T48" fmla="*/ 11 w 278"/>
                <a:gd name="T49" fmla="*/ 111 h 229"/>
                <a:gd name="T50" fmla="*/ 0 w 278"/>
                <a:gd name="T51" fmla="*/ 123 h 229"/>
                <a:gd name="T52" fmla="*/ 21 w 278"/>
                <a:gd name="T53" fmla="*/ 128 h 229"/>
                <a:gd name="T54" fmla="*/ 15 w 278"/>
                <a:gd name="T55" fmla="*/ 131 h 229"/>
                <a:gd name="T56" fmla="*/ 17 w 278"/>
                <a:gd name="T57" fmla="*/ 136 h 229"/>
                <a:gd name="T58" fmla="*/ 37 w 278"/>
                <a:gd name="T59" fmla="*/ 146 h 229"/>
                <a:gd name="T60" fmla="*/ 87 w 278"/>
                <a:gd name="T61" fmla="*/ 154 h 229"/>
                <a:gd name="T62" fmla="*/ 125 w 278"/>
                <a:gd name="T63" fmla="*/ 153 h 229"/>
                <a:gd name="T64" fmla="*/ 119 w 278"/>
                <a:gd name="T65" fmla="*/ 198 h 229"/>
                <a:gd name="T66" fmla="*/ 95 w 278"/>
                <a:gd name="T67" fmla="*/ 219 h 229"/>
                <a:gd name="T68" fmla="*/ 91 w 278"/>
                <a:gd name="T69" fmla="*/ 228 h 229"/>
                <a:gd name="T70" fmla="*/ 121 w 278"/>
                <a:gd name="T71" fmla="*/ 228 h 229"/>
                <a:gd name="T72" fmla="*/ 278 w 278"/>
                <a:gd name="T73" fmla="*/ 216 h 229"/>
                <a:gd name="T74" fmla="*/ 85 w 278"/>
                <a:gd name="T75" fmla="*/ 21 h 229"/>
                <a:gd name="T76" fmla="*/ 105 w 278"/>
                <a:gd name="T77" fmla="*/ 45 h 229"/>
                <a:gd name="T78" fmla="*/ 139 w 278"/>
                <a:gd name="T79" fmla="*/ 152 h 229"/>
                <a:gd name="T80" fmla="*/ 176 w 278"/>
                <a:gd name="T81" fmla="*/ 143 h 229"/>
                <a:gd name="T82" fmla="*/ 210 w 278"/>
                <a:gd name="T83" fmla="*/ 148 h 229"/>
                <a:gd name="T84" fmla="*/ 180 w 278"/>
                <a:gd name="T85" fmla="*/ 152 h 229"/>
                <a:gd name="T86" fmla="*/ 147 w 278"/>
                <a:gd name="T87" fmla="*/ 155 h 229"/>
                <a:gd name="T88" fmla="*/ 141 w 278"/>
                <a:gd name="T89" fmla="*/ 164 h 229"/>
                <a:gd name="T90" fmla="*/ 144 w 278"/>
                <a:gd name="T91" fmla="*/ 180 h 229"/>
                <a:gd name="T92" fmla="*/ 139 w 278"/>
                <a:gd name="T93" fmla="*/ 193 h 229"/>
                <a:gd name="T94" fmla="*/ 79 w 278"/>
                <a:gd name="T95" fmla="*/ 18 h 229"/>
                <a:gd name="T96" fmla="*/ 135 w 278"/>
                <a:gd name="T97" fmla="*/ 18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8" h="229">
                  <a:moveTo>
                    <a:pt x="278" y="216"/>
                  </a:moveTo>
                  <a:lnTo>
                    <a:pt x="278" y="216"/>
                  </a:lnTo>
                  <a:lnTo>
                    <a:pt x="278" y="213"/>
                  </a:lnTo>
                  <a:lnTo>
                    <a:pt x="278" y="211"/>
                  </a:lnTo>
                  <a:lnTo>
                    <a:pt x="271" y="203"/>
                  </a:lnTo>
                  <a:lnTo>
                    <a:pt x="264" y="196"/>
                  </a:lnTo>
                  <a:lnTo>
                    <a:pt x="256" y="188"/>
                  </a:lnTo>
                  <a:lnTo>
                    <a:pt x="248" y="181"/>
                  </a:lnTo>
                  <a:lnTo>
                    <a:pt x="242" y="176"/>
                  </a:lnTo>
                  <a:lnTo>
                    <a:pt x="237" y="170"/>
                  </a:lnTo>
                  <a:lnTo>
                    <a:pt x="226" y="159"/>
                  </a:lnTo>
                  <a:lnTo>
                    <a:pt x="204" y="130"/>
                  </a:lnTo>
                  <a:lnTo>
                    <a:pt x="214" y="123"/>
                  </a:lnTo>
                  <a:lnTo>
                    <a:pt x="224" y="117"/>
                  </a:lnTo>
                  <a:lnTo>
                    <a:pt x="231" y="110"/>
                  </a:lnTo>
                  <a:lnTo>
                    <a:pt x="239" y="102"/>
                  </a:lnTo>
                  <a:lnTo>
                    <a:pt x="245" y="94"/>
                  </a:lnTo>
                  <a:lnTo>
                    <a:pt x="251" y="86"/>
                  </a:lnTo>
                  <a:lnTo>
                    <a:pt x="256" y="78"/>
                  </a:lnTo>
                  <a:lnTo>
                    <a:pt x="259" y="71"/>
                  </a:lnTo>
                  <a:lnTo>
                    <a:pt x="262" y="64"/>
                  </a:lnTo>
                  <a:lnTo>
                    <a:pt x="265" y="57"/>
                  </a:lnTo>
                  <a:lnTo>
                    <a:pt x="268" y="45"/>
                  </a:lnTo>
                  <a:lnTo>
                    <a:pt x="270" y="36"/>
                  </a:lnTo>
                  <a:lnTo>
                    <a:pt x="270" y="31"/>
                  </a:lnTo>
                  <a:lnTo>
                    <a:pt x="265" y="16"/>
                  </a:lnTo>
                  <a:lnTo>
                    <a:pt x="264" y="18"/>
                  </a:lnTo>
                  <a:lnTo>
                    <a:pt x="262" y="23"/>
                  </a:lnTo>
                  <a:lnTo>
                    <a:pt x="262" y="22"/>
                  </a:lnTo>
                  <a:lnTo>
                    <a:pt x="262" y="23"/>
                  </a:lnTo>
                  <a:lnTo>
                    <a:pt x="260" y="26"/>
                  </a:lnTo>
                  <a:lnTo>
                    <a:pt x="233" y="37"/>
                  </a:lnTo>
                  <a:lnTo>
                    <a:pt x="237" y="36"/>
                  </a:lnTo>
                  <a:lnTo>
                    <a:pt x="243" y="31"/>
                  </a:lnTo>
                  <a:lnTo>
                    <a:pt x="250" y="26"/>
                  </a:lnTo>
                  <a:lnTo>
                    <a:pt x="254" y="22"/>
                  </a:lnTo>
                  <a:lnTo>
                    <a:pt x="256" y="18"/>
                  </a:lnTo>
                  <a:lnTo>
                    <a:pt x="258" y="16"/>
                  </a:lnTo>
                  <a:lnTo>
                    <a:pt x="259" y="13"/>
                  </a:lnTo>
                  <a:lnTo>
                    <a:pt x="259" y="9"/>
                  </a:lnTo>
                  <a:lnTo>
                    <a:pt x="257" y="8"/>
                  </a:lnTo>
                  <a:lnTo>
                    <a:pt x="256" y="5"/>
                  </a:lnTo>
                  <a:lnTo>
                    <a:pt x="253" y="5"/>
                  </a:lnTo>
                  <a:lnTo>
                    <a:pt x="250" y="5"/>
                  </a:lnTo>
                  <a:lnTo>
                    <a:pt x="246" y="5"/>
                  </a:lnTo>
                  <a:lnTo>
                    <a:pt x="239" y="7"/>
                  </a:lnTo>
                  <a:lnTo>
                    <a:pt x="231" y="8"/>
                  </a:lnTo>
                  <a:lnTo>
                    <a:pt x="223" y="10"/>
                  </a:lnTo>
                  <a:lnTo>
                    <a:pt x="207" y="15"/>
                  </a:lnTo>
                  <a:lnTo>
                    <a:pt x="191" y="21"/>
                  </a:lnTo>
                  <a:lnTo>
                    <a:pt x="176" y="26"/>
                  </a:lnTo>
                  <a:lnTo>
                    <a:pt x="175" y="26"/>
                  </a:lnTo>
                  <a:lnTo>
                    <a:pt x="169" y="26"/>
                  </a:lnTo>
                  <a:lnTo>
                    <a:pt x="141" y="16"/>
                  </a:lnTo>
                  <a:lnTo>
                    <a:pt x="126" y="13"/>
                  </a:lnTo>
                  <a:lnTo>
                    <a:pt x="119" y="11"/>
                  </a:lnTo>
                  <a:lnTo>
                    <a:pt x="112" y="10"/>
                  </a:lnTo>
                  <a:lnTo>
                    <a:pt x="110" y="11"/>
                  </a:lnTo>
                  <a:lnTo>
                    <a:pt x="107" y="11"/>
                  </a:lnTo>
                  <a:lnTo>
                    <a:pt x="105" y="13"/>
                  </a:lnTo>
                  <a:lnTo>
                    <a:pt x="111" y="13"/>
                  </a:lnTo>
                  <a:lnTo>
                    <a:pt x="116" y="15"/>
                  </a:lnTo>
                  <a:lnTo>
                    <a:pt x="128" y="17"/>
                  </a:lnTo>
                  <a:lnTo>
                    <a:pt x="167" y="29"/>
                  </a:lnTo>
                  <a:lnTo>
                    <a:pt x="142" y="39"/>
                  </a:lnTo>
                  <a:lnTo>
                    <a:pt x="117" y="50"/>
                  </a:lnTo>
                  <a:lnTo>
                    <a:pt x="112" y="42"/>
                  </a:lnTo>
                  <a:lnTo>
                    <a:pt x="107" y="34"/>
                  </a:lnTo>
                  <a:lnTo>
                    <a:pt x="99" y="16"/>
                  </a:lnTo>
                  <a:lnTo>
                    <a:pt x="102" y="13"/>
                  </a:lnTo>
                  <a:lnTo>
                    <a:pt x="105" y="11"/>
                  </a:lnTo>
                  <a:lnTo>
                    <a:pt x="108" y="10"/>
                  </a:lnTo>
                  <a:lnTo>
                    <a:pt x="110" y="7"/>
                  </a:lnTo>
                  <a:lnTo>
                    <a:pt x="110" y="5"/>
                  </a:lnTo>
                  <a:lnTo>
                    <a:pt x="110" y="2"/>
                  </a:lnTo>
                  <a:lnTo>
                    <a:pt x="110" y="0"/>
                  </a:lnTo>
                  <a:lnTo>
                    <a:pt x="107" y="0"/>
                  </a:lnTo>
                  <a:lnTo>
                    <a:pt x="104" y="0"/>
                  </a:lnTo>
                  <a:lnTo>
                    <a:pt x="101" y="0"/>
                  </a:lnTo>
                  <a:lnTo>
                    <a:pt x="98" y="3"/>
                  </a:lnTo>
                  <a:lnTo>
                    <a:pt x="98" y="5"/>
                  </a:lnTo>
                  <a:lnTo>
                    <a:pt x="85" y="13"/>
                  </a:lnTo>
                  <a:lnTo>
                    <a:pt x="84" y="13"/>
                  </a:lnTo>
                  <a:lnTo>
                    <a:pt x="82" y="13"/>
                  </a:lnTo>
                  <a:lnTo>
                    <a:pt x="80" y="13"/>
                  </a:lnTo>
                  <a:lnTo>
                    <a:pt x="79" y="15"/>
                  </a:lnTo>
                  <a:lnTo>
                    <a:pt x="79" y="16"/>
                  </a:lnTo>
                  <a:lnTo>
                    <a:pt x="79" y="15"/>
                  </a:lnTo>
                  <a:lnTo>
                    <a:pt x="79" y="13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9"/>
                  </a:lnTo>
                  <a:lnTo>
                    <a:pt x="79" y="21"/>
                  </a:lnTo>
                  <a:lnTo>
                    <a:pt x="80" y="44"/>
                  </a:lnTo>
                  <a:lnTo>
                    <a:pt x="81" y="68"/>
                  </a:lnTo>
                  <a:lnTo>
                    <a:pt x="65" y="76"/>
                  </a:lnTo>
                  <a:lnTo>
                    <a:pt x="50" y="85"/>
                  </a:lnTo>
                  <a:lnTo>
                    <a:pt x="37" y="93"/>
                  </a:lnTo>
                  <a:lnTo>
                    <a:pt x="22" y="102"/>
                  </a:lnTo>
                  <a:lnTo>
                    <a:pt x="11" y="111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3"/>
                  </a:lnTo>
                  <a:lnTo>
                    <a:pt x="0" y="123"/>
                  </a:lnTo>
                  <a:lnTo>
                    <a:pt x="2" y="123"/>
                  </a:lnTo>
                  <a:lnTo>
                    <a:pt x="21" y="126"/>
                  </a:lnTo>
                  <a:lnTo>
                    <a:pt x="21" y="128"/>
                  </a:lnTo>
                  <a:lnTo>
                    <a:pt x="26" y="127"/>
                  </a:lnTo>
                  <a:lnTo>
                    <a:pt x="17" y="132"/>
                  </a:lnTo>
                  <a:lnTo>
                    <a:pt x="15" y="130"/>
                  </a:lnTo>
                  <a:lnTo>
                    <a:pt x="15" y="131"/>
                  </a:lnTo>
                  <a:lnTo>
                    <a:pt x="15" y="133"/>
                  </a:lnTo>
                  <a:lnTo>
                    <a:pt x="14" y="134"/>
                  </a:lnTo>
                  <a:lnTo>
                    <a:pt x="15" y="136"/>
                  </a:lnTo>
                  <a:lnTo>
                    <a:pt x="17" y="136"/>
                  </a:lnTo>
                  <a:lnTo>
                    <a:pt x="18" y="139"/>
                  </a:lnTo>
                  <a:lnTo>
                    <a:pt x="22" y="141"/>
                  </a:lnTo>
                  <a:lnTo>
                    <a:pt x="28" y="144"/>
                  </a:lnTo>
                  <a:lnTo>
                    <a:pt x="37" y="146"/>
                  </a:lnTo>
                  <a:lnTo>
                    <a:pt x="48" y="149"/>
                  </a:lnTo>
                  <a:lnTo>
                    <a:pt x="62" y="152"/>
                  </a:lnTo>
                  <a:lnTo>
                    <a:pt x="77" y="154"/>
                  </a:lnTo>
                  <a:lnTo>
                    <a:pt x="87" y="154"/>
                  </a:lnTo>
                  <a:lnTo>
                    <a:pt x="96" y="154"/>
                  </a:lnTo>
                  <a:lnTo>
                    <a:pt x="105" y="154"/>
                  </a:lnTo>
                  <a:lnTo>
                    <a:pt x="115" y="154"/>
                  </a:lnTo>
                  <a:lnTo>
                    <a:pt x="125" y="153"/>
                  </a:lnTo>
                  <a:lnTo>
                    <a:pt x="136" y="152"/>
                  </a:lnTo>
                  <a:lnTo>
                    <a:pt x="135" y="167"/>
                  </a:lnTo>
                  <a:lnTo>
                    <a:pt x="135" y="183"/>
                  </a:lnTo>
                  <a:lnTo>
                    <a:pt x="119" y="198"/>
                  </a:lnTo>
                  <a:lnTo>
                    <a:pt x="103" y="211"/>
                  </a:lnTo>
                  <a:lnTo>
                    <a:pt x="97" y="216"/>
                  </a:lnTo>
                  <a:lnTo>
                    <a:pt x="96" y="216"/>
                  </a:lnTo>
                  <a:lnTo>
                    <a:pt x="95" y="219"/>
                  </a:lnTo>
                  <a:lnTo>
                    <a:pt x="93" y="221"/>
                  </a:lnTo>
                  <a:lnTo>
                    <a:pt x="91" y="224"/>
                  </a:lnTo>
                  <a:lnTo>
                    <a:pt x="91" y="227"/>
                  </a:lnTo>
                  <a:lnTo>
                    <a:pt x="91" y="228"/>
                  </a:lnTo>
                  <a:lnTo>
                    <a:pt x="91" y="229"/>
                  </a:lnTo>
                  <a:lnTo>
                    <a:pt x="93" y="229"/>
                  </a:lnTo>
                  <a:lnTo>
                    <a:pt x="99" y="229"/>
                  </a:lnTo>
                  <a:lnTo>
                    <a:pt x="121" y="228"/>
                  </a:lnTo>
                  <a:lnTo>
                    <a:pt x="151" y="227"/>
                  </a:lnTo>
                  <a:lnTo>
                    <a:pt x="186" y="223"/>
                  </a:lnTo>
                  <a:lnTo>
                    <a:pt x="249" y="219"/>
                  </a:lnTo>
                  <a:lnTo>
                    <a:pt x="278" y="216"/>
                  </a:lnTo>
                  <a:close/>
                  <a:moveTo>
                    <a:pt x="87" y="65"/>
                  </a:moveTo>
                  <a:lnTo>
                    <a:pt x="87" y="65"/>
                  </a:lnTo>
                  <a:lnTo>
                    <a:pt x="86" y="43"/>
                  </a:lnTo>
                  <a:lnTo>
                    <a:pt x="85" y="21"/>
                  </a:lnTo>
                  <a:lnTo>
                    <a:pt x="88" y="19"/>
                  </a:lnTo>
                  <a:lnTo>
                    <a:pt x="92" y="18"/>
                  </a:lnTo>
                  <a:lnTo>
                    <a:pt x="101" y="36"/>
                  </a:lnTo>
                  <a:lnTo>
                    <a:pt x="105" y="45"/>
                  </a:lnTo>
                  <a:lnTo>
                    <a:pt x="111" y="54"/>
                  </a:lnTo>
                  <a:lnTo>
                    <a:pt x="87" y="65"/>
                  </a:lnTo>
                  <a:close/>
                  <a:moveTo>
                    <a:pt x="139" y="152"/>
                  </a:moveTo>
                  <a:lnTo>
                    <a:pt x="139" y="152"/>
                  </a:lnTo>
                  <a:lnTo>
                    <a:pt x="153" y="149"/>
                  </a:lnTo>
                  <a:lnTo>
                    <a:pt x="161" y="147"/>
                  </a:lnTo>
                  <a:lnTo>
                    <a:pt x="169" y="145"/>
                  </a:lnTo>
                  <a:lnTo>
                    <a:pt x="176" y="143"/>
                  </a:lnTo>
                  <a:lnTo>
                    <a:pt x="184" y="140"/>
                  </a:lnTo>
                  <a:lnTo>
                    <a:pt x="191" y="136"/>
                  </a:lnTo>
                  <a:lnTo>
                    <a:pt x="197" y="133"/>
                  </a:lnTo>
                  <a:lnTo>
                    <a:pt x="210" y="148"/>
                  </a:lnTo>
                  <a:lnTo>
                    <a:pt x="206" y="148"/>
                  </a:lnTo>
                  <a:lnTo>
                    <a:pt x="200" y="148"/>
                  </a:lnTo>
                  <a:lnTo>
                    <a:pt x="192" y="149"/>
                  </a:lnTo>
                  <a:lnTo>
                    <a:pt x="180" y="152"/>
                  </a:lnTo>
                  <a:lnTo>
                    <a:pt x="169" y="152"/>
                  </a:lnTo>
                  <a:lnTo>
                    <a:pt x="158" y="153"/>
                  </a:lnTo>
                  <a:lnTo>
                    <a:pt x="152" y="154"/>
                  </a:lnTo>
                  <a:lnTo>
                    <a:pt x="147" y="155"/>
                  </a:lnTo>
                  <a:lnTo>
                    <a:pt x="146" y="157"/>
                  </a:lnTo>
                  <a:lnTo>
                    <a:pt x="144" y="157"/>
                  </a:lnTo>
                  <a:lnTo>
                    <a:pt x="142" y="160"/>
                  </a:lnTo>
                  <a:lnTo>
                    <a:pt x="141" y="164"/>
                  </a:lnTo>
                  <a:lnTo>
                    <a:pt x="141" y="166"/>
                  </a:lnTo>
                  <a:lnTo>
                    <a:pt x="143" y="173"/>
                  </a:lnTo>
                  <a:lnTo>
                    <a:pt x="144" y="176"/>
                  </a:lnTo>
                  <a:lnTo>
                    <a:pt x="144" y="180"/>
                  </a:lnTo>
                  <a:lnTo>
                    <a:pt x="143" y="183"/>
                  </a:lnTo>
                  <a:lnTo>
                    <a:pt x="142" y="186"/>
                  </a:lnTo>
                  <a:lnTo>
                    <a:pt x="141" y="189"/>
                  </a:lnTo>
                  <a:lnTo>
                    <a:pt x="139" y="193"/>
                  </a:lnTo>
                  <a:lnTo>
                    <a:pt x="139" y="172"/>
                  </a:lnTo>
                  <a:lnTo>
                    <a:pt x="139" y="152"/>
                  </a:lnTo>
                  <a:close/>
                  <a:moveTo>
                    <a:pt x="79" y="18"/>
                  </a:moveTo>
                  <a:lnTo>
                    <a:pt x="79" y="18"/>
                  </a:lnTo>
                  <a:close/>
                  <a:moveTo>
                    <a:pt x="135" y="188"/>
                  </a:moveTo>
                  <a:lnTo>
                    <a:pt x="135" y="187"/>
                  </a:lnTo>
                  <a:lnTo>
                    <a:pt x="135" y="186"/>
                  </a:lnTo>
                  <a:lnTo>
                    <a:pt x="135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2" name="Freeform 36"/>
            <p:cNvSpPr>
              <a:spLocks/>
            </p:cNvSpPr>
            <p:nvPr/>
          </p:nvSpPr>
          <p:spPr bwMode="auto">
            <a:xfrm>
              <a:off x="3519488" y="3405188"/>
              <a:ext cx="531813" cy="63500"/>
            </a:xfrm>
            <a:custGeom>
              <a:avLst/>
              <a:gdLst>
                <a:gd name="T0" fmla="*/ 0 w 335"/>
                <a:gd name="T1" fmla="*/ 20 h 40"/>
                <a:gd name="T2" fmla="*/ 2 w 335"/>
                <a:gd name="T3" fmla="*/ 19 h 40"/>
                <a:gd name="T4" fmla="*/ 16 w 335"/>
                <a:gd name="T5" fmla="*/ 17 h 40"/>
                <a:gd name="T6" fmla="*/ 48 w 335"/>
                <a:gd name="T7" fmla="*/ 17 h 40"/>
                <a:gd name="T8" fmla="*/ 58 w 335"/>
                <a:gd name="T9" fmla="*/ 14 h 40"/>
                <a:gd name="T10" fmla="*/ 58 w 335"/>
                <a:gd name="T11" fmla="*/ 11 h 40"/>
                <a:gd name="T12" fmla="*/ 77 w 335"/>
                <a:gd name="T13" fmla="*/ 9 h 40"/>
                <a:gd name="T14" fmla="*/ 107 w 335"/>
                <a:gd name="T15" fmla="*/ 4 h 40"/>
                <a:gd name="T16" fmla="*/ 128 w 335"/>
                <a:gd name="T17" fmla="*/ 1 h 40"/>
                <a:gd name="T18" fmla="*/ 158 w 335"/>
                <a:gd name="T19" fmla="*/ 0 h 40"/>
                <a:gd name="T20" fmla="*/ 195 w 335"/>
                <a:gd name="T21" fmla="*/ 0 h 40"/>
                <a:gd name="T22" fmla="*/ 232 w 335"/>
                <a:gd name="T23" fmla="*/ 2 h 40"/>
                <a:gd name="T24" fmla="*/ 268 w 335"/>
                <a:gd name="T25" fmla="*/ 4 h 40"/>
                <a:gd name="T26" fmla="*/ 286 w 335"/>
                <a:gd name="T27" fmla="*/ 11 h 40"/>
                <a:gd name="T28" fmla="*/ 287 w 335"/>
                <a:gd name="T29" fmla="*/ 14 h 40"/>
                <a:gd name="T30" fmla="*/ 292 w 335"/>
                <a:gd name="T31" fmla="*/ 17 h 40"/>
                <a:gd name="T32" fmla="*/ 302 w 335"/>
                <a:gd name="T33" fmla="*/ 19 h 40"/>
                <a:gd name="T34" fmla="*/ 327 w 335"/>
                <a:gd name="T35" fmla="*/ 22 h 40"/>
                <a:gd name="T36" fmla="*/ 330 w 335"/>
                <a:gd name="T37" fmla="*/ 25 h 40"/>
                <a:gd name="T38" fmla="*/ 312 w 335"/>
                <a:gd name="T39" fmla="*/ 27 h 40"/>
                <a:gd name="T40" fmla="*/ 289 w 335"/>
                <a:gd name="T41" fmla="*/ 28 h 40"/>
                <a:gd name="T42" fmla="*/ 255 w 335"/>
                <a:gd name="T43" fmla="*/ 29 h 40"/>
                <a:gd name="T44" fmla="*/ 223 w 335"/>
                <a:gd name="T45" fmla="*/ 30 h 40"/>
                <a:gd name="T46" fmla="*/ 164 w 335"/>
                <a:gd name="T47" fmla="*/ 31 h 40"/>
                <a:gd name="T48" fmla="*/ 162 w 335"/>
                <a:gd name="T49" fmla="*/ 34 h 40"/>
                <a:gd name="T50" fmla="*/ 154 w 335"/>
                <a:gd name="T51" fmla="*/ 38 h 40"/>
                <a:gd name="T52" fmla="*/ 142 w 335"/>
                <a:gd name="T53" fmla="*/ 38 h 40"/>
                <a:gd name="T54" fmla="*/ 132 w 335"/>
                <a:gd name="T55" fmla="*/ 40 h 40"/>
                <a:gd name="T56" fmla="*/ 124 w 335"/>
                <a:gd name="T57" fmla="*/ 38 h 40"/>
                <a:gd name="T58" fmla="*/ 117 w 335"/>
                <a:gd name="T59" fmla="*/ 36 h 40"/>
                <a:gd name="T60" fmla="*/ 110 w 335"/>
                <a:gd name="T61" fmla="*/ 35 h 40"/>
                <a:gd name="T62" fmla="*/ 104 w 335"/>
                <a:gd name="T63" fmla="*/ 35 h 40"/>
                <a:gd name="T64" fmla="*/ 96 w 335"/>
                <a:gd name="T65" fmla="*/ 38 h 40"/>
                <a:gd name="T66" fmla="*/ 88 w 335"/>
                <a:gd name="T67" fmla="*/ 38 h 40"/>
                <a:gd name="T68" fmla="*/ 57 w 335"/>
                <a:gd name="T69" fmla="*/ 36 h 40"/>
                <a:gd name="T70" fmla="*/ 40 w 335"/>
                <a:gd name="T71" fmla="*/ 35 h 40"/>
                <a:gd name="T72" fmla="*/ 29 w 335"/>
                <a:gd name="T73" fmla="*/ 33 h 40"/>
                <a:gd name="T74" fmla="*/ 23 w 335"/>
                <a:gd name="T75" fmla="*/ 31 h 40"/>
                <a:gd name="T76" fmla="*/ 15 w 335"/>
                <a:gd name="T77" fmla="*/ 30 h 40"/>
                <a:gd name="T78" fmla="*/ 7 w 335"/>
                <a:gd name="T79" fmla="*/ 28 h 40"/>
                <a:gd name="T80" fmla="*/ 0 w 335"/>
                <a:gd name="T81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5" h="40">
                  <a:moveTo>
                    <a:pt x="0" y="20"/>
                  </a:moveTo>
                  <a:lnTo>
                    <a:pt x="0" y="20"/>
                  </a:lnTo>
                  <a:lnTo>
                    <a:pt x="1" y="20"/>
                  </a:lnTo>
                  <a:lnTo>
                    <a:pt x="2" y="19"/>
                  </a:lnTo>
                  <a:lnTo>
                    <a:pt x="7" y="19"/>
                  </a:lnTo>
                  <a:lnTo>
                    <a:pt x="16" y="17"/>
                  </a:lnTo>
                  <a:lnTo>
                    <a:pt x="27" y="17"/>
                  </a:lnTo>
                  <a:lnTo>
                    <a:pt x="48" y="17"/>
                  </a:lnTo>
                  <a:lnTo>
                    <a:pt x="59" y="17"/>
                  </a:lnTo>
                  <a:lnTo>
                    <a:pt x="58" y="14"/>
                  </a:lnTo>
                  <a:lnTo>
                    <a:pt x="58" y="13"/>
                  </a:lnTo>
                  <a:lnTo>
                    <a:pt x="58" y="11"/>
                  </a:lnTo>
                  <a:lnTo>
                    <a:pt x="58" y="9"/>
                  </a:lnTo>
                  <a:lnTo>
                    <a:pt x="77" y="9"/>
                  </a:lnTo>
                  <a:lnTo>
                    <a:pt x="96" y="6"/>
                  </a:lnTo>
                  <a:lnTo>
                    <a:pt x="107" y="4"/>
                  </a:lnTo>
                  <a:lnTo>
                    <a:pt x="117" y="2"/>
                  </a:lnTo>
                  <a:lnTo>
                    <a:pt x="128" y="1"/>
                  </a:lnTo>
                  <a:lnTo>
                    <a:pt x="140" y="0"/>
                  </a:lnTo>
                  <a:lnTo>
                    <a:pt x="158" y="0"/>
                  </a:lnTo>
                  <a:lnTo>
                    <a:pt x="177" y="0"/>
                  </a:lnTo>
                  <a:lnTo>
                    <a:pt x="195" y="0"/>
                  </a:lnTo>
                  <a:lnTo>
                    <a:pt x="213" y="1"/>
                  </a:lnTo>
                  <a:lnTo>
                    <a:pt x="232" y="2"/>
                  </a:lnTo>
                  <a:lnTo>
                    <a:pt x="250" y="4"/>
                  </a:lnTo>
                  <a:lnTo>
                    <a:pt x="268" y="4"/>
                  </a:lnTo>
                  <a:lnTo>
                    <a:pt x="286" y="4"/>
                  </a:lnTo>
                  <a:lnTo>
                    <a:pt x="286" y="11"/>
                  </a:lnTo>
                  <a:lnTo>
                    <a:pt x="287" y="13"/>
                  </a:lnTo>
                  <a:lnTo>
                    <a:pt x="287" y="14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6" y="19"/>
                  </a:lnTo>
                  <a:lnTo>
                    <a:pt x="302" y="19"/>
                  </a:lnTo>
                  <a:lnTo>
                    <a:pt x="319" y="21"/>
                  </a:lnTo>
                  <a:lnTo>
                    <a:pt x="327" y="22"/>
                  </a:lnTo>
                  <a:lnTo>
                    <a:pt x="335" y="25"/>
                  </a:lnTo>
                  <a:lnTo>
                    <a:pt x="330" y="25"/>
                  </a:lnTo>
                  <a:lnTo>
                    <a:pt x="324" y="25"/>
                  </a:lnTo>
                  <a:lnTo>
                    <a:pt x="312" y="27"/>
                  </a:lnTo>
                  <a:lnTo>
                    <a:pt x="300" y="27"/>
                  </a:lnTo>
                  <a:lnTo>
                    <a:pt x="289" y="28"/>
                  </a:lnTo>
                  <a:lnTo>
                    <a:pt x="266" y="28"/>
                  </a:lnTo>
                  <a:lnTo>
                    <a:pt x="255" y="29"/>
                  </a:lnTo>
                  <a:lnTo>
                    <a:pt x="243" y="30"/>
                  </a:lnTo>
                  <a:lnTo>
                    <a:pt x="223" y="30"/>
                  </a:lnTo>
                  <a:lnTo>
                    <a:pt x="203" y="31"/>
                  </a:lnTo>
                  <a:lnTo>
                    <a:pt x="164" y="31"/>
                  </a:lnTo>
                  <a:lnTo>
                    <a:pt x="163" y="33"/>
                  </a:lnTo>
                  <a:lnTo>
                    <a:pt x="162" y="34"/>
                  </a:lnTo>
                  <a:lnTo>
                    <a:pt x="157" y="36"/>
                  </a:lnTo>
                  <a:lnTo>
                    <a:pt x="154" y="38"/>
                  </a:lnTo>
                  <a:lnTo>
                    <a:pt x="148" y="38"/>
                  </a:lnTo>
                  <a:lnTo>
                    <a:pt x="142" y="38"/>
                  </a:lnTo>
                  <a:lnTo>
                    <a:pt x="137" y="40"/>
                  </a:lnTo>
                  <a:lnTo>
                    <a:pt x="132" y="40"/>
                  </a:lnTo>
                  <a:lnTo>
                    <a:pt x="128" y="38"/>
                  </a:lnTo>
                  <a:lnTo>
                    <a:pt x="124" y="38"/>
                  </a:lnTo>
                  <a:lnTo>
                    <a:pt x="120" y="38"/>
                  </a:lnTo>
                  <a:lnTo>
                    <a:pt x="117" y="36"/>
                  </a:lnTo>
                  <a:lnTo>
                    <a:pt x="114" y="35"/>
                  </a:lnTo>
                  <a:lnTo>
                    <a:pt x="110" y="35"/>
                  </a:lnTo>
                  <a:lnTo>
                    <a:pt x="107" y="35"/>
                  </a:lnTo>
                  <a:lnTo>
                    <a:pt x="104" y="35"/>
                  </a:lnTo>
                  <a:lnTo>
                    <a:pt x="101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88" y="38"/>
                  </a:lnTo>
                  <a:lnTo>
                    <a:pt x="74" y="38"/>
                  </a:lnTo>
                  <a:lnTo>
                    <a:pt x="57" y="36"/>
                  </a:lnTo>
                  <a:lnTo>
                    <a:pt x="50" y="36"/>
                  </a:lnTo>
                  <a:lnTo>
                    <a:pt x="40" y="35"/>
                  </a:lnTo>
                  <a:lnTo>
                    <a:pt x="35" y="34"/>
                  </a:lnTo>
                  <a:lnTo>
                    <a:pt x="29" y="33"/>
                  </a:lnTo>
                  <a:lnTo>
                    <a:pt x="25" y="31"/>
                  </a:lnTo>
                  <a:lnTo>
                    <a:pt x="23" y="31"/>
                  </a:lnTo>
                  <a:lnTo>
                    <a:pt x="18" y="31"/>
                  </a:lnTo>
                  <a:lnTo>
                    <a:pt x="15" y="30"/>
                  </a:lnTo>
                  <a:lnTo>
                    <a:pt x="12" y="29"/>
                  </a:lnTo>
                  <a:lnTo>
                    <a:pt x="7" y="28"/>
                  </a:lnTo>
                  <a:lnTo>
                    <a:pt x="0" y="25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3" name="Freeform 37"/>
            <p:cNvSpPr>
              <a:spLocks/>
            </p:cNvSpPr>
            <p:nvPr/>
          </p:nvSpPr>
          <p:spPr bwMode="auto">
            <a:xfrm>
              <a:off x="3675063" y="3290888"/>
              <a:ext cx="269875" cy="127000"/>
            </a:xfrm>
            <a:custGeom>
              <a:avLst/>
              <a:gdLst>
                <a:gd name="T0" fmla="*/ 170 w 170"/>
                <a:gd name="T1" fmla="*/ 63 h 80"/>
                <a:gd name="T2" fmla="*/ 170 w 170"/>
                <a:gd name="T3" fmla="*/ 63 h 80"/>
                <a:gd name="T4" fmla="*/ 163 w 170"/>
                <a:gd name="T5" fmla="*/ 55 h 80"/>
                <a:gd name="T6" fmla="*/ 156 w 170"/>
                <a:gd name="T7" fmla="*/ 48 h 80"/>
                <a:gd name="T8" fmla="*/ 148 w 170"/>
                <a:gd name="T9" fmla="*/ 40 h 80"/>
                <a:gd name="T10" fmla="*/ 140 w 170"/>
                <a:gd name="T11" fmla="*/ 34 h 80"/>
                <a:gd name="T12" fmla="*/ 132 w 170"/>
                <a:gd name="T13" fmla="*/ 27 h 80"/>
                <a:gd name="T14" fmla="*/ 127 w 170"/>
                <a:gd name="T15" fmla="*/ 21 h 80"/>
                <a:gd name="T16" fmla="*/ 119 w 170"/>
                <a:gd name="T17" fmla="*/ 13 h 80"/>
                <a:gd name="T18" fmla="*/ 113 w 170"/>
                <a:gd name="T19" fmla="*/ 5 h 80"/>
                <a:gd name="T20" fmla="*/ 109 w 170"/>
                <a:gd name="T21" fmla="*/ 3 h 80"/>
                <a:gd name="T22" fmla="*/ 107 w 170"/>
                <a:gd name="T23" fmla="*/ 2 h 80"/>
                <a:gd name="T24" fmla="*/ 103 w 170"/>
                <a:gd name="T25" fmla="*/ 0 h 80"/>
                <a:gd name="T26" fmla="*/ 99 w 170"/>
                <a:gd name="T27" fmla="*/ 0 h 80"/>
                <a:gd name="T28" fmla="*/ 95 w 170"/>
                <a:gd name="T29" fmla="*/ 0 h 80"/>
                <a:gd name="T30" fmla="*/ 92 w 170"/>
                <a:gd name="T31" fmla="*/ 2 h 80"/>
                <a:gd name="T32" fmla="*/ 84 w 170"/>
                <a:gd name="T33" fmla="*/ 3 h 80"/>
                <a:gd name="T34" fmla="*/ 72 w 170"/>
                <a:gd name="T35" fmla="*/ 5 h 80"/>
                <a:gd name="T36" fmla="*/ 61 w 170"/>
                <a:gd name="T37" fmla="*/ 5 h 80"/>
                <a:gd name="T38" fmla="*/ 50 w 170"/>
                <a:gd name="T39" fmla="*/ 5 h 80"/>
                <a:gd name="T40" fmla="*/ 44 w 170"/>
                <a:gd name="T41" fmla="*/ 7 h 80"/>
                <a:gd name="T42" fmla="*/ 39 w 170"/>
                <a:gd name="T43" fmla="*/ 8 h 80"/>
                <a:gd name="T44" fmla="*/ 37 w 170"/>
                <a:gd name="T45" fmla="*/ 9 h 80"/>
                <a:gd name="T46" fmla="*/ 36 w 170"/>
                <a:gd name="T47" fmla="*/ 10 h 80"/>
                <a:gd name="T48" fmla="*/ 34 w 170"/>
                <a:gd name="T49" fmla="*/ 13 h 80"/>
                <a:gd name="T50" fmla="*/ 33 w 170"/>
                <a:gd name="T51" fmla="*/ 16 h 80"/>
                <a:gd name="T52" fmla="*/ 33 w 170"/>
                <a:gd name="T53" fmla="*/ 18 h 80"/>
                <a:gd name="T54" fmla="*/ 34 w 170"/>
                <a:gd name="T55" fmla="*/ 23 h 80"/>
                <a:gd name="T56" fmla="*/ 35 w 170"/>
                <a:gd name="T57" fmla="*/ 26 h 80"/>
                <a:gd name="T58" fmla="*/ 36 w 170"/>
                <a:gd name="T59" fmla="*/ 31 h 80"/>
                <a:gd name="T60" fmla="*/ 35 w 170"/>
                <a:gd name="T61" fmla="*/ 34 h 80"/>
                <a:gd name="T62" fmla="*/ 34 w 170"/>
                <a:gd name="T63" fmla="*/ 39 h 80"/>
                <a:gd name="T64" fmla="*/ 32 w 170"/>
                <a:gd name="T65" fmla="*/ 42 h 80"/>
                <a:gd name="T66" fmla="*/ 31 w 170"/>
                <a:gd name="T67" fmla="*/ 46 h 80"/>
                <a:gd name="T68" fmla="*/ 26 w 170"/>
                <a:gd name="T69" fmla="*/ 51 h 80"/>
                <a:gd name="T70" fmla="*/ 20 w 170"/>
                <a:gd name="T71" fmla="*/ 55 h 80"/>
                <a:gd name="T72" fmla="*/ 15 w 170"/>
                <a:gd name="T73" fmla="*/ 61 h 80"/>
                <a:gd name="T74" fmla="*/ 3 w 170"/>
                <a:gd name="T75" fmla="*/ 72 h 80"/>
                <a:gd name="T76" fmla="*/ 1 w 170"/>
                <a:gd name="T77" fmla="*/ 74 h 80"/>
                <a:gd name="T78" fmla="*/ 0 w 170"/>
                <a:gd name="T79" fmla="*/ 77 h 80"/>
                <a:gd name="T80" fmla="*/ 0 w 170"/>
                <a:gd name="T81" fmla="*/ 78 h 80"/>
                <a:gd name="T82" fmla="*/ 0 w 170"/>
                <a:gd name="T83" fmla="*/ 80 h 80"/>
                <a:gd name="T84" fmla="*/ 1 w 170"/>
                <a:gd name="T85" fmla="*/ 80 h 80"/>
                <a:gd name="T86" fmla="*/ 2 w 170"/>
                <a:gd name="T87" fmla="*/ 80 h 80"/>
                <a:gd name="T88" fmla="*/ 7 w 170"/>
                <a:gd name="T89" fmla="*/ 74 h 80"/>
                <a:gd name="T90" fmla="*/ 7 w 170"/>
                <a:gd name="T91" fmla="*/ 75 h 80"/>
                <a:gd name="T92" fmla="*/ 7 w 170"/>
                <a:gd name="T93" fmla="*/ 76 h 80"/>
                <a:gd name="T94" fmla="*/ 8 w 170"/>
                <a:gd name="T95" fmla="*/ 76 h 80"/>
                <a:gd name="T96" fmla="*/ 14 w 170"/>
                <a:gd name="T97" fmla="*/ 75 h 80"/>
                <a:gd name="T98" fmla="*/ 32 w 170"/>
                <a:gd name="T99" fmla="*/ 75 h 80"/>
                <a:gd name="T100" fmla="*/ 51 w 170"/>
                <a:gd name="T101" fmla="*/ 75 h 80"/>
                <a:gd name="T102" fmla="*/ 89 w 170"/>
                <a:gd name="T103" fmla="*/ 76 h 80"/>
                <a:gd name="T104" fmla="*/ 108 w 170"/>
                <a:gd name="T105" fmla="*/ 76 h 80"/>
                <a:gd name="T106" fmla="*/ 127 w 170"/>
                <a:gd name="T107" fmla="*/ 76 h 80"/>
                <a:gd name="T108" fmla="*/ 146 w 170"/>
                <a:gd name="T109" fmla="*/ 75 h 80"/>
                <a:gd name="T110" fmla="*/ 165 w 170"/>
                <a:gd name="T111" fmla="*/ 74 h 80"/>
                <a:gd name="T112" fmla="*/ 166 w 170"/>
                <a:gd name="T113" fmla="*/ 73 h 80"/>
                <a:gd name="T114" fmla="*/ 166 w 170"/>
                <a:gd name="T115" fmla="*/ 72 h 80"/>
                <a:gd name="T116" fmla="*/ 169 w 170"/>
                <a:gd name="T117" fmla="*/ 69 h 80"/>
                <a:gd name="T118" fmla="*/ 170 w 170"/>
                <a:gd name="T119" fmla="*/ 66 h 80"/>
                <a:gd name="T120" fmla="*/ 170 w 170"/>
                <a:gd name="T121" fmla="*/ 64 h 80"/>
                <a:gd name="T122" fmla="*/ 170 w 170"/>
                <a:gd name="T12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" h="80">
                  <a:moveTo>
                    <a:pt x="170" y="63"/>
                  </a:moveTo>
                  <a:lnTo>
                    <a:pt x="170" y="63"/>
                  </a:lnTo>
                  <a:lnTo>
                    <a:pt x="163" y="55"/>
                  </a:lnTo>
                  <a:lnTo>
                    <a:pt x="156" y="48"/>
                  </a:lnTo>
                  <a:lnTo>
                    <a:pt x="148" y="40"/>
                  </a:lnTo>
                  <a:lnTo>
                    <a:pt x="140" y="34"/>
                  </a:lnTo>
                  <a:lnTo>
                    <a:pt x="132" y="27"/>
                  </a:lnTo>
                  <a:lnTo>
                    <a:pt x="127" y="21"/>
                  </a:lnTo>
                  <a:lnTo>
                    <a:pt x="119" y="13"/>
                  </a:lnTo>
                  <a:lnTo>
                    <a:pt x="113" y="5"/>
                  </a:lnTo>
                  <a:lnTo>
                    <a:pt x="109" y="3"/>
                  </a:lnTo>
                  <a:lnTo>
                    <a:pt x="107" y="2"/>
                  </a:lnTo>
                  <a:lnTo>
                    <a:pt x="103" y="0"/>
                  </a:lnTo>
                  <a:lnTo>
                    <a:pt x="99" y="0"/>
                  </a:lnTo>
                  <a:lnTo>
                    <a:pt x="95" y="0"/>
                  </a:lnTo>
                  <a:lnTo>
                    <a:pt x="92" y="2"/>
                  </a:lnTo>
                  <a:lnTo>
                    <a:pt x="84" y="3"/>
                  </a:lnTo>
                  <a:lnTo>
                    <a:pt x="72" y="5"/>
                  </a:lnTo>
                  <a:lnTo>
                    <a:pt x="61" y="5"/>
                  </a:lnTo>
                  <a:lnTo>
                    <a:pt x="50" y="5"/>
                  </a:lnTo>
                  <a:lnTo>
                    <a:pt x="44" y="7"/>
                  </a:lnTo>
                  <a:lnTo>
                    <a:pt x="39" y="8"/>
                  </a:lnTo>
                  <a:lnTo>
                    <a:pt x="37" y="9"/>
                  </a:lnTo>
                  <a:lnTo>
                    <a:pt x="36" y="10"/>
                  </a:lnTo>
                  <a:lnTo>
                    <a:pt x="34" y="13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4" y="23"/>
                  </a:lnTo>
                  <a:lnTo>
                    <a:pt x="35" y="26"/>
                  </a:lnTo>
                  <a:lnTo>
                    <a:pt x="36" y="31"/>
                  </a:lnTo>
                  <a:lnTo>
                    <a:pt x="35" y="34"/>
                  </a:lnTo>
                  <a:lnTo>
                    <a:pt x="34" y="39"/>
                  </a:lnTo>
                  <a:lnTo>
                    <a:pt x="32" y="42"/>
                  </a:lnTo>
                  <a:lnTo>
                    <a:pt x="31" y="46"/>
                  </a:lnTo>
                  <a:lnTo>
                    <a:pt x="26" y="51"/>
                  </a:lnTo>
                  <a:lnTo>
                    <a:pt x="20" y="55"/>
                  </a:lnTo>
                  <a:lnTo>
                    <a:pt x="15" y="61"/>
                  </a:lnTo>
                  <a:lnTo>
                    <a:pt x="3" y="72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1" y="80"/>
                  </a:lnTo>
                  <a:lnTo>
                    <a:pt x="2" y="80"/>
                  </a:lnTo>
                  <a:lnTo>
                    <a:pt x="7" y="74"/>
                  </a:lnTo>
                  <a:lnTo>
                    <a:pt x="7" y="75"/>
                  </a:lnTo>
                  <a:lnTo>
                    <a:pt x="7" y="76"/>
                  </a:lnTo>
                  <a:lnTo>
                    <a:pt x="8" y="76"/>
                  </a:lnTo>
                  <a:lnTo>
                    <a:pt x="14" y="75"/>
                  </a:lnTo>
                  <a:lnTo>
                    <a:pt x="32" y="75"/>
                  </a:lnTo>
                  <a:lnTo>
                    <a:pt x="51" y="75"/>
                  </a:lnTo>
                  <a:lnTo>
                    <a:pt x="89" y="76"/>
                  </a:lnTo>
                  <a:lnTo>
                    <a:pt x="108" y="76"/>
                  </a:lnTo>
                  <a:lnTo>
                    <a:pt x="127" y="76"/>
                  </a:lnTo>
                  <a:lnTo>
                    <a:pt x="146" y="75"/>
                  </a:lnTo>
                  <a:lnTo>
                    <a:pt x="165" y="74"/>
                  </a:lnTo>
                  <a:lnTo>
                    <a:pt x="166" y="73"/>
                  </a:lnTo>
                  <a:lnTo>
                    <a:pt x="166" y="72"/>
                  </a:lnTo>
                  <a:lnTo>
                    <a:pt x="169" y="69"/>
                  </a:lnTo>
                  <a:lnTo>
                    <a:pt x="170" y="66"/>
                  </a:lnTo>
                  <a:lnTo>
                    <a:pt x="170" y="64"/>
                  </a:lnTo>
                  <a:lnTo>
                    <a:pt x="170" y="63"/>
                  </a:lnTo>
                  <a:close/>
                </a:path>
              </a:pathLst>
            </a:custGeom>
            <a:solidFill>
              <a:srgbClr val="F8B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4" name="Freeform 38"/>
            <p:cNvSpPr>
              <a:spLocks/>
            </p:cNvSpPr>
            <p:nvPr/>
          </p:nvSpPr>
          <p:spPr bwMode="auto">
            <a:xfrm>
              <a:off x="3536950" y="3079751"/>
              <a:ext cx="395288" cy="220663"/>
            </a:xfrm>
            <a:custGeom>
              <a:avLst/>
              <a:gdLst>
                <a:gd name="T0" fmla="*/ 0 w 249"/>
                <a:gd name="T1" fmla="*/ 124 h 139"/>
                <a:gd name="T2" fmla="*/ 0 w 249"/>
                <a:gd name="T3" fmla="*/ 124 h 139"/>
                <a:gd name="T4" fmla="*/ 2 w 249"/>
                <a:gd name="T5" fmla="*/ 126 h 139"/>
                <a:gd name="T6" fmla="*/ 6 w 249"/>
                <a:gd name="T7" fmla="*/ 127 h 139"/>
                <a:gd name="T8" fmla="*/ 12 w 249"/>
                <a:gd name="T9" fmla="*/ 129 h 139"/>
                <a:gd name="T10" fmla="*/ 19 w 249"/>
                <a:gd name="T11" fmla="*/ 132 h 139"/>
                <a:gd name="T12" fmla="*/ 28 w 249"/>
                <a:gd name="T13" fmla="*/ 134 h 139"/>
                <a:gd name="T14" fmla="*/ 38 w 249"/>
                <a:gd name="T15" fmla="*/ 135 h 139"/>
                <a:gd name="T16" fmla="*/ 50 w 249"/>
                <a:gd name="T17" fmla="*/ 137 h 139"/>
                <a:gd name="T18" fmla="*/ 62 w 249"/>
                <a:gd name="T19" fmla="*/ 139 h 139"/>
                <a:gd name="T20" fmla="*/ 75 w 249"/>
                <a:gd name="T21" fmla="*/ 139 h 139"/>
                <a:gd name="T22" fmla="*/ 89 w 249"/>
                <a:gd name="T23" fmla="*/ 139 h 139"/>
                <a:gd name="T24" fmla="*/ 104 w 249"/>
                <a:gd name="T25" fmla="*/ 137 h 139"/>
                <a:gd name="T26" fmla="*/ 119 w 249"/>
                <a:gd name="T27" fmla="*/ 135 h 139"/>
                <a:gd name="T28" fmla="*/ 134 w 249"/>
                <a:gd name="T29" fmla="*/ 133 h 139"/>
                <a:gd name="T30" fmla="*/ 141 w 249"/>
                <a:gd name="T31" fmla="*/ 132 h 139"/>
                <a:gd name="T32" fmla="*/ 149 w 249"/>
                <a:gd name="T33" fmla="*/ 129 h 139"/>
                <a:gd name="T34" fmla="*/ 156 w 249"/>
                <a:gd name="T35" fmla="*/ 126 h 139"/>
                <a:gd name="T36" fmla="*/ 164 w 249"/>
                <a:gd name="T37" fmla="*/ 124 h 139"/>
                <a:gd name="T38" fmla="*/ 172 w 249"/>
                <a:gd name="T39" fmla="*/ 121 h 139"/>
                <a:gd name="T40" fmla="*/ 180 w 249"/>
                <a:gd name="T41" fmla="*/ 116 h 139"/>
                <a:gd name="T42" fmla="*/ 191 w 249"/>
                <a:gd name="T43" fmla="*/ 110 h 139"/>
                <a:gd name="T44" fmla="*/ 201 w 249"/>
                <a:gd name="T45" fmla="*/ 103 h 139"/>
                <a:gd name="T46" fmla="*/ 209 w 249"/>
                <a:gd name="T47" fmla="*/ 96 h 139"/>
                <a:gd name="T48" fmla="*/ 217 w 249"/>
                <a:gd name="T49" fmla="*/ 87 h 139"/>
                <a:gd name="T50" fmla="*/ 224 w 249"/>
                <a:gd name="T51" fmla="*/ 81 h 139"/>
                <a:gd name="T52" fmla="*/ 228 w 249"/>
                <a:gd name="T53" fmla="*/ 73 h 139"/>
                <a:gd name="T54" fmla="*/ 234 w 249"/>
                <a:gd name="T55" fmla="*/ 64 h 139"/>
                <a:gd name="T56" fmla="*/ 238 w 249"/>
                <a:gd name="T57" fmla="*/ 56 h 139"/>
                <a:gd name="T58" fmla="*/ 240 w 249"/>
                <a:gd name="T59" fmla="*/ 49 h 139"/>
                <a:gd name="T60" fmla="*/ 243 w 249"/>
                <a:gd name="T61" fmla="*/ 42 h 139"/>
                <a:gd name="T62" fmla="*/ 246 w 249"/>
                <a:gd name="T63" fmla="*/ 36 h 139"/>
                <a:gd name="T64" fmla="*/ 247 w 249"/>
                <a:gd name="T65" fmla="*/ 31 h 139"/>
                <a:gd name="T66" fmla="*/ 249 w 249"/>
                <a:gd name="T67" fmla="*/ 21 h 139"/>
                <a:gd name="T68" fmla="*/ 249 w 249"/>
                <a:gd name="T69" fmla="*/ 16 h 139"/>
                <a:gd name="T70" fmla="*/ 243 w 249"/>
                <a:gd name="T71" fmla="*/ 0 h 139"/>
                <a:gd name="T72" fmla="*/ 242 w 249"/>
                <a:gd name="T73" fmla="*/ 4 h 139"/>
                <a:gd name="T74" fmla="*/ 240 w 249"/>
                <a:gd name="T75" fmla="*/ 7 h 139"/>
                <a:gd name="T76" fmla="*/ 238 w 249"/>
                <a:gd name="T77" fmla="*/ 12 h 139"/>
                <a:gd name="T78" fmla="*/ 234 w 249"/>
                <a:gd name="T79" fmla="*/ 16 h 139"/>
                <a:gd name="T80" fmla="*/ 228 w 249"/>
                <a:gd name="T81" fmla="*/ 20 h 139"/>
                <a:gd name="T82" fmla="*/ 223 w 249"/>
                <a:gd name="T83" fmla="*/ 25 h 139"/>
                <a:gd name="T84" fmla="*/ 209 w 249"/>
                <a:gd name="T85" fmla="*/ 34 h 139"/>
                <a:gd name="T86" fmla="*/ 195 w 249"/>
                <a:gd name="T87" fmla="*/ 44 h 139"/>
                <a:gd name="T88" fmla="*/ 181 w 249"/>
                <a:gd name="T89" fmla="*/ 52 h 139"/>
                <a:gd name="T90" fmla="*/ 158 w 249"/>
                <a:gd name="T91" fmla="*/ 63 h 139"/>
                <a:gd name="T92" fmla="*/ 141 w 249"/>
                <a:gd name="T93" fmla="*/ 71 h 139"/>
                <a:gd name="T94" fmla="*/ 123 w 249"/>
                <a:gd name="T95" fmla="*/ 81 h 139"/>
                <a:gd name="T96" fmla="*/ 105 w 249"/>
                <a:gd name="T97" fmla="*/ 89 h 139"/>
                <a:gd name="T98" fmla="*/ 86 w 249"/>
                <a:gd name="T99" fmla="*/ 96 h 139"/>
                <a:gd name="T100" fmla="*/ 66 w 249"/>
                <a:gd name="T101" fmla="*/ 104 h 139"/>
                <a:gd name="T102" fmla="*/ 57 w 249"/>
                <a:gd name="T103" fmla="*/ 108 h 139"/>
                <a:gd name="T104" fmla="*/ 47 w 249"/>
                <a:gd name="T105" fmla="*/ 110 h 139"/>
                <a:gd name="T106" fmla="*/ 37 w 249"/>
                <a:gd name="T107" fmla="*/ 112 h 139"/>
                <a:gd name="T108" fmla="*/ 27 w 249"/>
                <a:gd name="T109" fmla="*/ 114 h 139"/>
                <a:gd name="T110" fmla="*/ 16 w 249"/>
                <a:gd name="T111" fmla="*/ 116 h 139"/>
                <a:gd name="T112" fmla="*/ 8 w 249"/>
                <a:gd name="T113" fmla="*/ 117 h 139"/>
                <a:gd name="T114" fmla="*/ 0 w 249"/>
                <a:gd name="T115" fmla="*/ 12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9" h="139">
                  <a:moveTo>
                    <a:pt x="0" y="124"/>
                  </a:moveTo>
                  <a:lnTo>
                    <a:pt x="0" y="124"/>
                  </a:lnTo>
                  <a:lnTo>
                    <a:pt x="2" y="126"/>
                  </a:lnTo>
                  <a:lnTo>
                    <a:pt x="6" y="127"/>
                  </a:lnTo>
                  <a:lnTo>
                    <a:pt x="12" y="129"/>
                  </a:lnTo>
                  <a:lnTo>
                    <a:pt x="19" y="132"/>
                  </a:lnTo>
                  <a:lnTo>
                    <a:pt x="28" y="134"/>
                  </a:lnTo>
                  <a:lnTo>
                    <a:pt x="38" y="135"/>
                  </a:lnTo>
                  <a:lnTo>
                    <a:pt x="50" y="137"/>
                  </a:lnTo>
                  <a:lnTo>
                    <a:pt x="62" y="139"/>
                  </a:lnTo>
                  <a:lnTo>
                    <a:pt x="75" y="139"/>
                  </a:lnTo>
                  <a:lnTo>
                    <a:pt x="89" y="139"/>
                  </a:lnTo>
                  <a:lnTo>
                    <a:pt x="104" y="137"/>
                  </a:lnTo>
                  <a:lnTo>
                    <a:pt x="119" y="135"/>
                  </a:lnTo>
                  <a:lnTo>
                    <a:pt x="134" y="133"/>
                  </a:lnTo>
                  <a:lnTo>
                    <a:pt x="141" y="132"/>
                  </a:lnTo>
                  <a:lnTo>
                    <a:pt x="149" y="129"/>
                  </a:lnTo>
                  <a:lnTo>
                    <a:pt x="156" y="126"/>
                  </a:lnTo>
                  <a:lnTo>
                    <a:pt x="164" y="124"/>
                  </a:lnTo>
                  <a:lnTo>
                    <a:pt x="172" y="121"/>
                  </a:lnTo>
                  <a:lnTo>
                    <a:pt x="180" y="116"/>
                  </a:lnTo>
                  <a:lnTo>
                    <a:pt x="191" y="110"/>
                  </a:lnTo>
                  <a:lnTo>
                    <a:pt x="201" y="103"/>
                  </a:lnTo>
                  <a:lnTo>
                    <a:pt x="209" y="96"/>
                  </a:lnTo>
                  <a:lnTo>
                    <a:pt x="217" y="87"/>
                  </a:lnTo>
                  <a:lnTo>
                    <a:pt x="224" y="81"/>
                  </a:lnTo>
                  <a:lnTo>
                    <a:pt x="228" y="73"/>
                  </a:lnTo>
                  <a:lnTo>
                    <a:pt x="234" y="64"/>
                  </a:lnTo>
                  <a:lnTo>
                    <a:pt x="238" y="56"/>
                  </a:lnTo>
                  <a:lnTo>
                    <a:pt x="240" y="49"/>
                  </a:lnTo>
                  <a:lnTo>
                    <a:pt x="243" y="42"/>
                  </a:lnTo>
                  <a:lnTo>
                    <a:pt x="246" y="36"/>
                  </a:lnTo>
                  <a:lnTo>
                    <a:pt x="247" y="31"/>
                  </a:lnTo>
                  <a:lnTo>
                    <a:pt x="249" y="21"/>
                  </a:lnTo>
                  <a:lnTo>
                    <a:pt x="249" y="16"/>
                  </a:lnTo>
                  <a:lnTo>
                    <a:pt x="243" y="0"/>
                  </a:lnTo>
                  <a:lnTo>
                    <a:pt x="242" y="4"/>
                  </a:lnTo>
                  <a:lnTo>
                    <a:pt x="240" y="7"/>
                  </a:lnTo>
                  <a:lnTo>
                    <a:pt x="238" y="12"/>
                  </a:lnTo>
                  <a:lnTo>
                    <a:pt x="234" y="16"/>
                  </a:lnTo>
                  <a:lnTo>
                    <a:pt x="228" y="20"/>
                  </a:lnTo>
                  <a:lnTo>
                    <a:pt x="223" y="25"/>
                  </a:lnTo>
                  <a:lnTo>
                    <a:pt x="209" y="34"/>
                  </a:lnTo>
                  <a:lnTo>
                    <a:pt x="195" y="44"/>
                  </a:lnTo>
                  <a:lnTo>
                    <a:pt x="181" y="52"/>
                  </a:lnTo>
                  <a:lnTo>
                    <a:pt x="158" y="63"/>
                  </a:lnTo>
                  <a:lnTo>
                    <a:pt x="141" y="71"/>
                  </a:lnTo>
                  <a:lnTo>
                    <a:pt x="123" y="81"/>
                  </a:lnTo>
                  <a:lnTo>
                    <a:pt x="105" y="89"/>
                  </a:lnTo>
                  <a:lnTo>
                    <a:pt x="86" y="96"/>
                  </a:lnTo>
                  <a:lnTo>
                    <a:pt x="66" y="104"/>
                  </a:lnTo>
                  <a:lnTo>
                    <a:pt x="57" y="108"/>
                  </a:lnTo>
                  <a:lnTo>
                    <a:pt x="47" y="110"/>
                  </a:lnTo>
                  <a:lnTo>
                    <a:pt x="37" y="112"/>
                  </a:lnTo>
                  <a:lnTo>
                    <a:pt x="27" y="114"/>
                  </a:lnTo>
                  <a:lnTo>
                    <a:pt x="16" y="116"/>
                  </a:lnTo>
                  <a:lnTo>
                    <a:pt x="8" y="117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F8B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5" name="Freeform 39"/>
            <p:cNvSpPr>
              <a:spLocks/>
            </p:cNvSpPr>
            <p:nvPr/>
          </p:nvSpPr>
          <p:spPr bwMode="auto">
            <a:xfrm>
              <a:off x="3724275" y="3284538"/>
              <a:ext cx="7938" cy="4763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3 h 3"/>
                <a:gd name="T4" fmla="*/ 2 w 5"/>
                <a:gd name="T5" fmla="*/ 3 h 3"/>
                <a:gd name="T6" fmla="*/ 4 w 5"/>
                <a:gd name="T7" fmla="*/ 1 h 3"/>
                <a:gd name="T8" fmla="*/ 5 w 5"/>
                <a:gd name="T9" fmla="*/ 0 h 3"/>
                <a:gd name="T10" fmla="*/ 4 w 5"/>
                <a:gd name="T11" fmla="*/ 0 h 3"/>
                <a:gd name="T12" fmla="*/ 2 w 5"/>
                <a:gd name="T13" fmla="*/ 1 h 3"/>
                <a:gd name="T14" fmla="*/ 0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4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6" name="Freeform 40"/>
            <p:cNvSpPr>
              <a:spLocks/>
            </p:cNvSpPr>
            <p:nvPr/>
          </p:nvSpPr>
          <p:spPr bwMode="auto">
            <a:xfrm>
              <a:off x="3717925" y="3284538"/>
              <a:ext cx="7938" cy="112713"/>
            </a:xfrm>
            <a:custGeom>
              <a:avLst/>
              <a:gdLst>
                <a:gd name="T0" fmla="*/ 1 w 5"/>
                <a:gd name="T1" fmla="*/ 5 h 71"/>
                <a:gd name="T2" fmla="*/ 1 w 5"/>
                <a:gd name="T3" fmla="*/ 5 h 71"/>
                <a:gd name="T4" fmla="*/ 0 w 5"/>
                <a:gd name="T5" fmla="*/ 21 h 71"/>
                <a:gd name="T6" fmla="*/ 0 w 5"/>
                <a:gd name="T7" fmla="*/ 38 h 71"/>
                <a:gd name="T8" fmla="*/ 2 w 5"/>
                <a:gd name="T9" fmla="*/ 71 h 71"/>
                <a:gd name="T10" fmla="*/ 3 w 5"/>
                <a:gd name="T11" fmla="*/ 70 h 71"/>
                <a:gd name="T12" fmla="*/ 5 w 5"/>
                <a:gd name="T13" fmla="*/ 67 h 71"/>
                <a:gd name="T14" fmla="*/ 5 w 5"/>
                <a:gd name="T15" fmla="*/ 66 h 71"/>
                <a:gd name="T16" fmla="*/ 4 w 5"/>
                <a:gd name="T17" fmla="*/ 34 h 71"/>
                <a:gd name="T18" fmla="*/ 4 w 5"/>
                <a:gd name="T19" fmla="*/ 18 h 71"/>
                <a:gd name="T20" fmla="*/ 4 w 5"/>
                <a:gd name="T21" fmla="*/ 2 h 71"/>
                <a:gd name="T22" fmla="*/ 4 w 5"/>
                <a:gd name="T23" fmla="*/ 0 h 71"/>
                <a:gd name="T24" fmla="*/ 3 w 5"/>
                <a:gd name="T25" fmla="*/ 0 h 71"/>
                <a:gd name="T26" fmla="*/ 3 w 5"/>
                <a:gd name="T27" fmla="*/ 2 h 71"/>
                <a:gd name="T28" fmla="*/ 2 w 5"/>
                <a:gd name="T29" fmla="*/ 4 h 71"/>
                <a:gd name="T30" fmla="*/ 1 w 5"/>
                <a:gd name="T31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71">
                  <a:moveTo>
                    <a:pt x="1" y="5"/>
                  </a:moveTo>
                  <a:lnTo>
                    <a:pt x="1" y="5"/>
                  </a:lnTo>
                  <a:lnTo>
                    <a:pt x="0" y="21"/>
                  </a:lnTo>
                  <a:lnTo>
                    <a:pt x="0" y="38"/>
                  </a:lnTo>
                  <a:lnTo>
                    <a:pt x="2" y="71"/>
                  </a:lnTo>
                  <a:lnTo>
                    <a:pt x="3" y="70"/>
                  </a:lnTo>
                  <a:lnTo>
                    <a:pt x="5" y="67"/>
                  </a:lnTo>
                  <a:lnTo>
                    <a:pt x="5" y="66"/>
                  </a:lnTo>
                  <a:lnTo>
                    <a:pt x="4" y="34"/>
                  </a:lnTo>
                  <a:lnTo>
                    <a:pt x="4" y="18"/>
                  </a:lnTo>
                  <a:lnTo>
                    <a:pt x="4" y="2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4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" name="Freeform 41"/>
            <p:cNvSpPr>
              <a:spLocks/>
            </p:cNvSpPr>
            <p:nvPr/>
          </p:nvSpPr>
          <p:spPr bwMode="auto">
            <a:xfrm>
              <a:off x="3638550" y="3346451"/>
              <a:ext cx="93663" cy="74613"/>
            </a:xfrm>
            <a:custGeom>
              <a:avLst/>
              <a:gdLst>
                <a:gd name="T0" fmla="*/ 51 w 59"/>
                <a:gd name="T1" fmla="*/ 0 h 47"/>
                <a:gd name="T2" fmla="*/ 51 w 59"/>
                <a:gd name="T3" fmla="*/ 0 h 47"/>
                <a:gd name="T4" fmla="*/ 34 w 59"/>
                <a:gd name="T5" fmla="*/ 13 h 47"/>
                <a:gd name="T6" fmla="*/ 18 w 59"/>
                <a:gd name="T7" fmla="*/ 28 h 47"/>
                <a:gd name="T8" fmla="*/ 13 w 59"/>
                <a:gd name="T9" fmla="*/ 32 h 47"/>
                <a:gd name="T10" fmla="*/ 9 w 59"/>
                <a:gd name="T11" fmla="*/ 37 h 47"/>
                <a:gd name="T12" fmla="*/ 6 w 59"/>
                <a:gd name="T13" fmla="*/ 39 h 47"/>
                <a:gd name="T14" fmla="*/ 3 w 59"/>
                <a:gd name="T15" fmla="*/ 41 h 47"/>
                <a:gd name="T16" fmla="*/ 1 w 59"/>
                <a:gd name="T17" fmla="*/ 44 h 47"/>
                <a:gd name="T18" fmla="*/ 0 w 59"/>
                <a:gd name="T19" fmla="*/ 47 h 47"/>
                <a:gd name="T20" fmla="*/ 1 w 59"/>
                <a:gd name="T21" fmla="*/ 47 h 47"/>
                <a:gd name="T22" fmla="*/ 2 w 59"/>
                <a:gd name="T23" fmla="*/ 46 h 47"/>
                <a:gd name="T24" fmla="*/ 3 w 59"/>
                <a:gd name="T25" fmla="*/ 44 h 47"/>
                <a:gd name="T26" fmla="*/ 5 w 59"/>
                <a:gd name="T27" fmla="*/ 42 h 47"/>
                <a:gd name="T28" fmla="*/ 1 w 59"/>
                <a:gd name="T29" fmla="*/ 47 h 47"/>
                <a:gd name="T30" fmla="*/ 35 w 59"/>
                <a:gd name="T31" fmla="*/ 47 h 47"/>
                <a:gd name="T32" fmla="*/ 46 w 59"/>
                <a:gd name="T33" fmla="*/ 47 h 47"/>
                <a:gd name="T34" fmla="*/ 51 w 59"/>
                <a:gd name="T35" fmla="*/ 47 h 47"/>
                <a:gd name="T36" fmla="*/ 54 w 59"/>
                <a:gd name="T37" fmla="*/ 46 h 47"/>
                <a:gd name="T38" fmla="*/ 56 w 59"/>
                <a:gd name="T39" fmla="*/ 46 h 47"/>
                <a:gd name="T40" fmla="*/ 57 w 59"/>
                <a:gd name="T41" fmla="*/ 45 h 47"/>
                <a:gd name="T42" fmla="*/ 58 w 59"/>
                <a:gd name="T43" fmla="*/ 44 h 47"/>
                <a:gd name="T44" fmla="*/ 59 w 59"/>
                <a:gd name="T45" fmla="*/ 41 h 47"/>
                <a:gd name="T46" fmla="*/ 56 w 59"/>
                <a:gd name="T47" fmla="*/ 41 h 47"/>
                <a:gd name="T48" fmla="*/ 53 w 59"/>
                <a:gd name="T49" fmla="*/ 41 h 47"/>
                <a:gd name="T50" fmla="*/ 47 w 59"/>
                <a:gd name="T51" fmla="*/ 41 h 47"/>
                <a:gd name="T52" fmla="*/ 36 w 59"/>
                <a:gd name="T53" fmla="*/ 41 h 47"/>
                <a:gd name="T54" fmla="*/ 5 w 59"/>
                <a:gd name="T55" fmla="*/ 41 h 47"/>
                <a:gd name="T56" fmla="*/ 3 w 59"/>
                <a:gd name="T57" fmla="*/ 42 h 47"/>
                <a:gd name="T58" fmla="*/ 2 w 59"/>
                <a:gd name="T59" fmla="*/ 44 h 47"/>
                <a:gd name="T60" fmla="*/ 0 w 59"/>
                <a:gd name="T61" fmla="*/ 46 h 47"/>
                <a:gd name="T62" fmla="*/ 0 w 59"/>
                <a:gd name="T63" fmla="*/ 47 h 47"/>
                <a:gd name="T64" fmla="*/ 1 w 59"/>
                <a:gd name="T65" fmla="*/ 47 h 47"/>
                <a:gd name="T66" fmla="*/ 2 w 59"/>
                <a:gd name="T67" fmla="*/ 46 h 47"/>
                <a:gd name="T68" fmla="*/ 3 w 59"/>
                <a:gd name="T69" fmla="*/ 44 h 47"/>
                <a:gd name="T70" fmla="*/ 5 w 59"/>
                <a:gd name="T71" fmla="*/ 42 h 47"/>
                <a:gd name="T72" fmla="*/ 6 w 59"/>
                <a:gd name="T73" fmla="*/ 44 h 47"/>
                <a:gd name="T74" fmla="*/ 9 w 59"/>
                <a:gd name="T75" fmla="*/ 41 h 47"/>
                <a:gd name="T76" fmla="*/ 12 w 59"/>
                <a:gd name="T77" fmla="*/ 37 h 47"/>
                <a:gd name="T78" fmla="*/ 25 w 59"/>
                <a:gd name="T79" fmla="*/ 25 h 47"/>
                <a:gd name="T80" fmla="*/ 49 w 59"/>
                <a:gd name="T81" fmla="*/ 5 h 47"/>
                <a:gd name="T82" fmla="*/ 50 w 59"/>
                <a:gd name="T83" fmla="*/ 4 h 47"/>
                <a:gd name="T84" fmla="*/ 51 w 59"/>
                <a:gd name="T85" fmla="*/ 2 h 47"/>
                <a:gd name="T86" fmla="*/ 51 w 59"/>
                <a:gd name="T8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47">
                  <a:moveTo>
                    <a:pt x="51" y="0"/>
                  </a:moveTo>
                  <a:lnTo>
                    <a:pt x="51" y="0"/>
                  </a:lnTo>
                  <a:lnTo>
                    <a:pt x="34" y="13"/>
                  </a:lnTo>
                  <a:lnTo>
                    <a:pt x="18" y="28"/>
                  </a:lnTo>
                  <a:lnTo>
                    <a:pt x="13" y="32"/>
                  </a:lnTo>
                  <a:lnTo>
                    <a:pt x="9" y="37"/>
                  </a:lnTo>
                  <a:lnTo>
                    <a:pt x="6" y="39"/>
                  </a:lnTo>
                  <a:lnTo>
                    <a:pt x="3" y="41"/>
                  </a:lnTo>
                  <a:lnTo>
                    <a:pt x="1" y="44"/>
                  </a:lnTo>
                  <a:lnTo>
                    <a:pt x="0" y="47"/>
                  </a:lnTo>
                  <a:lnTo>
                    <a:pt x="1" y="47"/>
                  </a:lnTo>
                  <a:lnTo>
                    <a:pt x="2" y="46"/>
                  </a:lnTo>
                  <a:lnTo>
                    <a:pt x="3" y="44"/>
                  </a:lnTo>
                  <a:lnTo>
                    <a:pt x="5" y="42"/>
                  </a:lnTo>
                  <a:lnTo>
                    <a:pt x="1" y="47"/>
                  </a:lnTo>
                  <a:lnTo>
                    <a:pt x="35" y="47"/>
                  </a:lnTo>
                  <a:lnTo>
                    <a:pt x="46" y="47"/>
                  </a:lnTo>
                  <a:lnTo>
                    <a:pt x="51" y="47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7" y="45"/>
                  </a:lnTo>
                  <a:lnTo>
                    <a:pt x="58" y="44"/>
                  </a:lnTo>
                  <a:lnTo>
                    <a:pt x="59" y="41"/>
                  </a:lnTo>
                  <a:lnTo>
                    <a:pt x="56" y="41"/>
                  </a:lnTo>
                  <a:lnTo>
                    <a:pt x="53" y="41"/>
                  </a:lnTo>
                  <a:lnTo>
                    <a:pt x="47" y="41"/>
                  </a:lnTo>
                  <a:lnTo>
                    <a:pt x="36" y="41"/>
                  </a:lnTo>
                  <a:lnTo>
                    <a:pt x="5" y="41"/>
                  </a:lnTo>
                  <a:lnTo>
                    <a:pt x="3" y="42"/>
                  </a:lnTo>
                  <a:lnTo>
                    <a:pt x="2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1" y="47"/>
                  </a:lnTo>
                  <a:lnTo>
                    <a:pt x="2" y="46"/>
                  </a:lnTo>
                  <a:lnTo>
                    <a:pt x="3" y="44"/>
                  </a:lnTo>
                  <a:lnTo>
                    <a:pt x="5" y="42"/>
                  </a:lnTo>
                  <a:lnTo>
                    <a:pt x="6" y="44"/>
                  </a:lnTo>
                  <a:lnTo>
                    <a:pt x="9" y="41"/>
                  </a:lnTo>
                  <a:lnTo>
                    <a:pt x="12" y="37"/>
                  </a:lnTo>
                  <a:lnTo>
                    <a:pt x="25" y="25"/>
                  </a:lnTo>
                  <a:lnTo>
                    <a:pt x="49" y="5"/>
                  </a:lnTo>
                  <a:lnTo>
                    <a:pt x="50" y="4"/>
                  </a:lnTo>
                  <a:lnTo>
                    <a:pt x="51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8" name="Freeform 42"/>
            <p:cNvSpPr>
              <a:spLocks/>
            </p:cNvSpPr>
            <p:nvPr/>
          </p:nvSpPr>
          <p:spPr bwMode="auto">
            <a:xfrm>
              <a:off x="3811588" y="3252788"/>
              <a:ext cx="123825" cy="166688"/>
            </a:xfrm>
            <a:custGeom>
              <a:avLst/>
              <a:gdLst>
                <a:gd name="T0" fmla="*/ 0 w 78"/>
                <a:gd name="T1" fmla="*/ 0 h 105"/>
                <a:gd name="T2" fmla="*/ 0 w 78"/>
                <a:gd name="T3" fmla="*/ 0 h 105"/>
                <a:gd name="T4" fmla="*/ 12 w 78"/>
                <a:gd name="T5" fmla="*/ 16 h 105"/>
                <a:gd name="T6" fmla="*/ 32 w 78"/>
                <a:gd name="T7" fmla="*/ 41 h 105"/>
                <a:gd name="T8" fmla="*/ 52 w 78"/>
                <a:gd name="T9" fmla="*/ 66 h 105"/>
                <a:gd name="T10" fmla="*/ 59 w 78"/>
                <a:gd name="T11" fmla="*/ 76 h 105"/>
                <a:gd name="T12" fmla="*/ 63 w 78"/>
                <a:gd name="T13" fmla="*/ 83 h 105"/>
                <a:gd name="T14" fmla="*/ 65 w 78"/>
                <a:gd name="T15" fmla="*/ 89 h 105"/>
                <a:gd name="T16" fmla="*/ 70 w 78"/>
                <a:gd name="T17" fmla="*/ 96 h 105"/>
                <a:gd name="T18" fmla="*/ 76 w 78"/>
                <a:gd name="T19" fmla="*/ 102 h 105"/>
                <a:gd name="T20" fmla="*/ 78 w 78"/>
                <a:gd name="T21" fmla="*/ 105 h 105"/>
                <a:gd name="T22" fmla="*/ 0 w 78"/>
                <a:gd name="T2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05">
                  <a:moveTo>
                    <a:pt x="0" y="0"/>
                  </a:moveTo>
                  <a:lnTo>
                    <a:pt x="0" y="0"/>
                  </a:lnTo>
                  <a:lnTo>
                    <a:pt x="12" y="16"/>
                  </a:lnTo>
                  <a:lnTo>
                    <a:pt x="32" y="41"/>
                  </a:lnTo>
                  <a:lnTo>
                    <a:pt x="52" y="66"/>
                  </a:lnTo>
                  <a:lnTo>
                    <a:pt x="59" y="76"/>
                  </a:lnTo>
                  <a:lnTo>
                    <a:pt x="63" y="83"/>
                  </a:lnTo>
                  <a:lnTo>
                    <a:pt x="65" y="89"/>
                  </a:lnTo>
                  <a:lnTo>
                    <a:pt x="70" y="96"/>
                  </a:lnTo>
                  <a:lnTo>
                    <a:pt x="76" y="102"/>
                  </a:lnTo>
                  <a:lnTo>
                    <a:pt x="78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1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9" name="Freeform 43"/>
            <p:cNvSpPr>
              <a:spLocks/>
            </p:cNvSpPr>
            <p:nvPr/>
          </p:nvSpPr>
          <p:spPr bwMode="auto">
            <a:xfrm>
              <a:off x="3806825" y="3249613"/>
              <a:ext cx="134938" cy="174625"/>
            </a:xfrm>
            <a:custGeom>
              <a:avLst/>
              <a:gdLst>
                <a:gd name="T0" fmla="*/ 0 w 85"/>
                <a:gd name="T1" fmla="*/ 5 h 110"/>
                <a:gd name="T2" fmla="*/ 0 w 85"/>
                <a:gd name="T3" fmla="*/ 5 h 110"/>
                <a:gd name="T4" fmla="*/ 23 w 85"/>
                <a:gd name="T5" fmla="*/ 33 h 110"/>
                <a:gd name="T6" fmla="*/ 44 w 85"/>
                <a:gd name="T7" fmla="*/ 60 h 110"/>
                <a:gd name="T8" fmla="*/ 54 w 85"/>
                <a:gd name="T9" fmla="*/ 73 h 110"/>
                <a:gd name="T10" fmla="*/ 62 w 85"/>
                <a:gd name="T11" fmla="*/ 86 h 110"/>
                <a:gd name="T12" fmla="*/ 71 w 85"/>
                <a:gd name="T13" fmla="*/ 99 h 110"/>
                <a:gd name="T14" fmla="*/ 76 w 85"/>
                <a:gd name="T15" fmla="*/ 104 h 110"/>
                <a:gd name="T16" fmla="*/ 80 w 85"/>
                <a:gd name="T17" fmla="*/ 110 h 110"/>
                <a:gd name="T18" fmla="*/ 82 w 85"/>
                <a:gd name="T19" fmla="*/ 110 h 110"/>
                <a:gd name="T20" fmla="*/ 83 w 85"/>
                <a:gd name="T21" fmla="*/ 109 h 110"/>
                <a:gd name="T22" fmla="*/ 85 w 85"/>
                <a:gd name="T23" fmla="*/ 107 h 110"/>
                <a:gd name="T24" fmla="*/ 85 w 85"/>
                <a:gd name="T25" fmla="*/ 105 h 110"/>
                <a:gd name="T26" fmla="*/ 79 w 85"/>
                <a:gd name="T27" fmla="*/ 99 h 110"/>
                <a:gd name="T28" fmla="*/ 75 w 85"/>
                <a:gd name="T29" fmla="*/ 92 h 110"/>
                <a:gd name="T30" fmla="*/ 66 w 85"/>
                <a:gd name="T31" fmla="*/ 79 h 110"/>
                <a:gd name="T32" fmla="*/ 62 w 85"/>
                <a:gd name="T33" fmla="*/ 73 h 110"/>
                <a:gd name="T34" fmla="*/ 57 w 85"/>
                <a:gd name="T35" fmla="*/ 67 h 110"/>
                <a:gd name="T36" fmla="*/ 48 w 85"/>
                <a:gd name="T37" fmla="*/ 54 h 110"/>
                <a:gd name="T38" fmla="*/ 26 w 85"/>
                <a:gd name="T39" fmla="*/ 27 h 110"/>
                <a:gd name="T40" fmla="*/ 5 w 85"/>
                <a:gd name="T41" fmla="*/ 0 h 110"/>
                <a:gd name="T42" fmla="*/ 4 w 85"/>
                <a:gd name="T43" fmla="*/ 0 h 110"/>
                <a:gd name="T44" fmla="*/ 2 w 85"/>
                <a:gd name="T45" fmla="*/ 1 h 110"/>
                <a:gd name="T46" fmla="*/ 1 w 85"/>
                <a:gd name="T47" fmla="*/ 3 h 110"/>
                <a:gd name="T48" fmla="*/ 0 w 85"/>
                <a:gd name="T49" fmla="*/ 3 h 110"/>
                <a:gd name="T50" fmla="*/ 0 w 85"/>
                <a:gd name="T51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" h="110">
                  <a:moveTo>
                    <a:pt x="0" y="5"/>
                  </a:moveTo>
                  <a:lnTo>
                    <a:pt x="0" y="5"/>
                  </a:lnTo>
                  <a:lnTo>
                    <a:pt x="23" y="33"/>
                  </a:lnTo>
                  <a:lnTo>
                    <a:pt x="44" y="60"/>
                  </a:lnTo>
                  <a:lnTo>
                    <a:pt x="54" y="73"/>
                  </a:lnTo>
                  <a:lnTo>
                    <a:pt x="62" y="86"/>
                  </a:lnTo>
                  <a:lnTo>
                    <a:pt x="71" y="99"/>
                  </a:lnTo>
                  <a:lnTo>
                    <a:pt x="76" y="104"/>
                  </a:lnTo>
                  <a:lnTo>
                    <a:pt x="80" y="110"/>
                  </a:lnTo>
                  <a:lnTo>
                    <a:pt x="82" y="110"/>
                  </a:lnTo>
                  <a:lnTo>
                    <a:pt x="83" y="109"/>
                  </a:lnTo>
                  <a:lnTo>
                    <a:pt x="85" y="107"/>
                  </a:lnTo>
                  <a:lnTo>
                    <a:pt x="85" y="105"/>
                  </a:lnTo>
                  <a:lnTo>
                    <a:pt x="79" y="99"/>
                  </a:lnTo>
                  <a:lnTo>
                    <a:pt x="75" y="92"/>
                  </a:lnTo>
                  <a:lnTo>
                    <a:pt x="66" y="79"/>
                  </a:lnTo>
                  <a:lnTo>
                    <a:pt x="62" y="73"/>
                  </a:lnTo>
                  <a:lnTo>
                    <a:pt x="57" y="67"/>
                  </a:lnTo>
                  <a:lnTo>
                    <a:pt x="48" y="54"/>
                  </a:lnTo>
                  <a:lnTo>
                    <a:pt x="26" y="27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0" name="Freeform 44"/>
            <p:cNvSpPr>
              <a:spLocks/>
            </p:cNvSpPr>
            <p:nvPr/>
          </p:nvSpPr>
          <p:spPr bwMode="auto">
            <a:xfrm>
              <a:off x="3741738" y="3416301"/>
              <a:ext cx="209550" cy="12700"/>
            </a:xfrm>
            <a:custGeom>
              <a:avLst/>
              <a:gdLst>
                <a:gd name="T0" fmla="*/ 2 w 132"/>
                <a:gd name="T1" fmla="*/ 7 h 8"/>
                <a:gd name="T2" fmla="*/ 2 w 132"/>
                <a:gd name="T3" fmla="*/ 7 h 8"/>
                <a:gd name="T4" fmla="*/ 2 w 132"/>
                <a:gd name="T5" fmla="*/ 7 h 8"/>
                <a:gd name="T6" fmla="*/ 2 w 132"/>
                <a:gd name="T7" fmla="*/ 8 h 8"/>
                <a:gd name="T8" fmla="*/ 5 w 132"/>
                <a:gd name="T9" fmla="*/ 8 h 8"/>
                <a:gd name="T10" fmla="*/ 8 w 132"/>
                <a:gd name="T11" fmla="*/ 7 h 8"/>
                <a:gd name="T12" fmla="*/ 26 w 132"/>
                <a:gd name="T13" fmla="*/ 6 h 8"/>
                <a:gd name="T14" fmla="*/ 70 w 132"/>
                <a:gd name="T15" fmla="*/ 6 h 8"/>
                <a:gd name="T16" fmla="*/ 112 w 132"/>
                <a:gd name="T17" fmla="*/ 6 h 8"/>
                <a:gd name="T18" fmla="*/ 121 w 132"/>
                <a:gd name="T19" fmla="*/ 6 h 8"/>
                <a:gd name="T20" fmla="*/ 126 w 132"/>
                <a:gd name="T21" fmla="*/ 6 h 8"/>
                <a:gd name="T22" fmla="*/ 128 w 132"/>
                <a:gd name="T23" fmla="*/ 6 h 8"/>
                <a:gd name="T24" fmla="*/ 130 w 132"/>
                <a:gd name="T25" fmla="*/ 6 h 8"/>
                <a:gd name="T26" fmla="*/ 131 w 132"/>
                <a:gd name="T27" fmla="*/ 3 h 8"/>
                <a:gd name="T28" fmla="*/ 132 w 132"/>
                <a:gd name="T29" fmla="*/ 2 h 8"/>
                <a:gd name="T30" fmla="*/ 132 w 132"/>
                <a:gd name="T31" fmla="*/ 0 h 8"/>
                <a:gd name="T32" fmla="*/ 130 w 132"/>
                <a:gd name="T33" fmla="*/ 0 h 8"/>
                <a:gd name="T34" fmla="*/ 127 w 132"/>
                <a:gd name="T35" fmla="*/ 1 h 8"/>
                <a:gd name="T36" fmla="*/ 120 w 132"/>
                <a:gd name="T37" fmla="*/ 1 h 8"/>
                <a:gd name="T38" fmla="*/ 107 w 132"/>
                <a:gd name="T39" fmla="*/ 0 h 8"/>
                <a:gd name="T40" fmla="*/ 61 w 132"/>
                <a:gd name="T41" fmla="*/ 0 h 8"/>
                <a:gd name="T42" fmla="*/ 41 w 132"/>
                <a:gd name="T43" fmla="*/ 1 h 8"/>
                <a:gd name="T44" fmla="*/ 20 w 132"/>
                <a:gd name="T45" fmla="*/ 1 h 8"/>
                <a:gd name="T46" fmla="*/ 11 w 132"/>
                <a:gd name="T47" fmla="*/ 1 h 8"/>
                <a:gd name="T48" fmla="*/ 6 w 132"/>
                <a:gd name="T49" fmla="*/ 2 h 8"/>
                <a:gd name="T50" fmla="*/ 4 w 132"/>
                <a:gd name="T51" fmla="*/ 2 h 8"/>
                <a:gd name="T52" fmla="*/ 2 w 132"/>
                <a:gd name="T53" fmla="*/ 3 h 8"/>
                <a:gd name="T54" fmla="*/ 0 w 132"/>
                <a:gd name="T55" fmla="*/ 7 h 8"/>
                <a:gd name="T56" fmla="*/ 2 w 132"/>
                <a:gd name="T57" fmla="*/ 8 h 8"/>
                <a:gd name="T58" fmla="*/ 2 w 132"/>
                <a:gd name="T5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" h="8">
                  <a:moveTo>
                    <a:pt x="2" y="7"/>
                  </a:move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5" y="8"/>
                  </a:lnTo>
                  <a:lnTo>
                    <a:pt x="8" y="7"/>
                  </a:lnTo>
                  <a:lnTo>
                    <a:pt x="26" y="6"/>
                  </a:lnTo>
                  <a:lnTo>
                    <a:pt x="70" y="6"/>
                  </a:lnTo>
                  <a:lnTo>
                    <a:pt x="112" y="6"/>
                  </a:lnTo>
                  <a:lnTo>
                    <a:pt x="121" y="6"/>
                  </a:lnTo>
                  <a:lnTo>
                    <a:pt x="126" y="6"/>
                  </a:lnTo>
                  <a:lnTo>
                    <a:pt x="128" y="6"/>
                  </a:lnTo>
                  <a:lnTo>
                    <a:pt x="130" y="6"/>
                  </a:lnTo>
                  <a:lnTo>
                    <a:pt x="131" y="3"/>
                  </a:lnTo>
                  <a:lnTo>
                    <a:pt x="132" y="2"/>
                  </a:lnTo>
                  <a:lnTo>
                    <a:pt x="132" y="0"/>
                  </a:lnTo>
                  <a:lnTo>
                    <a:pt x="130" y="0"/>
                  </a:lnTo>
                  <a:lnTo>
                    <a:pt x="127" y="1"/>
                  </a:lnTo>
                  <a:lnTo>
                    <a:pt x="120" y="1"/>
                  </a:lnTo>
                  <a:lnTo>
                    <a:pt x="107" y="0"/>
                  </a:lnTo>
                  <a:lnTo>
                    <a:pt x="61" y="0"/>
                  </a:lnTo>
                  <a:lnTo>
                    <a:pt x="41" y="1"/>
                  </a:lnTo>
                  <a:lnTo>
                    <a:pt x="20" y="1"/>
                  </a:lnTo>
                  <a:lnTo>
                    <a:pt x="11" y="1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3"/>
                  </a:lnTo>
                  <a:lnTo>
                    <a:pt x="0" y="7"/>
                  </a:lnTo>
                  <a:lnTo>
                    <a:pt x="2" y="8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1" name="Freeform 45"/>
            <p:cNvSpPr>
              <a:spLocks/>
            </p:cNvSpPr>
            <p:nvPr/>
          </p:nvSpPr>
          <p:spPr bwMode="auto">
            <a:xfrm>
              <a:off x="3503613" y="3068638"/>
              <a:ext cx="409575" cy="187325"/>
            </a:xfrm>
            <a:custGeom>
              <a:avLst/>
              <a:gdLst>
                <a:gd name="T0" fmla="*/ 0 w 258"/>
                <a:gd name="T1" fmla="*/ 114 h 118"/>
                <a:gd name="T2" fmla="*/ 0 w 258"/>
                <a:gd name="T3" fmla="*/ 114 h 118"/>
                <a:gd name="T4" fmla="*/ 12 w 258"/>
                <a:gd name="T5" fmla="*/ 104 h 118"/>
                <a:gd name="T6" fmla="*/ 26 w 258"/>
                <a:gd name="T7" fmla="*/ 94 h 118"/>
                <a:gd name="T8" fmla="*/ 43 w 258"/>
                <a:gd name="T9" fmla="*/ 84 h 118"/>
                <a:gd name="T10" fmla="*/ 60 w 258"/>
                <a:gd name="T11" fmla="*/ 73 h 118"/>
                <a:gd name="T12" fmla="*/ 79 w 258"/>
                <a:gd name="T13" fmla="*/ 63 h 118"/>
                <a:gd name="T14" fmla="*/ 100 w 258"/>
                <a:gd name="T15" fmla="*/ 52 h 118"/>
                <a:gd name="T16" fmla="*/ 122 w 258"/>
                <a:gd name="T17" fmla="*/ 42 h 118"/>
                <a:gd name="T18" fmla="*/ 145 w 258"/>
                <a:gd name="T19" fmla="*/ 33 h 118"/>
                <a:gd name="T20" fmla="*/ 172 w 258"/>
                <a:gd name="T21" fmla="*/ 22 h 118"/>
                <a:gd name="T22" fmla="*/ 189 w 258"/>
                <a:gd name="T23" fmla="*/ 15 h 118"/>
                <a:gd name="T24" fmla="*/ 207 w 258"/>
                <a:gd name="T25" fmla="*/ 9 h 118"/>
                <a:gd name="T26" fmla="*/ 224 w 258"/>
                <a:gd name="T27" fmla="*/ 5 h 118"/>
                <a:gd name="T28" fmla="*/ 232 w 258"/>
                <a:gd name="T29" fmla="*/ 2 h 118"/>
                <a:gd name="T30" fmla="*/ 239 w 258"/>
                <a:gd name="T31" fmla="*/ 1 h 118"/>
                <a:gd name="T32" fmla="*/ 245 w 258"/>
                <a:gd name="T33" fmla="*/ 0 h 118"/>
                <a:gd name="T34" fmla="*/ 251 w 258"/>
                <a:gd name="T35" fmla="*/ 0 h 118"/>
                <a:gd name="T36" fmla="*/ 255 w 258"/>
                <a:gd name="T37" fmla="*/ 0 h 118"/>
                <a:gd name="T38" fmla="*/ 256 w 258"/>
                <a:gd name="T39" fmla="*/ 0 h 118"/>
                <a:gd name="T40" fmla="*/ 257 w 258"/>
                <a:gd name="T41" fmla="*/ 1 h 118"/>
                <a:gd name="T42" fmla="*/ 258 w 258"/>
                <a:gd name="T43" fmla="*/ 2 h 118"/>
                <a:gd name="T44" fmla="*/ 258 w 258"/>
                <a:gd name="T45" fmla="*/ 3 h 118"/>
                <a:gd name="T46" fmla="*/ 258 w 258"/>
                <a:gd name="T47" fmla="*/ 5 h 118"/>
                <a:gd name="T48" fmla="*/ 257 w 258"/>
                <a:gd name="T49" fmla="*/ 5 h 118"/>
                <a:gd name="T50" fmla="*/ 256 w 258"/>
                <a:gd name="T51" fmla="*/ 8 h 118"/>
                <a:gd name="T52" fmla="*/ 252 w 258"/>
                <a:gd name="T53" fmla="*/ 13 h 118"/>
                <a:gd name="T54" fmla="*/ 246 w 258"/>
                <a:gd name="T55" fmla="*/ 18 h 118"/>
                <a:gd name="T56" fmla="*/ 241 w 258"/>
                <a:gd name="T57" fmla="*/ 21 h 118"/>
                <a:gd name="T58" fmla="*/ 227 w 258"/>
                <a:gd name="T59" fmla="*/ 30 h 118"/>
                <a:gd name="T60" fmla="*/ 211 w 258"/>
                <a:gd name="T61" fmla="*/ 41 h 118"/>
                <a:gd name="T62" fmla="*/ 196 w 258"/>
                <a:gd name="T63" fmla="*/ 50 h 118"/>
                <a:gd name="T64" fmla="*/ 171 w 258"/>
                <a:gd name="T65" fmla="*/ 64 h 118"/>
                <a:gd name="T66" fmla="*/ 155 w 258"/>
                <a:gd name="T67" fmla="*/ 73 h 118"/>
                <a:gd name="T68" fmla="*/ 138 w 258"/>
                <a:gd name="T69" fmla="*/ 81 h 118"/>
                <a:gd name="T70" fmla="*/ 119 w 258"/>
                <a:gd name="T71" fmla="*/ 89 h 118"/>
                <a:gd name="T72" fmla="*/ 100 w 258"/>
                <a:gd name="T73" fmla="*/ 97 h 118"/>
                <a:gd name="T74" fmla="*/ 80 w 258"/>
                <a:gd name="T75" fmla="*/ 104 h 118"/>
                <a:gd name="T76" fmla="*/ 70 w 258"/>
                <a:gd name="T77" fmla="*/ 107 h 118"/>
                <a:gd name="T78" fmla="*/ 61 w 258"/>
                <a:gd name="T79" fmla="*/ 110 h 118"/>
                <a:gd name="T80" fmla="*/ 50 w 258"/>
                <a:gd name="T81" fmla="*/ 114 h 118"/>
                <a:gd name="T82" fmla="*/ 42 w 258"/>
                <a:gd name="T83" fmla="*/ 116 h 118"/>
                <a:gd name="T84" fmla="*/ 31 w 258"/>
                <a:gd name="T85" fmla="*/ 117 h 118"/>
                <a:gd name="T86" fmla="*/ 20 w 258"/>
                <a:gd name="T87" fmla="*/ 118 h 118"/>
                <a:gd name="T88" fmla="*/ 0 w 258"/>
                <a:gd name="T89" fmla="*/ 1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" h="118">
                  <a:moveTo>
                    <a:pt x="0" y="114"/>
                  </a:moveTo>
                  <a:lnTo>
                    <a:pt x="0" y="114"/>
                  </a:lnTo>
                  <a:lnTo>
                    <a:pt x="12" y="104"/>
                  </a:lnTo>
                  <a:lnTo>
                    <a:pt x="26" y="94"/>
                  </a:lnTo>
                  <a:lnTo>
                    <a:pt x="43" y="84"/>
                  </a:lnTo>
                  <a:lnTo>
                    <a:pt x="60" y="73"/>
                  </a:lnTo>
                  <a:lnTo>
                    <a:pt x="79" y="63"/>
                  </a:lnTo>
                  <a:lnTo>
                    <a:pt x="100" y="52"/>
                  </a:lnTo>
                  <a:lnTo>
                    <a:pt x="122" y="42"/>
                  </a:lnTo>
                  <a:lnTo>
                    <a:pt x="145" y="33"/>
                  </a:lnTo>
                  <a:lnTo>
                    <a:pt x="172" y="22"/>
                  </a:lnTo>
                  <a:lnTo>
                    <a:pt x="189" y="15"/>
                  </a:lnTo>
                  <a:lnTo>
                    <a:pt x="207" y="9"/>
                  </a:lnTo>
                  <a:lnTo>
                    <a:pt x="224" y="5"/>
                  </a:lnTo>
                  <a:lnTo>
                    <a:pt x="232" y="2"/>
                  </a:lnTo>
                  <a:lnTo>
                    <a:pt x="239" y="1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6" y="0"/>
                  </a:lnTo>
                  <a:lnTo>
                    <a:pt x="257" y="1"/>
                  </a:lnTo>
                  <a:lnTo>
                    <a:pt x="258" y="2"/>
                  </a:lnTo>
                  <a:lnTo>
                    <a:pt x="258" y="3"/>
                  </a:lnTo>
                  <a:lnTo>
                    <a:pt x="258" y="5"/>
                  </a:lnTo>
                  <a:lnTo>
                    <a:pt x="257" y="5"/>
                  </a:lnTo>
                  <a:lnTo>
                    <a:pt x="256" y="8"/>
                  </a:lnTo>
                  <a:lnTo>
                    <a:pt x="252" y="13"/>
                  </a:lnTo>
                  <a:lnTo>
                    <a:pt x="246" y="18"/>
                  </a:lnTo>
                  <a:lnTo>
                    <a:pt x="241" y="21"/>
                  </a:lnTo>
                  <a:lnTo>
                    <a:pt x="227" y="30"/>
                  </a:lnTo>
                  <a:lnTo>
                    <a:pt x="211" y="41"/>
                  </a:lnTo>
                  <a:lnTo>
                    <a:pt x="196" y="50"/>
                  </a:lnTo>
                  <a:lnTo>
                    <a:pt x="171" y="64"/>
                  </a:lnTo>
                  <a:lnTo>
                    <a:pt x="155" y="73"/>
                  </a:lnTo>
                  <a:lnTo>
                    <a:pt x="138" y="81"/>
                  </a:lnTo>
                  <a:lnTo>
                    <a:pt x="119" y="89"/>
                  </a:lnTo>
                  <a:lnTo>
                    <a:pt x="100" y="97"/>
                  </a:lnTo>
                  <a:lnTo>
                    <a:pt x="80" y="104"/>
                  </a:lnTo>
                  <a:lnTo>
                    <a:pt x="70" y="107"/>
                  </a:lnTo>
                  <a:lnTo>
                    <a:pt x="61" y="110"/>
                  </a:lnTo>
                  <a:lnTo>
                    <a:pt x="50" y="114"/>
                  </a:lnTo>
                  <a:lnTo>
                    <a:pt x="42" y="116"/>
                  </a:lnTo>
                  <a:lnTo>
                    <a:pt x="31" y="117"/>
                  </a:lnTo>
                  <a:lnTo>
                    <a:pt x="20" y="118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2" name="Freeform 46"/>
            <p:cNvSpPr>
              <a:spLocks/>
            </p:cNvSpPr>
            <p:nvPr/>
          </p:nvSpPr>
          <p:spPr bwMode="auto">
            <a:xfrm>
              <a:off x="3503613" y="3063876"/>
              <a:ext cx="409575" cy="195263"/>
            </a:xfrm>
            <a:custGeom>
              <a:avLst/>
              <a:gdLst>
                <a:gd name="T0" fmla="*/ 0 w 258"/>
                <a:gd name="T1" fmla="*/ 119 h 123"/>
                <a:gd name="T2" fmla="*/ 16 w 258"/>
                <a:gd name="T3" fmla="*/ 107 h 123"/>
                <a:gd name="T4" fmla="*/ 51 w 258"/>
                <a:gd name="T5" fmla="*/ 84 h 123"/>
                <a:gd name="T6" fmla="*/ 89 w 258"/>
                <a:gd name="T7" fmla="*/ 63 h 123"/>
                <a:gd name="T8" fmla="*/ 129 w 258"/>
                <a:gd name="T9" fmla="*/ 45 h 123"/>
                <a:gd name="T10" fmla="*/ 163 w 258"/>
                <a:gd name="T11" fmla="*/ 31 h 123"/>
                <a:gd name="T12" fmla="*/ 192 w 258"/>
                <a:gd name="T13" fmla="*/ 19 h 123"/>
                <a:gd name="T14" fmla="*/ 218 w 258"/>
                <a:gd name="T15" fmla="*/ 11 h 123"/>
                <a:gd name="T16" fmla="*/ 237 w 258"/>
                <a:gd name="T17" fmla="*/ 7 h 123"/>
                <a:gd name="T18" fmla="*/ 249 w 258"/>
                <a:gd name="T19" fmla="*/ 4 h 123"/>
                <a:gd name="T20" fmla="*/ 256 w 258"/>
                <a:gd name="T21" fmla="*/ 5 h 123"/>
                <a:gd name="T22" fmla="*/ 258 w 258"/>
                <a:gd name="T23" fmla="*/ 8 h 123"/>
                <a:gd name="T24" fmla="*/ 257 w 258"/>
                <a:gd name="T25" fmla="*/ 8 h 123"/>
                <a:gd name="T26" fmla="*/ 251 w 258"/>
                <a:gd name="T27" fmla="*/ 15 h 123"/>
                <a:gd name="T28" fmla="*/ 241 w 258"/>
                <a:gd name="T29" fmla="*/ 21 h 123"/>
                <a:gd name="T30" fmla="*/ 218 w 258"/>
                <a:gd name="T31" fmla="*/ 37 h 123"/>
                <a:gd name="T32" fmla="*/ 181 w 258"/>
                <a:gd name="T33" fmla="*/ 59 h 123"/>
                <a:gd name="T34" fmla="*/ 145 w 258"/>
                <a:gd name="T35" fmla="*/ 78 h 123"/>
                <a:gd name="T36" fmla="*/ 105 w 258"/>
                <a:gd name="T37" fmla="*/ 96 h 123"/>
                <a:gd name="T38" fmla="*/ 74 w 258"/>
                <a:gd name="T39" fmla="*/ 107 h 123"/>
                <a:gd name="T40" fmla="*/ 53 w 258"/>
                <a:gd name="T41" fmla="*/ 112 h 123"/>
                <a:gd name="T42" fmla="*/ 32 w 258"/>
                <a:gd name="T43" fmla="*/ 117 h 123"/>
                <a:gd name="T44" fmla="*/ 20 w 258"/>
                <a:gd name="T45" fmla="*/ 119 h 123"/>
                <a:gd name="T46" fmla="*/ 20 w 258"/>
                <a:gd name="T47" fmla="*/ 123 h 123"/>
                <a:gd name="T48" fmla="*/ 46 w 258"/>
                <a:gd name="T49" fmla="*/ 120 h 123"/>
                <a:gd name="T50" fmla="*/ 70 w 258"/>
                <a:gd name="T51" fmla="*/ 113 h 123"/>
                <a:gd name="T52" fmla="*/ 94 w 258"/>
                <a:gd name="T53" fmla="*/ 105 h 123"/>
                <a:gd name="T54" fmla="*/ 134 w 258"/>
                <a:gd name="T55" fmla="*/ 88 h 123"/>
                <a:gd name="T56" fmla="*/ 168 w 258"/>
                <a:gd name="T57" fmla="*/ 71 h 123"/>
                <a:gd name="T58" fmla="*/ 211 w 258"/>
                <a:gd name="T59" fmla="*/ 46 h 123"/>
                <a:gd name="T60" fmla="*/ 236 w 258"/>
                <a:gd name="T61" fmla="*/ 31 h 123"/>
                <a:gd name="T62" fmla="*/ 249 w 258"/>
                <a:gd name="T63" fmla="*/ 21 h 123"/>
                <a:gd name="T64" fmla="*/ 256 w 258"/>
                <a:gd name="T65" fmla="*/ 13 h 123"/>
                <a:gd name="T66" fmla="*/ 258 w 258"/>
                <a:gd name="T67" fmla="*/ 8 h 123"/>
                <a:gd name="T68" fmla="*/ 257 w 258"/>
                <a:gd name="T69" fmla="*/ 2 h 123"/>
                <a:gd name="T70" fmla="*/ 253 w 258"/>
                <a:gd name="T71" fmla="*/ 0 h 123"/>
                <a:gd name="T72" fmla="*/ 245 w 258"/>
                <a:gd name="T73" fmla="*/ 0 h 123"/>
                <a:gd name="T74" fmla="*/ 231 w 258"/>
                <a:gd name="T75" fmla="*/ 3 h 123"/>
                <a:gd name="T76" fmla="*/ 207 w 258"/>
                <a:gd name="T77" fmla="*/ 10 h 123"/>
                <a:gd name="T78" fmla="*/ 175 w 258"/>
                <a:gd name="T79" fmla="*/ 21 h 123"/>
                <a:gd name="T80" fmla="*/ 134 w 258"/>
                <a:gd name="T81" fmla="*/ 37 h 123"/>
                <a:gd name="T82" fmla="*/ 95 w 258"/>
                <a:gd name="T83" fmla="*/ 55 h 123"/>
                <a:gd name="T84" fmla="*/ 58 w 258"/>
                <a:gd name="T85" fmla="*/ 76 h 123"/>
                <a:gd name="T86" fmla="*/ 22 w 258"/>
                <a:gd name="T87" fmla="*/ 98 h 123"/>
                <a:gd name="T88" fmla="*/ 0 w 258"/>
                <a:gd name="T89" fmla="*/ 114 h 123"/>
                <a:gd name="T90" fmla="*/ 0 w 258"/>
                <a:gd name="T91" fmla="*/ 117 h 123"/>
                <a:gd name="T92" fmla="*/ 0 w 258"/>
                <a:gd name="T93" fmla="*/ 1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8" h="123">
                  <a:moveTo>
                    <a:pt x="0" y="119"/>
                  </a:moveTo>
                  <a:lnTo>
                    <a:pt x="0" y="119"/>
                  </a:lnTo>
                  <a:lnTo>
                    <a:pt x="8" y="113"/>
                  </a:lnTo>
                  <a:lnTo>
                    <a:pt x="16" y="107"/>
                  </a:lnTo>
                  <a:lnTo>
                    <a:pt x="34" y="94"/>
                  </a:lnTo>
                  <a:lnTo>
                    <a:pt x="51" y="84"/>
                  </a:lnTo>
                  <a:lnTo>
                    <a:pt x="70" y="73"/>
                  </a:lnTo>
                  <a:lnTo>
                    <a:pt x="89" y="63"/>
                  </a:lnTo>
                  <a:lnTo>
                    <a:pt x="109" y="53"/>
                  </a:lnTo>
                  <a:lnTo>
                    <a:pt x="129" y="45"/>
                  </a:lnTo>
                  <a:lnTo>
                    <a:pt x="148" y="37"/>
                  </a:lnTo>
                  <a:lnTo>
                    <a:pt x="163" y="31"/>
                  </a:lnTo>
                  <a:lnTo>
                    <a:pt x="177" y="25"/>
                  </a:lnTo>
                  <a:lnTo>
                    <a:pt x="192" y="19"/>
                  </a:lnTo>
                  <a:lnTo>
                    <a:pt x="207" y="15"/>
                  </a:lnTo>
                  <a:lnTo>
                    <a:pt x="218" y="11"/>
                  </a:lnTo>
                  <a:lnTo>
                    <a:pt x="231" y="8"/>
                  </a:lnTo>
                  <a:lnTo>
                    <a:pt x="237" y="7"/>
                  </a:lnTo>
                  <a:lnTo>
                    <a:pt x="244" y="5"/>
                  </a:lnTo>
                  <a:lnTo>
                    <a:pt x="249" y="4"/>
                  </a:lnTo>
                  <a:lnTo>
                    <a:pt x="253" y="5"/>
                  </a:lnTo>
                  <a:lnTo>
                    <a:pt x="256" y="5"/>
                  </a:lnTo>
                  <a:lnTo>
                    <a:pt x="257" y="7"/>
                  </a:lnTo>
                  <a:lnTo>
                    <a:pt x="258" y="8"/>
                  </a:lnTo>
                  <a:lnTo>
                    <a:pt x="257" y="7"/>
                  </a:lnTo>
                  <a:lnTo>
                    <a:pt x="257" y="8"/>
                  </a:lnTo>
                  <a:lnTo>
                    <a:pt x="255" y="11"/>
                  </a:lnTo>
                  <a:lnTo>
                    <a:pt x="251" y="15"/>
                  </a:lnTo>
                  <a:lnTo>
                    <a:pt x="245" y="18"/>
                  </a:lnTo>
                  <a:lnTo>
                    <a:pt x="241" y="21"/>
                  </a:lnTo>
                  <a:lnTo>
                    <a:pt x="230" y="30"/>
                  </a:lnTo>
                  <a:lnTo>
                    <a:pt x="218" y="37"/>
                  </a:lnTo>
                  <a:lnTo>
                    <a:pt x="206" y="44"/>
                  </a:lnTo>
                  <a:lnTo>
                    <a:pt x="181" y="59"/>
                  </a:lnTo>
                  <a:lnTo>
                    <a:pt x="163" y="68"/>
                  </a:lnTo>
                  <a:lnTo>
                    <a:pt x="145" y="78"/>
                  </a:lnTo>
                  <a:lnTo>
                    <a:pt x="126" y="87"/>
                  </a:lnTo>
                  <a:lnTo>
                    <a:pt x="105" y="96"/>
                  </a:lnTo>
                  <a:lnTo>
                    <a:pt x="85" y="104"/>
                  </a:lnTo>
                  <a:lnTo>
                    <a:pt x="74" y="107"/>
                  </a:lnTo>
                  <a:lnTo>
                    <a:pt x="64" y="109"/>
                  </a:lnTo>
                  <a:lnTo>
                    <a:pt x="53" y="112"/>
                  </a:lnTo>
                  <a:lnTo>
                    <a:pt x="43" y="114"/>
                  </a:lnTo>
                  <a:lnTo>
                    <a:pt x="32" y="117"/>
                  </a:lnTo>
                  <a:lnTo>
                    <a:pt x="20" y="118"/>
                  </a:lnTo>
                  <a:lnTo>
                    <a:pt x="20" y="119"/>
                  </a:lnTo>
                  <a:lnTo>
                    <a:pt x="20" y="121"/>
                  </a:lnTo>
                  <a:lnTo>
                    <a:pt x="20" y="123"/>
                  </a:lnTo>
                  <a:lnTo>
                    <a:pt x="34" y="122"/>
                  </a:lnTo>
                  <a:lnTo>
                    <a:pt x="46" y="120"/>
                  </a:lnTo>
                  <a:lnTo>
                    <a:pt x="59" y="117"/>
                  </a:lnTo>
                  <a:lnTo>
                    <a:pt x="70" y="113"/>
                  </a:lnTo>
                  <a:lnTo>
                    <a:pt x="82" y="109"/>
                  </a:lnTo>
                  <a:lnTo>
                    <a:pt x="94" y="105"/>
                  </a:lnTo>
                  <a:lnTo>
                    <a:pt x="117" y="96"/>
                  </a:lnTo>
                  <a:lnTo>
                    <a:pt x="134" y="88"/>
                  </a:lnTo>
                  <a:lnTo>
                    <a:pt x="151" y="80"/>
                  </a:lnTo>
                  <a:lnTo>
                    <a:pt x="168" y="71"/>
                  </a:lnTo>
                  <a:lnTo>
                    <a:pt x="185" y="63"/>
                  </a:lnTo>
                  <a:lnTo>
                    <a:pt x="211" y="46"/>
                  </a:lnTo>
                  <a:lnTo>
                    <a:pt x="224" y="39"/>
                  </a:lnTo>
                  <a:lnTo>
                    <a:pt x="236" y="31"/>
                  </a:lnTo>
                  <a:lnTo>
                    <a:pt x="243" y="26"/>
                  </a:lnTo>
                  <a:lnTo>
                    <a:pt x="249" y="21"/>
                  </a:lnTo>
                  <a:lnTo>
                    <a:pt x="254" y="17"/>
                  </a:lnTo>
                  <a:lnTo>
                    <a:pt x="256" y="13"/>
                  </a:lnTo>
                  <a:lnTo>
                    <a:pt x="257" y="11"/>
                  </a:lnTo>
                  <a:lnTo>
                    <a:pt x="258" y="8"/>
                  </a:lnTo>
                  <a:lnTo>
                    <a:pt x="258" y="4"/>
                  </a:lnTo>
                  <a:lnTo>
                    <a:pt x="257" y="2"/>
                  </a:lnTo>
                  <a:lnTo>
                    <a:pt x="256" y="0"/>
                  </a:lnTo>
                  <a:lnTo>
                    <a:pt x="253" y="0"/>
                  </a:lnTo>
                  <a:lnTo>
                    <a:pt x="249" y="0"/>
                  </a:lnTo>
                  <a:lnTo>
                    <a:pt x="245" y="0"/>
                  </a:lnTo>
                  <a:lnTo>
                    <a:pt x="239" y="2"/>
                  </a:lnTo>
                  <a:lnTo>
                    <a:pt x="231" y="3"/>
                  </a:lnTo>
                  <a:lnTo>
                    <a:pt x="222" y="5"/>
                  </a:lnTo>
                  <a:lnTo>
                    <a:pt x="207" y="10"/>
                  </a:lnTo>
                  <a:lnTo>
                    <a:pt x="190" y="16"/>
                  </a:lnTo>
                  <a:lnTo>
                    <a:pt x="175" y="21"/>
                  </a:lnTo>
                  <a:lnTo>
                    <a:pt x="155" y="29"/>
                  </a:lnTo>
                  <a:lnTo>
                    <a:pt x="134" y="37"/>
                  </a:lnTo>
                  <a:lnTo>
                    <a:pt x="115" y="46"/>
                  </a:lnTo>
                  <a:lnTo>
                    <a:pt x="95" y="55"/>
                  </a:lnTo>
                  <a:lnTo>
                    <a:pt x="76" y="65"/>
                  </a:lnTo>
                  <a:lnTo>
                    <a:pt x="58" y="76"/>
                  </a:lnTo>
                  <a:lnTo>
                    <a:pt x="39" y="86"/>
                  </a:lnTo>
                  <a:lnTo>
                    <a:pt x="22" y="98"/>
                  </a:lnTo>
                  <a:lnTo>
                    <a:pt x="11" y="106"/>
                  </a:lnTo>
                  <a:lnTo>
                    <a:pt x="0" y="114"/>
                  </a:lnTo>
                  <a:lnTo>
                    <a:pt x="0" y="115"/>
                  </a:lnTo>
                  <a:lnTo>
                    <a:pt x="0" y="117"/>
                  </a:lnTo>
                  <a:lnTo>
                    <a:pt x="0" y="118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3" name="Freeform 47"/>
            <p:cNvSpPr>
              <a:spLocks/>
            </p:cNvSpPr>
            <p:nvPr/>
          </p:nvSpPr>
          <p:spPr bwMode="auto">
            <a:xfrm>
              <a:off x="3525838" y="3090863"/>
              <a:ext cx="395288" cy="204788"/>
            </a:xfrm>
            <a:custGeom>
              <a:avLst/>
              <a:gdLst>
                <a:gd name="T0" fmla="*/ 1 w 249"/>
                <a:gd name="T1" fmla="*/ 114 h 129"/>
                <a:gd name="T2" fmla="*/ 4 w 249"/>
                <a:gd name="T3" fmla="*/ 116 h 129"/>
                <a:gd name="T4" fmla="*/ 14 w 249"/>
                <a:gd name="T5" fmla="*/ 121 h 129"/>
                <a:gd name="T6" fmla="*/ 30 w 249"/>
                <a:gd name="T7" fmla="*/ 124 h 129"/>
                <a:gd name="T8" fmla="*/ 52 w 249"/>
                <a:gd name="T9" fmla="*/ 127 h 129"/>
                <a:gd name="T10" fmla="*/ 80 w 249"/>
                <a:gd name="T11" fmla="*/ 129 h 129"/>
                <a:gd name="T12" fmla="*/ 112 w 249"/>
                <a:gd name="T13" fmla="*/ 126 h 129"/>
                <a:gd name="T14" fmla="*/ 143 w 249"/>
                <a:gd name="T15" fmla="*/ 121 h 129"/>
                <a:gd name="T16" fmla="*/ 158 w 249"/>
                <a:gd name="T17" fmla="*/ 116 h 129"/>
                <a:gd name="T18" fmla="*/ 172 w 249"/>
                <a:gd name="T19" fmla="*/ 110 h 129"/>
                <a:gd name="T20" fmla="*/ 185 w 249"/>
                <a:gd name="T21" fmla="*/ 103 h 129"/>
                <a:gd name="T22" fmla="*/ 205 w 249"/>
                <a:gd name="T23" fmla="*/ 90 h 129"/>
                <a:gd name="T24" fmla="*/ 221 w 249"/>
                <a:gd name="T25" fmla="*/ 74 h 129"/>
                <a:gd name="T26" fmla="*/ 232 w 249"/>
                <a:gd name="T27" fmla="*/ 57 h 129"/>
                <a:gd name="T28" fmla="*/ 241 w 249"/>
                <a:gd name="T29" fmla="*/ 38 h 129"/>
                <a:gd name="T30" fmla="*/ 247 w 249"/>
                <a:gd name="T31" fmla="*/ 20 h 129"/>
                <a:gd name="T32" fmla="*/ 249 w 249"/>
                <a:gd name="T33" fmla="*/ 4 h 129"/>
                <a:gd name="T34" fmla="*/ 248 w 249"/>
                <a:gd name="T35" fmla="*/ 1 h 129"/>
                <a:gd name="T36" fmla="*/ 248 w 249"/>
                <a:gd name="T37" fmla="*/ 7 h 129"/>
                <a:gd name="T38" fmla="*/ 246 w 249"/>
                <a:gd name="T39" fmla="*/ 17 h 129"/>
                <a:gd name="T40" fmla="*/ 242 w 249"/>
                <a:gd name="T41" fmla="*/ 30 h 129"/>
                <a:gd name="T42" fmla="*/ 235 w 249"/>
                <a:gd name="T43" fmla="*/ 45 h 129"/>
                <a:gd name="T44" fmla="*/ 225 w 249"/>
                <a:gd name="T45" fmla="*/ 61 h 129"/>
                <a:gd name="T46" fmla="*/ 211 w 249"/>
                <a:gd name="T47" fmla="*/ 78 h 129"/>
                <a:gd name="T48" fmla="*/ 192 w 249"/>
                <a:gd name="T49" fmla="*/ 92 h 129"/>
                <a:gd name="T50" fmla="*/ 170 w 249"/>
                <a:gd name="T51" fmla="*/ 104 h 129"/>
                <a:gd name="T52" fmla="*/ 146 w 249"/>
                <a:gd name="T53" fmla="*/ 114 h 129"/>
                <a:gd name="T54" fmla="*/ 121 w 249"/>
                <a:gd name="T55" fmla="*/ 119 h 129"/>
                <a:gd name="T56" fmla="*/ 94 w 249"/>
                <a:gd name="T57" fmla="*/ 122 h 129"/>
                <a:gd name="T58" fmla="*/ 68 w 249"/>
                <a:gd name="T59" fmla="*/ 123 h 129"/>
                <a:gd name="T60" fmla="*/ 46 w 249"/>
                <a:gd name="T61" fmla="*/ 121 h 129"/>
                <a:gd name="T62" fmla="*/ 27 w 249"/>
                <a:gd name="T63" fmla="*/ 117 h 129"/>
                <a:gd name="T64" fmla="*/ 8 w 249"/>
                <a:gd name="T65" fmla="*/ 112 h 129"/>
                <a:gd name="T66" fmla="*/ 3 w 249"/>
                <a:gd name="T67" fmla="*/ 109 h 129"/>
                <a:gd name="T68" fmla="*/ 1 w 249"/>
                <a:gd name="T69" fmla="*/ 109 h 129"/>
                <a:gd name="T70" fmla="*/ 0 w 249"/>
                <a:gd name="T71" fmla="*/ 11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9" h="129">
                  <a:moveTo>
                    <a:pt x="1" y="114"/>
                  </a:moveTo>
                  <a:lnTo>
                    <a:pt x="1" y="114"/>
                  </a:lnTo>
                  <a:lnTo>
                    <a:pt x="3" y="114"/>
                  </a:lnTo>
                  <a:lnTo>
                    <a:pt x="4" y="116"/>
                  </a:lnTo>
                  <a:lnTo>
                    <a:pt x="8" y="118"/>
                  </a:lnTo>
                  <a:lnTo>
                    <a:pt x="14" y="121"/>
                  </a:lnTo>
                  <a:lnTo>
                    <a:pt x="18" y="122"/>
                  </a:lnTo>
                  <a:lnTo>
                    <a:pt x="30" y="124"/>
                  </a:lnTo>
                  <a:lnTo>
                    <a:pt x="40" y="126"/>
                  </a:lnTo>
                  <a:lnTo>
                    <a:pt x="52" y="127"/>
                  </a:lnTo>
                  <a:lnTo>
                    <a:pt x="63" y="129"/>
                  </a:lnTo>
                  <a:lnTo>
                    <a:pt x="80" y="129"/>
                  </a:lnTo>
                  <a:lnTo>
                    <a:pt x="96" y="129"/>
                  </a:lnTo>
                  <a:lnTo>
                    <a:pt x="112" y="126"/>
                  </a:lnTo>
                  <a:lnTo>
                    <a:pt x="128" y="124"/>
                  </a:lnTo>
                  <a:lnTo>
                    <a:pt x="143" y="121"/>
                  </a:lnTo>
                  <a:lnTo>
                    <a:pt x="151" y="118"/>
                  </a:lnTo>
                  <a:lnTo>
                    <a:pt x="158" y="116"/>
                  </a:lnTo>
                  <a:lnTo>
                    <a:pt x="165" y="114"/>
                  </a:lnTo>
                  <a:lnTo>
                    <a:pt x="172" y="110"/>
                  </a:lnTo>
                  <a:lnTo>
                    <a:pt x="179" y="106"/>
                  </a:lnTo>
                  <a:lnTo>
                    <a:pt x="185" y="103"/>
                  </a:lnTo>
                  <a:lnTo>
                    <a:pt x="196" y="97"/>
                  </a:lnTo>
                  <a:lnTo>
                    <a:pt x="205" y="90"/>
                  </a:lnTo>
                  <a:lnTo>
                    <a:pt x="212" y="83"/>
                  </a:lnTo>
                  <a:lnTo>
                    <a:pt x="221" y="74"/>
                  </a:lnTo>
                  <a:lnTo>
                    <a:pt x="226" y="66"/>
                  </a:lnTo>
                  <a:lnTo>
                    <a:pt x="232" y="57"/>
                  </a:lnTo>
                  <a:lnTo>
                    <a:pt x="238" y="48"/>
                  </a:lnTo>
                  <a:lnTo>
                    <a:pt x="241" y="38"/>
                  </a:lnTo>
                  <a:lnTo>
                    <a:pt x="244" y="29"/>
                  </a:lnTo>
                  <a:lnTo>
                    <a:pt x="247" y="20"/>
                  </a:lnTo>
                  <a:lnTo>
                    <a:pt x="248" y="11"/>
                  </a:lnTo>
                  <a:lnTo>
                    <a:pt x="249" y="4"/>
                  </a:lnTo>
                  <a:lnTo>
                    <a:pt x="248" y="0"/>
                  </a:lnTo>
                  <a:lnTo>
                    <a:pt x="248" y="1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7" y="12"/>
                  </a:lnTo>
                  <a:lnTo>
                    <a:pt x="246" y="17"/>
                  </a:lnTo>
                  <a:lnTo>
                    <a:pt x="244" y="22"/>
                  </a:lnTo>
                  <a:lnTo>
                    <a:pt x="242" y="30"/>
                  </a:lnTo>
                  <a:lnTo>
                    <a:pt x="240" y="38"/>
                  </a:lnTo>
                  <a:lnTo>
                    <a:pt x="235" y="45"/>
                  </a:lnTo>
                  <a:lnTo>
                    <a:pt x="231" y="51"/>
                  </a:lnTo>
                  <a:lnTo>
                    <a:pt x="225" y="61"/>
                  </a:lnTo>
                  <a:lnTo>
                    <a:pt x="218" y="69"/>
                  </a:lnTo>
                  <a:lnTo>
                    <a:pt x="211" y="78"/>
                  </a:lnTo>
                  <a:lnTo>
                    <a:pt x="201" y="85"/>
                  </a:lnTo>
                  <a:lnTo>
                    <a:pt x="192" y="92"/>
                  </a:lnTo>
                  <a:lnTo>
                    <a:pt x="182" y="98"/>
                  </a:lnTo>
                  <a:lnTo>
                    <a:pt x="170" y="104"/>
                  </a:lnTo>
                  <a:lnTo>
                    <a:pt x="158" y="109"/>
                  </a:lnTo>
                  <a:lnTo>
                    <a:pt x="146" y="114"/>
                  </a:lnTo>
                  <a:lnTo>
                    <a:pt x="133" y="117"/>
                  </a:lnTo>
                  <a:lnTo>
                    <a:pt x="121" y="119"/>
                  </a:lnTo>
                  <a:lnTo>
                    <a:pt x="107" y="121"/>
                  </a:lnTo>
                  <a:lnTo>
                    <a:pt x="94" y="122"/>
                  </a:lnTo>
                  <a:lnTo>
                    <a:pt x="81" y="123"/>
                  </a:lnTo>
                  <a:lnTo>
                    <a:pt x="68" y="123"/>
                  </a:lnTo>
                  <a:lnTo>
                    <a:pt x="54" y="122"/>
                  </a:lnTo>
                  <a:lnTo>
                    <a:pt x="46" y="121"/>
                  </a:lnTo>
                  <a:lnTo>
                    <a:pt x="36" y="119"/>
                  </a:lnTo>
                  <a:lnTo>
                    <a:pt x="27" y="117"/>
                  </a:lnTo>
                  <a:lnTo>
                    <a:pt x="18" y="114"/>
                  </a:lnTo>
                  <a:lnTo>
                    <a:pt x="8" y="112"/>
                  </a:lnTo>
                  <a:lnTo>
                    <a:pt x="4" y="110"/>
                  </a:lnTo>
                  <a:lnTo>
                    <a:pt x="3" y="109"/>
                  </a:lnTo>
                  <a:lnTo>
                    <a:pt x="1" y="108"/>
                  </a:lnTo>
                  <a:lnTo>
                    <a:pt x="1" y="109"/>
                  </a:lnTo>
                  <a:lnTo>
                    <a:pt x="1" y="111"/>
                  </a:lnTo>
                  <a:lnTo>
                    <a:pt x="0" y="112"/>
                  </a:lnTo>
                  <a:lnTo>
                    <a:pt x="1" y="1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4" name="Freeform 48"/>
            <p:cNvSpPr>
              <a:spLocks/>
            </p:cNvSpPr>
            <p:nvPr/>
          </p:nvSpPr>
          <p:spPr bwMode="auto">
            <a:xfrm>
              <a:off x="3625850" y="3055938"/>
              <a:ext cx="71438" cy="182563"/>
            </a:xfrm>
            <a:custGeom>
              <a:avLst/>
              <a:gdLst>
                <a:gd name="T0" fmla="*/ 22 w 45"/>
                <a:gd name="T1" fmla="*/ 16 h 115"/>
                <a:gd name="T2" fmla="*/ 28 w 45"/>
                <a:gd name="T3" fmla="*/ 13 h 115"/>
                <a:gd name="T4" fmla="*/ 33 w 45"/>
                <a:gd name="T5" fmla="*/ 7 h 115"/>
                <a:gd name="T6" fmla="*/ 33 w 45"/>
                <a:gd name="T7" fmla="*/ 2 h 115"/>
                <a:gd name="T8" fmla="*/ 30 w 45"/>
                <a:gd name="T9" fmla="*/ 0 h 115"/>
                <a:gd name="T10" fmla="*/ 24 w 45"/>
                <a:gd name="T11" fmla="*/ 0 h 115"/>
                <a:gd name="T12" fmla="*/ 21 w 45"/>
                <a:gd name="T13" fmla="*/ 5 h 115"/>
                <a:gd name="T14" fmla="*/ 25 w 45"/>
                <a:gd name="T15" fmla="*/ 8 h 115"/>
                <a:gd name="T16" fmla="*/ 24 w 45"/>
                <a:gd name="T17" fmla="*/ 10 h 115"/>
                <a:gd name="T18" fmla="*/ 19 w 45"/>
                <a:gd name="T19" fmla="*/ 10 h 115"/>
                <a:gd name="T20" fmla="*/ 15 w 45"/>
                <a:gd name="T21" fmla="*/ 11 h 115"/>
                <a:gd name="T22" fmla="*/ 13 w 45"/>
                <a:gd name="T23" fmla="*/ 14 h 115"/>
                <a:gd name="T24" fmla="*/ 8 w 45"/>
                <a:gd name="T25" fmla="*/ 13 h 115"/>
                <a:gd name="T26" fmla="*/ 5 w 45"/>
                <a:gd name="T27" fmla="*/ 14 h 115"/>
                <a:gd name="T28" fmla="*/ 2 w 45"/>
                <a:gd name="T29" fmla="*/ 15 h 115"/>
                <a:gd name="T30" fmla="*/ 2 w 45"/>
                <a:gd name="T31" fmla="*/ 18 h 115"/>
                <a:gd name="T32" fmla="*/ 2 w 45"/>
                <a:gd name="T33" fmla="*/ 14 h 115"/>
                <a:gd name="T34" fmla="*/ 1 w 45"/>
                <a:gd name="T35" fmla="*/ 18 h 115"/>
                <a:gd name="T36" fmla="*/ 2 w 45"/>
                <a:gd name="T37" fmla="*/ 21 h 115"/>
                <a:gd name="T38" fmla="*/ 4 w 45"/>
                <a:gd name="T39" fmla="*/ 65 h 115"/>
                <a:gd name="T40" fmla="*/ 1 w 45"/>
                <a:gd name="T41" fmla="*/ 111 h 115"/>
                <a:gd name="T42" fmla="*/ 0 w 45"/>
                <a:gd name="T43" fmla="*/ 113 h 115"/>
                <a:gd name="T44" fmla="*/ 2 w 45"/>
                <a:gd name="T45" fmla="*/ 115 h 115"/>
                <a:gd name="T46" fmla="*/ 6 w 45"/>
                <a:gd name="T47" fmla="*/ 113 h 115"/>
                <a:gd name="T48" fmla="*/ 9 w 45"/>
                <a:gd name="T49" fmla="*/ 89 h 115"/>
                <a:gd name="T50" fmla="*/ 10 w 45"/>
                <a:gd name="T51" fmla="*/ 43 h 115"/>
                <a:gd name="T52" fmla="*/ 11 w 45"/>
                <a:gd name="T53" fmla="*/ 20 h 115"/>
                <a:gd name="T54" fmla="*/ 25 w 45"/>
                <a:gd name="T55" fmla="*/ 39 h 115"/>
                <a:gd name="T56" fmla="*/ 38 w 45"/>
                <a:gd name="T57" fmla="*/ 60 h 115"/>
                <a:gd name="T58" fmla="*/ 42 w 45"/>
                <a:gd name="T59" fmla="*/ 59 h 115"/>
                <a:gd name="T60" fmla="*/ 45 w 45"/>
                <a:gd name="T61" fmla="*/ 56 h 115"/>
                <a:gd name="T62" fmla="*/ 32 w 45"/>
                <a:gd name="T63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" h="115">
                  <a:moveTo>
                    <a:pt x="22" y="16"/>
                  </a:moveTo>
                  <a:lnTo>
                    <a:pt x="22" y="16"/>
                  </a:lnTo>
                  <a:lnTo>
                    <a:pt x="25" y="14"/>
                  </a:lnTo>
                  <a:lnTo>
                    <a:pt x="28" y="13"/>
                  </a:lnTo>
                  <a:lnTo>
                    <a:pt x="32" y="10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3" y="2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1" y="3"/>
                  </a:lnTo>
                  <a:lnTo>
                    <a:pt x="21" y="5"/>
                  </a:lnTo>
                  <a:lnTo>
                    <a:pt x="21" y="8"/>
                  </a:lnTo>
                  <a:lnTo>
                    <a:pt x="25" y="8"/>
                  </a:lnTo>
                  <a:lnTo>
                    <a:pt x="28" y="7"/>
                  </a:lnTo>
                  <a:lnTo>
                    <a:pt x="24" y="10"/>
                  </a:lnTo>
                  <a:lnTo>
                    <a:pt x="19" y="11"/>
                  </a:lnTo>
                  <a:lnTo>
                    <a:pt x="19" y="10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8" y="15"/>
                  </a:lnTo>
                  <a:lnTo>
                    <a:pt x="8" y="13"/>
                  </a:lnTo>
                  <a:lnTo>
                    <a:pt x="7" y="13"/>
                  </a:lnTo>
                  <a:lnTo>
                    <a:pt x="5" y="14"/>
                  </a:lnTo>
                  <a:lnTo>
                    <a:pt x="3" y="14"/>
                  </a:lnTo>
                  <a:lnTo>
                    <a:pt x="2" y="15"/>
                  </a:lnTo>
                  <a:lnTo>
                    <a:pt x="2" y="16"/>
                  </a:lnTo>
                  <a:lnTo>
                    <a:pt x="2" y="18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1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1"/>
                  </a:lnTo>
                  <a:lnTo>
                    <a:pt x="3" y="43"/>
                  </a:lnTo>
                  <a:lnTo>
                    <a:pt x="4" y="65"/>
                  </a:lnTo>
                  <a:lnTo>
                    <a:pt x="3" y="89"/>
                  </a:lnTo>
                  <a:lnTo>
                    <a:pt x="1" y="111"/>
                  </a:lnTo>
                  <a:lnTo>
                    <a:pt x="0" y="111"/>
                  </a:lnTo>
                  <a:lnTo>
                    <a:pt x="0" y="113"/>
                  </a:lnTo>
                  <a:lnTo>
                    <a:pt x="1" y="115"/>
                  </a:lnTo>
                  <a:lnTo>
                    <a:pt x="2" y="115"/>
                  </a:lnTo>
                  <a:lnTo>
                    <a:pt x="4" y="114"/>
                  </a:lnTo>
                  <a:lnTo>
                    <a:pt x="6" y="113"/>
                  </a:lnTo>
                  <a:lnTo>
                    <a:pt x="7" y="111"/>
                  </a:lnTo>
                  <a:lnTo>
                    <a:pt x="9" y="89"/>
                  </a:lnTo>
                  <a:lnTo>
                    <a:pt x="10" y="67"/>
                  </a:lnTo>
                  <a:lnTo>
                    <a:pt x="10" y="43"/>
                  </a:lnTo>
                  <a:lnTo>
                    <a:pt x="8" y="21"/>
                  </a:lnTo>
                  <a:lnTo>
                    <a:pt x="11" y="20"/>
                  </a:lnTo>
                  <a:lnTo>
                    <a:pt x="15" y="18"/>
                  </a:lnTo>
                  <a:lnTo>
                    <a:pt x="25" y="39"/>
                  </a:lnTo>
                  <a:lnTo>
                    <a:pt x="32" y="50"/>
                  </a:lnTo>
                  <a:lnTo>
                    <a:pt x="38" y="60"/>
                  </a:lnTo>
                  <a:lnTo>
                    <a:pt x="39" y="60"/>
                  </a:lnTo>
                  <a:lnTo>
                    <a:pt x="42" y="59"/>
                  </a:lnTo>
                  <a:lnTo>
                    <a:pt x="43" y="57"/>
                  </a:lnTo>
                  <a:lnTo>
                    <a:pt x="45" y="56"/>
                  </a:lnTo>
                  <a:lnTo>
                    <a:pt x="37" y="47"/>
                  </a:lnTo>
                  <a:lnTo>
                    <a:pt x="32" y="36"/>
                  </a:lnTo>
                  <a:lnTo>
                    <a:pt x="22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5" name="Freeform 49"/>
            <p:cNvSpPr>
              <a:spLocks/>
            </p:cNvSpPr>
            <p:nvPr/>
          </p:nvSpPr>
          <p:spPr bwMode="auto">
            <a:xfrm>
              <a:off x="3671888" y="3071813"/>
              <a:ext cx="179388" cy="53975"/>
            </a:xfrm>
            <a:custGeom>
              <a:avLst/>
              <a:gdLst>
                <a:gd name="T0" fmla="*/ 113 w 113"/>
                <a:gd name="T1" fmla="*/ 32 h 34"/>
                <a:gd name="T2" fmla="*/ 113 w 113"/>
                <a:gd name="T3" fmla="*/ 32 h 34"/>
                <a:gd name="T4" fmla="*/ 107 w 113"/>
                <a:gd name="T5" fmla="*/ 28 h 34"/>
                <a:gd name="T6" fmla="*/ 102 w 113"/>
                <a:gd name="T7" fmla="*/ 26 h 34"/>
                <a:gd name="T8" fmla="*/ 95 w 113"/>
                <a:gd name="T9" fmla="*/ 24 h 34"/>
                <a:gd name="T10" fmla="*/ 88 w 113"/>
                <a:gd name="T11" fmla="*/ 21 h 34"/>
                <a:gd name="T12" fmla="*/ 75 w 113"/>
                <a:gd name="T13" fmla="*/ 18 h 34"/>
                <a:gd name="T14" fmla="*/ 62 w 113"/>
                <a:gd name="T15" fmla="*/ 16 h 34"/>
                <a:gd name="T16" fmla="*/ 35 w 113"/>
                <a:gd name="T17" fmla="*/ 6 h 34"/>
                <a:gd name="T18" fmla="*/ 20 w 113"/>
                <a:gd name="T19" fmla="*/ 3 h 34"/>
                <a:gd name="T20" fmla="*/ 12 w 113"/>
                <a:gd name="T21" fmla="*/ 1 h 34"/>
                <a:gd name="T22" fmla="*/ 6 w 113"/>
                <a:gd name="T23" fmla="*/ 0 h 34"/>
                <a:gd name="T24" fmla="*/ 4 w 113"/>
                <a:gd name="T25" fmla="*/ 1 h 34"/>
                <a:gd name="T26" fmla="*/ 1 w 113"/>
                <a:gd name="T27" fmla="*/ 3 h 34"/>
                <a:gd name="T28" fmla="*/ 0 w 113"/>
                <a:gd name="T29" fmla="*/ 3 h 34"/>
                <a:gd name="T30" fmla="*/ 6 w 113"/>
                <a:gd name="T31" fmla="*/ 3 h 34"/>
                <a:gd name="T32" fmla="*/ 11 w 113"/>
                <a:gd name="T33" fmla="*/ 6 h 34"/>
                <a:gd name="T34" fmla="*/ 26 w 113"/>
                <a:gd name="T35" fmla="*/ 8 h 34"/>
                <a:gd name="T36" fmla="*/ 51 w 113"/>
                <a:gd name="T37" fmla="*/ 16 h 34"/>
                <a:gd name="T38" fmla="*/ 66 w 113"/>
                <a:gd name="T39" fmla="*/ 20 h 34"/>
                <a:gd name="T40" fmla="*/ 80 w 113"/>
                <a:gd name="T41" fmla="*/ 24 h 34"/>
                <a:gd name="T42" fmla="*/ 86 w 113"/>
                <a:gd name="T43" fmla="*/ 26 h 34"/>
                <a:gd name="T44" fmla="*/ 94 w 113"/>
                <a:gd name="T45" fmla="*/ 28 h 34"/>
                <a:gd name="T46" fmla="*/ 100 w 113"/>
                <a:gd name="T47" fmla="*/ 32 h 34"/>
                <a:gd name="T48" fmla="*/ 106 w 113"/>
                <a:gd name="T49" fmla="*/ 34 h 34"/>
                <a:gd name="T50" fmla="*/ 107 w 113"/>
                <a:gd name="T51" fmla="*/ 34 h 34"/>
                <a:gd name="T52" fmla="*/ 108 w 113"/>
                <a:gd name="T53" fmla="*/ 34 h 34"/>
                <a:gd name="T54" fmla="*/ 110 w 113"/>
                <a:gd name="T55" fmla="*/ 34 h 34"/>
                <a:gd name="T56" fmla="*/ 112 w 113"/>
                <a:gd name="T57" fmla="*/ 32 h 34"/>
                <a:gd name="T58" fmla="*/ 113 w 113"/>
                <a:gd name="T5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3" h="34">
                  <a:moveTo>
                    <a:pt x="113" y="32"/>
                  </a:moveTo>
                  <a:lnTo>
                    <a:pt x="113" y="32"/>
                  </a:lnTo>
                  <a:lnTo>
                    <a:pt x="107" y="28"/>
                  </a:lnTo>
                  <a:lnTo>
                    <a:pt x="102" y="26"/>
                  </a:lnTo>
                  <a:lnTo>
                    <a:pt x="95" y="24"/>
                  </a:lnTo>
                  <a:lnTo>
                    <a:pt x="88" y="21"/>
                  </a:lnTo>
                  <a:lnTo>
                    <a:pt x="75" y="18"/>
                  </a:lnTo>
                  <a:lnTo>
                    <a:pt x="62" y="16"/>
                  </a:lnTo>
                  <a:lnTo>
                    <a:pt x="35" y="6"/>
                  </a:lnTo>
                  <a:lnTo>
                    <a:pt x="20" y="3"/>
                  </a:lnTo>
                  <a:lnTo>
                    <a:pt x="12" y="1"/>
                  </a:lnTo>
                  <a:lnTo>
                    <a:pt x="6" y="0"/>
                  </a:lnTo>
                  <a:lnTo>
                    <a:pt x="4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6" y="3"/>
                  </a:lnTo>
                  <a:lnTo>
                    <a:pt x="11" y="6"/>
                  </a:lnTo>
                  <a:lnTo>
                    <a:pt x="26" y="8"/>
                  </a:lnTo>
                  <a:lnTo>
                    <a:pt x="51" y="16"/>
                  </a:lnTo>
                  <a:lnTo>
                    <a:pt x="66" y="20"/>
                  </a:lnTo>
                  <a:lnTo>
                    <a:pt x="80" y="24"/>
                  </a:lnTo>
                  <a:lnTo>
                    <a:pt x="86" y="26"/>
                  </a:lnTo>
                  <a:lnTo>
                    <a:pt x="94" y="28"/>
                  </a:lnTo>
                  <a:lnTo>
                    <a:pt x="100" y="32"/>
                  </a:lnTo>
                  <a:lnTo>
                    <a:pt x="106" y="34"/>
                  </a:lnTo>
                  <a:lnTo>
                    <a:pt x="107" y="34"/>
                  </a:lnTo>
                  <a:lnTo>
                    <a:pt x="108" y="34"/>
                  </a:lnTo>
                  <a:lnTo>
                    <a:pt x="110" y="34"/>
                  </a:lnTo>
                  <a:lnTo>
                    <a:pt x="112" y="32"/>
                  </a:lnTo>
                  <a:lnTo>
                    <a:pt x="11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76" name="Rectangle 1175"/>
          <p:cNvSpPr/>
          <p:nvPr/>
        </p:nvSpPr>
        <p:spPr>
          <a:xfrm>
            <a:off x="4580043" y="5153893"/>
            <a:ext cx="957436" cy="547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IAB</a:t>
            </a:r>
          </a:p>
          <a:p>
            <a:pPr algn="ctr"/>
            <a:r>
              <a:rPr lang="fr-FR" dirty="0" err="1"/>
              <a:t>donor</a:t>
            </a:r>
            <a:endParaRPr lang="fr-FR" dirty="0"/>
          </a:p>
        </p:txBody>
      </p:sp>
      <p:cxnSp>
        <p:nvCxnSpPr>
          <p:cNvPr id="1177" name="Connecteur droit avec flèche 1176"/>
          <p:cNvCxnSpPr>
            <a:stCxn id="887" idx="1"/>
            <a:endCxn id="1176" idx="3"/>
          </p:cNvCxnSpPr>
          <p:nvPr/>
        </p:nvCxnSpPr>
        <p:spPr>
          <a:xfrm flipH="1">
            <a:off x="5537479" y="5407508"/>
            <a:ext cx="601888" cy="20155"/>
          </a:xfrm>
          <a:prstGeom prst="straightConnector1">
            <a:avLst/>
          </a:prstGeom>
          <a:ln w="317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8" name="Rectangle 1177"/>
          <p:cNvSpPr>
            <a:spLocks noChangeArrowheads="1"/>
          </p:cNvSpPr>
          <p:nvPr/>
        </p:nvSpPr>
        <p:spPr bwMode="auto">
          <a:xfrm>
            <a:off x="3589167" y="5153893"/>
            <a:ext cx="5081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NR-</a:t>
            </a:r>
            <a:r>
              <a:rPr kumimoji="0" lang="fr-FR" altLang="fr-FR" sz="14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Uu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179" name="Rectangle 1178"/>
          <p:cNvSpPr/>
          <p:nvPr/>
        </p:nvSpPr>
        <p:spPr>
          <a:xfrm>
            <a:off x="467544" y="4221906"/>
            <a:ext cx="68587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6</a:t>
            </a:r>
            <a:r>
              <a:rPr lang="en-US" sz="2800" b="0" i="0" u="none" strike="noStrike" baseline="0" dirty="0"/>
              <a:t>) </a:t>
            </a:r>
            <a:r>
              <a:rPr lang="fr-FR" sz="2800" dirty="0" err="1"/>
              <a:t>Regenerative</a:t>
            </a:r>
            <a:r>
              <a:rPr lang="fr-FR" sz="2800" dirty="0"/>
              <a:t> Satellite </a:t>
            </a:r>
            <a:r>
              <a:rPr lang="fr-FR" sz="2800" dirty="0" err="1"/>
              <a:t>access</a:t>
            </a:r>
            <a:r>
              <a:rPr lang="fr-FR" sz="2800" dirty="0"/>
              <a:t> </a:t>
            </a:r>
            <a:r>
              <a:rPr lang="fr-FR" sz="2800" dirty="0" err="1"/>
              <a:t>with</a:t>
            </a:r>
            <a:r>
              <a:rPr lang="fr-FR" sz="2800" dirty="0"/>
              <a:t> IAB </a:t>
            </a:r>
            <a:r>
              <a:rPr lang="fr-FR" sz="2800" dirty="0" err="1"/>
              <a:t>node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9241385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RAN Rel 17 NTN standardisation planning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/>
              <a:t>New </a:t>
            </a:r>
            <a:r>
              <a:rPr lang="fr-FR" dirty="0" err="1"/>
              <a:t>Work</a:t>
            </a:r>
            <a:r>
              <a:rPr lang="fr-FR" dirty="0"/>
              <a:t> item RAN1/2/3/4 « NR support non-</a:t>
            </a:r>
            <a:r>
              <a:rPr lang="fr-FR" dirty="0" err="1"/>
              <a:t>terrestrial</a:t>
            </a:r>
            <a:r>
              <a:rPr lang="fr-FR" dirty="0"/>
              <a:t> networks  »</a:t>
            </a:r>
          </a:p>
          <a:p>
            <a:pPr lvl="1"/>
            <a:r>
              <a:rPr lang="fr-FR" dirty="0" err="1"/>
              <a:t>Using</a:t>
            </a:r>
            <a:r>
              <a:rPr lang="fr-FR" dirty="0"/>
              <a:t> </a:t>
            </a:r>
            <a:r>
              <a:rPr lang="fr-FR" dirty="0" err="1"/>
              <a:t>outcomes</a:t>
            </a:r>
            <a:r>
              <a:rPr lang="fr-FR" dirty="0"/>
              <a:t> of Rel-16 </a:t>
            </a:r>
            <a:r>
              <a:rPr lang="fr-FR" dirty="0" err="1"/>
              <a:t>Study</a:t>
            </a:r>
            <a:r>
              <a:rPr lang="fr-FR" dirty="0"/>
              <a:t> item </a:t>
            </a:r>
            <a:r>
              <a:rPr lang="fr-FR" dirty="0" err="1"/>
              <a:t>FS_NR_NTN_solutions</a:t>
            </a:r>
            <a:endParaRPr lang="fr-FR" dirty="0"/>
          </a:p>
          <a:p>
            <a:pPr lvl="1"/>
            <a:r>
              <a:rPr lang="fr-FR" b="1" dirty="0"/>
              <a:t>Adaptations to </a:t>
            </a:r>
            <a:r>
              <a:rPr lang="fr-FR" b="1" dirty="0" err="1"/>
              <a:t>enable</a:t>
            </a:r>
            <a:r>
              <a:rPr lang="fr-FR" b="1" dirty="0"/>
              <a:t> NR to support Non-</a:t>
            </a:r>
            <a:r>
              <a:rPr lang="fr-FR" b="1" dirty="0" err="1"/>
              <a:t>Terrestrial</a:t>
            </a:r>
            <a:r>
              <a:rPr lang="fr-FR" b="1" dirty="0"/>
              <a:t> networks</a:t>
            </a:r>
          </a:p>
          <a:p>
            <a:pPr lvl="1"/>
            <a:r>
              <a:rPr lang="fr-FR" dirty="0" err="1"/>
              <a:t>Considering</a:t>
            </a:r>
            <a:r>
              <a:rPr lang="fr-FR" dirty="0"/>
              <a:t> </a:t>
            </a:r>
            <a:r>
              <a:rPr lang="fr-FR" dirty="0" err="1"/>
              <a:t>reference</a:t>
            </a:r>
            <a:r>
              <a:rPr lang="fr-FR" dirty="0"/>
              <a:t> </a:t>
            </a:r>
            <a:r>
              <a:rPr lang="fr-FR" dirty="0" err="1"/>
              <a:t>frequency</a:t>
            </a:r>
            <a:r>
              <a:rPr lang="fr-FR" dirty="0"/>
              <a:t> bands </a:t>
            </a:r>
            <a:r>
              <a:rPr lang="fr-FR" dirty="0" err="1"/>
              <a:t>such</a:t>
            </a:r>
            <a:r>
              <a:rPr lang="fr-FR" dirty="0"/>
              <a:t> as S band (Band 65) and </a:t>
            </a:r>
            <a:r>
              <a:rPr lang="fr-FR" dirty="0" err="1"/>
              <a:t>other</a:t>
            </a:r>
            <a:r>
              <a:rPr lang="fr-FR" dirty="0"/>
              <a:t> </a:t>
            </a:r>
            <a:r>
              <a:rPr lang="fr-FR" dirty="0" smtClean="0"/>
              <a:t>bands TBD</a:t>
            </a:r>
            <a:endParaRPr lang="fr-FR" dirty="0"/>
          </a:p>
          <a:p>
            <a:pPr lvl="2"/>
            <a:r>
              <a:rPr lang="fr-FR" dirty="0"/>
              <a:t>New </a:t>
            </a:r>
            <a:r>
              <a:rPr lang="fr-FR" dirty="0" err="1"/>
              <a:t>frequency</a:t>
            </a:r>
            <a:r>
              <a:rPr lang="fr-FR" dirty="0"/>
              <a:t> bands </a:t>
            </a:r>
            <a:r>
              <a:rPr lang="fr-FR" dirty="0" err="1"/>
              <a:t>may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proposed</a:t>
            </a:r>
            <a:r>
              <a:rPr lang="fr-FR" dirty="0"/>
              <a:t> (</a:t>
            </a:r>
            <a:r>
              <a:rPr lang="fr-FR" dirty="0" err="1"/>
              <a:t>e.g</a:t>
            </a:r>
            <a:r>
              <a:rPr lang="fr-FR" dirty="0"/>
              <a:t>. Ka, Q/V </a:t>
            </a:r>
            <a:r>
              <a:rPr lang="fr-FR" dirty="0" smtClean="0"/>
              <a:t>bands as </a:t>
            </a:r>
            <a:r>
              <a:rPr lang="fr-FR" dirty="0" err="1" smtClean="0"/>
              <a:t>indicated</a:t>
            </a:r>
            <a:r>
              <a:rPr lang="fr-FR" dirty="0" smtClean="0"/>
              <a:t> </a:t>
            </a:r>
            <a:r>
              <a:rPr lang="fr-FR" dirty="0"/>
              <a:t>in RP-190995</a:t>
            </a:r>
            <a:r>
              <a:rPr lang="fr-FR" dirty="0" smtClean="0"/>
              <a:t>). ETSI </a:t>
            </a:r>
            <a:r>
              <a:rPr lang="fr-FR" dirty="0" err="1"/>
              <a:t>harmonised</a:t>
            </a:r>
            <a:r>
              <a:rPr lang="fr-FR" dirty="0"/>
              <a:t> standards </a:t>
            </a:r>
            <a:r>
              <a:rPr lang="fr-FR" dirty="0" err="1" smtClean="0"/>
              <a:t>may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considered</a:t>
            </a:r>
            <a:r>
              <a:rPr lang="fr-FR" dirty="0" smtClean="0"/>
              <a:t> as </a:t>
            </a:r>
            <a:r>
              <a:rPr lang="fr-FR" dirty="0" err="1"/>
              <a:t>starting</a:t>
            </a:r>
            <a:r>
              <a:rPr lang="fr-FR" dirty="0"/>
              <a:t> </a:t>
            </a:r>
            <a:r>
              <a:rPr lang="fr-FR" dirty="0" smtClean="0"/>
              <a:t>points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8686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RAN Rel 16/17 NTN standardisation planning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6864430" y="2154039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2021 Q1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1012089" y="2160389"/>
            <a:ext cx="784225" cy="26193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2019 Q2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1840764" y="2160389"/>
            <a:ext cx="784225" cy="26193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2019 Q3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04EABCEE-2F72-4A76-BBFB-5CCE8A66FAF0}"/>
              </a:ext>
            </a:extLst>
          </p:cNvPr>
          <p:cNvSpPr/>
          <p:nvPr/>
        </p:nvSpPr>
        <p:spPr>
          <a:xfrm>
            <a:off x="2671026" y="2154039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2019 Q4</a:t>
            </a:r>
          </a:p>
        </p:txBody>
      </p:sp>
      <p:sp>
        <p:nvSpPr>
          <p:cNvPr id="9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1021614" y="2651727"/>
            <a:ext cx="2419350" cy="540000"/>
          </a:xfrm>
          <a:prstGeom prst="roundRect">
            <a:avLst/>
          </a:prstGeom>
          <a:solidFill>
            <a:srgbClr val="92D05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>
              <a:defRPr/>
            </a:pPr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RAN1/SI: NR non-terrestrial</a:t>
            </a:r>
          </a:p>
        </p:txBody>
      </p:sp>
      <p:sp>
        <p:nvSpPr>
          <p:cNvPr id="10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1021613" y="3465064"/>
            <a:ext cx="3254053" cy="540000"/>
          </a:xfrm>
          <a:prstGeom prst="roundRect">
            <a:avLst/>
          </a:prstGeom>
          <a:solidFill>
            <a:srgbClr val="92D05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>
              <a:defRPr/>
            </a:pPr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RAN2/SI: NR non-terrestrial</a:t>
            </a:r>
          </a:p>
        </p:txBody>
      </p:sp>
      <p:sp>
        <p:nvSpPr>
          <p:cNvPr id="11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1021613" y="4247672"/>
            <a:ext cx="866063" cy="540000"/>
          </a:xfrm>
          <a:prstGeom prst="roundRect">
            <a:avLst/>
          </a:prstGeom>
          <a:solidFill>
            <a:srgbClr val="92D05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>
              <a:defRPr/>
            </a:pPr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RAN3/SI: NR non-terrestrial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456918" y="2741516"/>
            <a:ext cx="487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err="1"/>
              <a:t>Phy</a:t>
            </a:r>
            <a:endParaRPr lang="fr-FR" sz="1200" dirty="0"/>
          </a:p>
          <a:p>
            <a:pPr algn="ctr"/>
            <a:r>
              <a:rPr lang="fr-FR" sz="1200" dirty="0"/>
              <a:t>layer</a:t>
            </a:r>
            <a:endParaRPr lang="en-GB" sz="1200" dirty="0"/>
          </a:p>
        </p:txBody>
      </p:sp>
      <p:sp>
        <p:nvSpPr>
          <p:cNvPr id="13" name="ZoneTexte 12"/>
          <p:cNvSpPr txBox="1"/>
          <p:nvPr/>
        </p:nvSpPr>
        <p:spPr>
          <a:xfrm>
            <a:off x="398440" y="3504231"/>
            <a:ext cx="604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/>
              <a:t>Access</a:t>
            </a:r>
          </a:p>
          <a:p>
            <a:pPr algn="ctr"/>
            <a:r>
              <a:rPr lang="fr-FR" sz="1200" dirty="0"/>
              <a:t>layer</a:t>
            </a:r>
            <a:endParaRPr lang="en-GB" sz="1200" dirty="0"/>
          </a:p>
        </p:txBody>
      </p:sp>
      <p:sp>
        <p:nvSpPr>
          <p:cNvPr id="14" name="ZoneTexte 13"/>
          <p:cNvSpPr txBox="1"/>
          <p:nvPr/>
        </p:nvSpPr>
        <p:spPr>
          <a:xfrm>
            <a:off x="61360" y="4326007"/>
            <a:ext cx="9417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/>
              <a:t>RAN</a:t>
            </a:r>
          </a:p>
          <a:p>
            <a:pPr algn="ctr"/>
            <a:r>
              <a:rPr lang="fr-FR" sz="1200" dirty="0"/>
              <a:t>architecture</a:t>
            </a:r>
            <a:endParaRPr lang="en-GB" sz="1200" dirty="0"/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1012089" y="1844824"/>
            <a:ext cx="2428875" cy="0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1304849" y="1484784"/>
            <a:ext cx="1192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Release 16</a:t>
            </a:r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5189322" y="2152600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6019584" y="2152600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Q4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3491441" y="2152600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4321703" y="2152600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Q2</a:t>
            </a:r>
          </a:p>
        </p:txBody>
      </p:sp>
      <p:cxnSp>
        <p:nvCxnSpPr>
          <p:cNvPr id="21" name="Connecteur droit avec flèche 20"/>
          <p:cNvCxnSpPr/>
          <p:nvPr/>
        </p:nvCxnSpPr>
        <p:spPr>
          <a:xfrm>
            <a:off x="3491441" y="1844824"/>
            <a:ext cx="4983363" cy="0"/>
          </a:xfrm>
          <a:prstGeom prst="straightConnector1">
            <a:avLst/>
          </a:prstGeom>
          <a:ln w="571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4848800" y="1484784"/>
            <a:ext cx="1192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Release 17</a:t>
            </a:r>
            <a:endParaRPr lang="en-GB" dirty="0"/>
          </a:p>
        </p:txBody>
      </p:sp>
      <p:sp>
        <p:nvSpPr>
          <p:cNvPr id="23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3491441" y="2648860"/>
            <a:ext cx="4157214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RAN1/WI: NR supports non-terrestrial</a:t>
            </a:r>
          </a:p>
        </p:txBody>
      </p:sp>
      <p:sp>
        <p:nvSpPr>
          <p:cNvPr id="24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4331683" y="3465064"/>
            <a:ext cx="4143121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RAN2/WI: NR supports non-terrestrial</a:t>
            </a:r>
          </a:p>
        </p:txBody>
      </p:sp>
      <p:sp>
        <p:nvSpPr>
          <p:cNvPr id="25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4343290" y="4257152"/>
            <a:ext cx="4131513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RAN3/WI: NR supports non-terrestrial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7690580" y="2162064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2021 Q2</a:t>
            </a:r>
          </a:p>
        </p:txBody>
      </p:sp>
      <p:sp>
        <p:nvSpPr>
          <p:cNvPr id="30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4351315" y="4977232"/>
            <a:ext cx="4123487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RAN4/WI: NR supports non-terrestrial</a:t>
            </a:r>
          </a:p>
        </p:txBody>
      </p:sp>
      <p:sp>
        <p:nvSpPr>
          <p:cNvPr id="32" name="ZoneTexte 31"/>
          <p:cNvSpPr txBox="1"/>
          <p:nvPr/>
        </p:nvSpPr>
        <p:spPr>
          <a:xfrm>
            <a:off x="3286164" y="5124351"/>
            <a:ext cx="989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/>
              <a:t>RAN RF</a:t>
            </a:r>
          </a:p>
          <a:p>
            <a:pPr algn="ctr"/>
            <a:r>
              <a:rPr lang="fr-FR" sz="1200" dirty="0"/>
              <a:t>Performance</a:t>
            </a:r>
            <a:endParaRPr lang="en-GB" sz="1200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13</a:t>
            </a:fld>
            <a:endParaRPr lang="en-GB"/>
          </a:p>
        </p:txBody>
      </p:sp>
      <p:sp>
        <p:nvSpPr>
          <p:cNvPr id="28" name="Rectangle: Rounded Corners 74">
            <a:extLst>
              <a:ext uri="{FF2B5EF4-FFF2-40B4-BE49-F238E27FC236}">
                <a16:creationId xmlns="" xmlns:a16="http://schemas.microsoft.com/office/drawing/2014/main" id="{2EA3ADF7-7ECC-4EE2-A4C0-9BC552CA895F}"/>
              </a:ext>
            </a:extLst>
          </p:cNvPr>
          <p:cNvSpPr/>
          <p:nvPr/>
        </p:nvSpPr>
        <p:spPr>
          <a:xfrm>
            <a:off x="4351316" y="5661248"/>
            <a:ext cx="4128148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i="1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RAN4/WI: NR Frequency bands for NTN specifications </a:t>
            </a:r>
          </a:p>
        </p:txBody>
      </p:sp>
      <p:sp>
        <p:nvSpPr>
          <p:cNvPr id="31" name="ZoneTexte 31">
            <a:extLst>
              <a:ext uri="{FF2B5EF4-FFF2-40B4-BE49-F238E27FC236}">
                <a16:creationId xmlns="" xmlns:a16="http://schemas.microsoft.com/office/drawing/2014/main" id="{15653597-6636-4827-9487-5D5524687ED6}"/>
              </a:ext>
            </a:extLst>
          </p:cNvPr>
          <p:cNvSpPr txBox="1"/>
          <p:nvPr/>
        </p:nvSpPr>
        <p:spPr>
          <a:xfrm>
            <a:off x="3228134" y="5733256"/>
            <a:ext cx="10935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/>
              <a:t>RAN Spectrum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283259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NR supports NTN: </a:t>
            </a:r>
            <a:r>
              <a:rPr lang="fr-FR" dirty="0" err="1"/>
              <a:t>potential</a:t>
            </a:r>
            <a:r>
              <a:rPr lang="fr-FR" dirty="0"/>
              <a:t> impacts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/>
              <a:t>RAN1: timing and </a:t>
            </a:r>
            <a:r>
              <a:rPr lang="fr-FR" dirty="0" err="1"/>
              <a:t>frequency</a:t>
            </a:r>
            <a:r>
              <a:rPr lang="fr-FR" dirty="0"/>
              <a:t> acquisition, timing </a:t>
            </a:r>
            <a:r>
              <a:rPr lang="fr-FR" dirty="0" err="1"/>
              <a:t>advance</a:t>
            </a:r>
            <a:r>
              <a:rPr lang="fr-FR" dirty="0"/>
              <a:t>, </a:t>
            </a:r>
            <a:r>
              <a:rPr lang="fr-FR" dirty="0" err="1"/>
              <a:t>random</a:t>
            </a:r>
            <a:r>
              <a:rPr lang="fr-FR" dirty="0"/>
              <a:t> </a:t>
            </a:r>
            <a:r>
              <a:rPr lang="fr-FR" dirty="0" err="1"/>
              <a:t>access</a:t>
            </a:r>
            <a:r>
              <a:rPr lang="fr-FR" dirty="0"/>
              <a:t>, control </a:t>
            </a:r>
            <a:r>
              <a:rPr lang="fr-FR" dirty="0" err="1"/>
              <a:t>loops</a:t>
            </a:r>
            <a:r>
              <a:rPr lang="fr-FR" dirty="0"/>
              <a:t> (power, ACM, CSI), HARQ </a:t>
            </a:r>
            <a:r>
              <a:rPr lang="fr-FR" dirty="0" err="1"/>
              <a:t>turned</a:t>
            </a:r>
            <a:r>
              <a:rPr lang="fr-FR" dirty="0"/>
              <a:t> off / </a:t>
            </a:r>
            <a:r>
              <a:rPr lang="fr-FR" dirty="0" err="1"/>
              <a:t>enhancements</a:t>
            </a:r>
            <a:r>
              <a:rPr lang="fr-FR" dirty="0"/>
              <a:t>, transmission timing</a:t>
            </a:r>
          </a:p>
          <a:p>
            <a:r>
              <a:rPr lang="fr-FR" dirty="0"/>
              <a:t>RAN2: user plane </a:t>
            </a:r>
            <a:r>
              <a:rPr lang="fr-FR" dirty="0" err="1"/>
              <a:t>timer</a:t>
            </a:r>
            <a:r>
              <a:rPr lang="fr-FR" dirty="0"/>
              <a:t> extension, HARQ </a:t>
            </a:r>
            <a:r>
              <a:rPr lang="fr-FR" dirty="0" err="1"/>
              <a:t>turned</a:t>
            </a:r>
            <a:r>
              <a:rPr lang="fr-FR" dirty="0"/>
              <a:t> off/</a:t>
            </a:r>
            <a:r>
              <a:rPr lang="fr-FR" dirty="0" err="1"/>
              <a:t>enhancements</a:t>
            </a:r>
            <a:r>
              <a:rPr lang="fr-FR" dirty="0"/>
              <a:t>, </a:t>
            </a:r>
            <a:r>
              <a:rPr lang="fr-FR" dirty="0" err="1"/>
              <a:t>mobility</a:t>
            </a:r>
            <a:r>
              <a:rPr lang="fr-FR" dirty="0"/>
              <a:t> handling, paging, radio </a:t>
            </a:r>
            <a:r>
              <a:rPr lang="fr-FR" dirty="0" err="1"/>
              <a:t>link</a:t>
            </a:r>
            <a:r>
              <a:rPr lang="fr-FR" dirty="0"/>
              <a:t> monitoring , adaptation of 2 </a:t>
            </a:r>
            <a:r>
              <a:rPr lang="fr-FR" dirty="0" err="1"/>
              <a:t>step</a:t>
            </a:r>
            <a:r>
              <a:rPr lang="fr-FR" dirty="0"/>
              <a:t> RACH, </a:t>
            </a:r>
            <a:r>
              <a:rPr lang="en-GB" dirty="0"/>
              <a:t>SN and window sizes for RLC and PDCP</a:t>
            </a:r>
            <a:endParaRPr lang="fr-FR" dirty="0"/>
          </a:p>
          <a:p>
            <a:r>
              <a:rPr lang="fr-FR" dirty="0"/>
              <a:t>RAN3: </a:t>
            </a:r>
            <a:r>
              <a:rPr lang="fr-FR" dirty="0" err="1"/>
              <a:t>Tracking</a:t>
            </a:r>
            <a:r>
              <a:rPr lang="fr-FR" dirty="0"/>
              <a:t> Area management, network </a:t>
            </a:r>
            <a:r>
              <a:rPr lang="fr-FR" dirty="0" err="1"/>
              <a:t>identities</a:t>
            </a:r>
            <a:r>
              <a:rPr lang="fr-FR" dirty="0"/>
              <a:t>, Hand-over </a:t>
            </a:r>
            <a:r>
              <a:rPr lang="fr-FR" dirty="0" err="1"/>
              <a:t>robustness</a:t>
            </a:r>
            <a:r>
              <a:rPr lang="fr-FR" dirty="0"/>
              <a:t> to </a:t>
            </a:r>
            <a:r>
              <a:rPr lang="fr-FR" dirty="0" err="1" smtClean="0"/>
              <a:t>latency</a:t>
            </a:r>
            <a:r>
              <a:rPr lang="fr-FR" dirty="0" smtClean="0"/>
              <a:t>, feeder </a:t>
            </a:r>
            <a:r>
              <a:rPr lang="fr-FR" dirty="0" err="1" smtClean="0"/>
              <a:t>link</a:t>
            </a:r>
            <a:r>
              <a:rPr lang="fr-FR" smtClean="0"/>
              <a:t> switch over</a:t>
            </a:r>
            <a:endParaRPr lang="fr-FR" dirty="0"/>
          </a:p>
          <a:p>
            <a:r>
              <a:rPr lang="fr-FR" dirty="0"/>
              <a:t>RAN4: Radio Resource Management, </a:t>
            </a:r>
            <a:r>
              <a:rPr lang="fr-FR" dirty="0" err="1"/>
              <a:t>reference</a:t>
            </a:r>
            <a:r>
              <a:rPr lang="fr-FR" dirty="0"/>
              <a:t> </a:t>
            </a:r>
            <a:r>
              <a:rPr lang="fr-FR" dirty="0" err="1"/>
              <a:t>frequency</a:t>
            </a:r>
            <a:r>
              <a:rPr lang="fr-FR" dirty="0"/>
              <a:t> bands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defined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14</a:t>
            </a:fld>
            <a:endParaRPr lang="en-GB"/>
          </a:p>
        </p:txBody>
      </p:sp>
      <p:sp>
        <p:nvSpPr>
          <p:cNvPr id="4" name="ZoneTexte 3"/>
          <p:cNvSpPr txBox="1"/>
          <p:nvPr/>
        </p:nvSpPr>
        <p:spPr>
          <a:xfrm>
            <a:off x="566598" y="6156012"/>
            <a:ext cx="7461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/>
              <a:t>To </a:t>
            </a:r>
            <a:r>
              <a:rPr lang="fr-FR" i="1" dirty="0" err="1"/>
              <a:t>be</a:t>
            </a:r>
            <a:r>
              <a:rPr lang="fr-FR" i="1" dirty="0"/>
              <a:t> </a:t>
            </a:r>
            <a:r>
              <a:rPr lang="fr-FR" i="1" dirty="0" err="1"/>
              <a:t>refined</a:t>
            </a:r>
            <a:r>
              <a:rPr lang="fr-FR" i="1" dirty="0"/>
              <a:t> </a:t>
            </a:r>
            <a:r>
              <a:rPr lang="fr-FR" i="1" dirty="0" err="1"/>
              <a:t>with</a:t>
            </a:r>
            <a:r>
              <a:rPr lang="fr-FR" i="1" dirty="0"/>
              <a:t> </a:t>
            </a:r>
            <a:r>
              <a:rPr lang="fr-FR" i="1" dirty="0" err="1"/>
              <a:t>outcomes</a:t>
            </a:r>
            <a:r>
              <a:rPr lang="fr-FR" i="1" dirty="0"/>
              <a:t> of the on </a:t>
            </a:r>
            <a:r>
              <a:rPr lang="fr-FR" i="1" dirty="0" err="1"/>
              <a:t>going</a:t>
            </a:r>
            <a:r>
              <a:rPr lang="fr-FR" i="1" dirty="0"/>
              <a:t> </a:t>
            </a:r>
            <a:r>
              <a:rPr lang="fr-FR" i="1" dirty="0" err="1"/>
              <a:t>study</a:t>
            </a:r>
            <a:r>
              <a:rPr lang="fr-FR" i="1" dirty="0"/>
              <a:t> item </a:t>
            </a:r>
            <a:r>
              <a:rPr lang="fr-FR" i="1" dirty="0" err="1"/>
              <a:t>FS_NR_NTN_solutions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31069600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RAN Rel 17 NTN standardisation planning - 2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dirty="0"/>
              <a:t>New </a:t>
            </a:r>
            <a:r>
              <a:rPr lang="fr-FR" sz="2800" dirty="0" err="1"/>
              <a:t>Work</a:t>
            </a:r>
            <a:r>
              <a:rPr lang="fr-FR" sz="2800" dirty="0"/>
              <a:t> item RAN1/2/4 «  NB-</a:t>
            </a:r>
            <a:r>
              <a:rPr lang="fr-FR" sz="2800" dirty="0" err="1"/>
              <a:t>IoT</a:t>
            </a:r>
            <a:r>
              <a:rPr lang="fr-FR" sz="2800" dirty="0"/>
              <a:t> </a:t>
            </a:r>
            <a:r>
              <a:rPr lang="fr-FR" sz="2800" dirty="0" err="1"/>
              <a:t>evolution</a:t>
            </a:r>
            <a:r>
              <a:rPr lang="fr-FR" sz="2800" dirty="0"/>
              <a:t> »</a:t>
            </a:r>
          </a:p>
          <a:p>
            <a:pPr lvl="1"/>
            <a:r>
              <a:rPr lang="fr-FR" sz="2400" dirty="0" err="1"/>
              <a:t>Including</a:t>
            </a:r>
            <a:r>
              <a:rPr lang="fr-FR" sz="2400" dirty="0"/>
              <a:t> </a:t>
            </a:r>
            <a:r>
              <a:rPr lang="fr-FR" sz="2400" dirty="0" err="1"/>
              <a:t>study</a:t>
            </a:r>
            <a:r>
              <a:rPr lang="fr-FR" sz="2400" dirty="0"/>
              <a:t> on </a:t>
            </a:r>
          </a:p>
          <a:p>
            <a:pPr lvl="2"/>
            <a:r>
              <a:rPr lang="fr-FR" sz="2000" dirty="0"/>
              <a:t>NB-</a:t>
            </a:r>
            <a:r>
              <a:rPr lang="fr-FR" sz="2000" dirty="0" err="1"/>
              <a:t>IoT</a:t>
            </a:r>
            <a:r>
              <a:rPr lang="fr-FR" sz="2000" dirty="0"/>
              <a:t> supports Non-</a:t>
            </a:r>
            <a:r>
              <a:rPr lang="fr-FR" sz="2000" dirty="0" err="1"/>
              <a:t>terrestrial</a:t>
            </a:r>
            <a:r>
              <a:rPr lang="fr-FR" sz="2000" dirty="0"/>
              <a:t> networks </a:t>
            </a:r>
            <a:r>
              <a:rPr lang="fr-FR" sz="2000" dirty="0" err="1"/>
              <a:t>integrated</a:t>
            </a:r>
            <a:r>
              <a:rPr lang="fr-FR" sz="2000" dirty="0"/>
              <a:t> </a:t>
            </a:r>
            <a:r>
              <a:rPr lang="fr-FR" sz="2000" dirty="0" err="1"/>
              <a:t>with</a:t>
            </a:r>
            <a:r>
              <a:rPr lang="fr-FR" sz="2000" dirty="0"/>
              <a:t> 5G </a:t>
            </a:r>
            <a:r>
              <a:rPr lang="fr-FR" sz="2000" dirty="0" err="1"/>
              <a:t>core</a:t>
            </a:r>
            <a:r>
              <a:rPr lang="fr-FR" sz="2000" dirty="0"/>
              <a:t> network (</a:t>
            </a:r>
            <a:r>
              <a:rPr lang="fr-FR" sz="2000" dirty="0" err="1"/>
              <a:t>leveraging</a:t>
            </a:r>
            <a:r>
              <a:rPr lang="fr-FR" sz="2000" dirty="0"/>
              <a:t> </a:t>
            </a:r>
            <a:r>
              <a:rPr lang="fr-FR" sz="2000" dirty="0" err="1"/>
              <a:t>outcomes</a:t>
            </a:r>
            <a:r>
              <a:rPr lang="fr-FR" sz="2000" dirty="0"/>
              <a:t> of </a:t>
            </a:r>
            <a:r>
              <a:rPr lang="fr-FR" sz="2000" dirty="0" err="1"/>
              <a:t>study</a:t>
            </a:r>
            <a:r>
              <a:rPr lang="fr-FR" sz="2000" dirty="0"/>
              <a:t> &amp; </a:t>
            </a:r>
            <a:r>
              <a:rPr lang="fr-FR" sz="2000" dirty="0" err="1"/>
              <a:t>specifications</a:t>
            </a:r>
            <a:r>
              <a:rPr lang="fr-FR" sz="2000" dirty="0"/>
              <a:t> on solutions for NR to support NTN)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6751933" y="4710383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2021 Q1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899592" y="4716733"/>
            <a:ext cx="784225" cy="26193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2019 Q2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1728267" y="4716733"/>
            <a:ext cx="784225" cy="26193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2019 Q3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04EABCEE-2F72-4A76-BBFB-5CCE8A66FAF0}"/>
              </a:ext>
            </a:extLst>
          </p:cNvPr>
          <p:cNvSpPr/>
          <p:nvPr/>
        </p:nvSpPr>
        <p:spPr>
          <a:xfrm>
            <a:off x="2558529" y="4710383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2019 Q4</a:t>
            </a:r>
          </a:p>
        </p:txBody>
      </p:sp>
      <p:cxnSp>
        <p:nvCxnSpPr>
          <p:cNvPr id="9" name="Connecteur droit avec flèche 8"/>
          <p:cNvCxnSpPr/>
          <p:nvPr/>
        </p:nvCxnSpPr>
        <p:spPr>
          <a:xfrm>
            <a:off x="899592" y="4401168"/>
            <a:ext cx="2428875" cy="0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1192352" y="4041128"/>
            <a:ext cx="1192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Release 16</a:t>
            </a:r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5076825" y="4708944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5907087" y="4708944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Q4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3378944" y="4708944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4209206" y="4708944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Q2</a:t>
            </a:r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3378944" y="4401168"/>
            <a:ext cx="4983363" cy="0"/>
          </a:xfrm>
          <a:prstGeom prst="straightConnector1">
            <a:avLst/>
          </a:prstGeom>
          <a:ln w="571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4736303" y="4041128"/>
            <a:ext cx="1192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Release 17</a:t>
            </a:r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7578083" y="4718408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2021 Q2</a:t>
            </a:r>
          </a:p>
        </p:txBody>
      </p:sp>
      <p:sp>
        <p:nvSpPr>
          <p:cNvPr id="18" name="Rectangle: Rounded Corners 74">
            <a:extLst>
              <a:ext uri="{FF2B5EF4-FFF2-40B4-BE49-F238E27FC236}">
                <a16:creationId xmlns=""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3421508" y="5265264"/>
            <a:ext cx="4940799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RAN1/2/4-WI: NB-IoT evolution</a:t>
            </a:r>
          </a:p>
        </p:txBody>
      </p:sp>
      <p:sp>
        <p:nvSpPr>
          <p:cNvPr id="20" name="Espace réservé du numéro de diapositive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82192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NB-IoT supports NTN: potential impacts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Limited study required</a:t>
            </a:r>
          </a:p>
          <a:p>
            <a:pPr lvl="1"/>
            <a:r>
              <a:rPr lang="en-GB" dirty="0"/>
              <a:t>System information, common signalling [RAN2]</a:t>
            </a:r>
          </a:p>
          <a:p>
            <a:pPr lvl="1"/>
            <a:r>
              <a:rPr lang="en-GB" dirty="0"/>
              <a:t>Mobility management [RAN2, RAN4]</a:t>
            </a:r>
          </a:p>
          <a:p>
            <a:pPr lvl="2"/>
            <a:r>
              <a:rPr lang="en-GB" dirty="0"/>
              <a:t>Idle mode beam re-selection</a:t>
            </a:r>
          </a:p>
          <a:p>
            <a:pPr lvl="2"/>
            <a:r>
              <a:rPr lang="en-GB" dirty="0"/>
              <a:t>RRM measurements</a:t>
            </a:r>
          </a:p>
          <a:p>
            <a:pPr lvl="1"/>
            <a:r>
              <a:rPr lang="en-GB" dirty="0"/>
              <a:t>RRM/RF performance requirements [RAN4]</a:t>
            </a:r>
          </a:p>
          <a:p>
            <a:pPr lvl="1"/>
            <a:r>
              <a:rPr lang="fr-FR" dirty="0"/>
              <a:t>HARQ / RACH </a:t>
            </a:r>
            <a:r>
              <a:rPr lang="fr-FR" dirty="0" err="1"/>
              <a:t>procedures</a:t>
            </a:r>
            <a:r>
              <a:rPr lang="fr-FR" dirty="0"/>
              <a:t> </a:t>
            </a:r>
            <a:r>
              <a:rPr lang="fr-FR" dirty="0" err="1"/>
              <a:t>mainly</a:t>
            </a:r>
            <a:r>
              <a:rPr lang="fr-FR" dirty="0"/>
              <a:t> for GEO [RAN1, RAN2]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47228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END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7776864" cy="1752600"/>
          </a:xfrm>
        </p:spPr>
        <p:txBody>
          <a:bodyPr/>
          <a:lstStyle/>
          <a:p>
            <a:r>
              <a:rPr lang="fr-FR" dirty="0"/>
              <a:t>Point of contact:</a:t>
            </a:r>
          </a:p>
          <a:p>
            <a:r>
              <a:rPr lang="fr-FR" dirty="0"/>
              <a:t>Nicolas.chuberre@thalesaleniaspace.com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17</a:t>
            </a:fld>
            <a:r>
              <a:rPr lang="en-GB"/>
              <a:t>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7173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Satellite communications (SatCom) refers to a wide range of systems operating in various frequency bands allocated to the Broadcast Satellite Services (BSS), Fixed Satellite Services (FSS) or Mobile Satellite Services (MSS). </a:t>
            </a:r>
            <a:endParaRPr lang="fr-FR" dirty="0"/>
          </a:p>
          <a:p>
            <a:pPr hangingPunct="0"/>
            <a:r>
              <a:rPr lang="en-GB" dirty="0"/>
              <a:t>It is possible to distinguish between two types of </a:t>
            </a:r>
            <a:r>
              <a:rPr lang="en-GB" dirty="0" err="1"/>
              <a:t>SatCom</a:t>
            </a:r>
            <a:r>
              <a:rPr lang="en-GB" dirty="0"/>
              <a:t> systems according to the type of terminals targeted:</a:t>
            </a:r>
            <a:endParaRPr lang="fr-FR" dirty="0"/>
          </a:p>
          <a:p>
            <a:pPr lvl="1" hangingPunct="0"/>
            <a:r>
              <a:rPr lang="en-GB" b="1" dirty="0"/>
              <a:t>Terminals with directional antennas:</a:t>
            </a:r>
            <a:r>
              <a:rPr lang="en-GB" dirty="0"/>
              <a:t> The targeted terminals are mounted on a fixed building or on a moving platform (e.g. bus, train, vessel, aircraft, etc.). The service links typically operate in frequency bands above 6 GHz. The systems typically provide direct to home / office or backhaul services. </a:t>
            </a:r>
            <a:endParaRPr lang="en-GB" sz="2000" dirty="0"/>
          </a:p>
          <a:p>
            <a:pPr lvl="1" hangingPunct="0"/>
            <a:r>
              <a:rPr lang="en-GB" b="1" dirty="0"/>
              <a:t>Terminals with omni-directional antenna: </a:t>
            </a:r>
            <a:r>
              <a:rPr lang="en-GB" dirty="0"/>
              <a:t>The targeted terminals are </a:t>
            </a:r>
            <a:r>
              <a:rPr lang="en-GB" sz="2900" dirty="0"/>
              <a:t>Handheld, portable or IoT devices. The service </a:t>
            </a:r>
            <a:r>
              <a:rPr lang="en-GB" dirty="0"/>
              <a:t>links operating in frequency bands below 6 GHz. The systems typically provide low data rate up to wide band services.</a:t>
            </a:r>
            <a:endParaRPr lang="en-GB" sz="2000" dirty="0"/>
          </a:p>
        </p:txBody>
      </p:sp>
      <p:sp>
        <p:nvSpPr>
          <p:cNvPr id="5" name="Pentagone 4"/>
          <p:cNvSpPr/>
          <p:nvPr/>
        </p:nvSpPr>
        <p:spPr>
          <a:xfrm>
            <a:off x="467544" y="5805264"/>
            <a:ext cx="8208912" cy="720080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SatCom refers to wide range of solutions in terms of targeted terminals, orbit (GEO, Non GEO), frequency bands and services (Unicast/broadcast)</a:t>
            </a:r>
          </a:p>
        </p:txBody>
      </p:sp>
      <p:sp>
        <p:nvSpPr>
          <p:cNvPr id="8" name="Title 7">
            <a:extLst>
              <a:ext uri="{FF2B5EF4-FFF2-40B4-BE49-F238E27FC236}">
                <a16:creationId xmlns="" xmlns:a16="http://schemas.microsoft.com/office/drawing/2014/main" id="{9D840A9E-2679-4747-BBC7-7E6EC9E87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SatCom</a:t>
            </a:r>
            <a:r>
              <a:rPr lang="fr-FR" dirty="0"/>
              <a:t> </a:t>
            </a:r>
            <a:r>
              <a:rPr lang="fr-FR" dirty="0" err="1"/>
              <a:t>overview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53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Roles</a:t>
            </a:r>
            <a:r>
              <a:rPr lang="fr-FR" dirty="0"/>
              <a:t> of </a:t>
            </a:r>
            <a:r>
              <a:rPr lang="fr-FR" dirty="0" err="1"/>
              <a:t>SatComs</a:t>
            </a:r>
            <a:r>
              <a:rPr lang="fr-FR" dirty="0"/>
              <a:t>/HAPS in 5G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GB" b="1" dirty="0"/>
              <a:t>Foster the roll out of 5G service in un-served areas</a:t>
            </a:r>
            <a:r>
              <a:rPr lang="en-GB" dirty="0"/>
              <a:t> that cannot be covered  economically by terrestrial 5G network (isolated/remote areas, on board aircrafts or vessels) and underserved areas (e.g. sub-urban/rural areas) to upgrade the performance of limited terrestrial networks in cost effective manner;</a:t>
            </a:r>
            <a:endParaRPr lang="fr-FR" dirty="0"/>
          </a:p>
          <a:p>
            <a:pPr lvl="0"/>
            <a:r>
              <a:rPr lang="en-GB" b="1" dirty="0"/>
              <a:t>Reinforce the 5G service availability</a:t>
            </a:r>
            <a:r>
              <a:rPr lang="en-GB" dirty="0"/>
              <a:t> by providing service continuity for Machine-to-Machine (M2M)/</a:t>
            </a:r>
            <a:r>
              <a:rPr lang="en-GB" dirty="0" err="1"/>
              <a:t>IoT</a:t>
            </a:r>
            <a:r>
              <a:rPr lang="en-GB" dirty="0"/>
              <a:t> devices or for passengers on board moving platforms (e.g. passenger vehicles-aircraft, ships, high speed trains, bus and cars) or ensuring service anywhere especially for critical communications, future railway communications or maritime communications;</a:t>
            </a:r>
            <a:endParaRPr lang="fr-FR" dirty="0"/>
          </a:p>
          <a:p>
            <a:pPr lvl="0"/>
            <a:r>
              <a:rPr lang="en-GB" b="1" dirty="0"/>
              <a:t>Enable 5G network scalability</a:t>
            </a:r>
            <a:r>
              <a:rPr lang="en-GB" dirty="0"/>
              <a:t> by providing efficient multicast/broadcast resources for data delivery towards the network edges or even user terminal.</a:t>
            </a:r>
            <a:endParaRPr lang="fr-FR" dirty="0"/>
          </a:p>
          <a:p>
            <a:pPr lvl="0"/>
            <a:r>
              <a:rPr lang="en-GB" b="1" dirty="0"/>
              <a:t>Provide resiliency </a:t>
            </a:r>
            <a:r>
              <a:rPr lang="en-GB" dirty="0"/>
              <a:t>in case of natural or man-made disaster impacting terrestrial networks</a:t>
            </a:r>
            <a:endParaRPr lang="fr-FR" dirty="0"/>
          </a:p>
          <a:p>
            <a:endParaRPr lang="fr-FR" dirty="0"/>
          </a:p>
        </p:txBody>
      </p:sp>
      <p:sp>
        <p:nvSpPr>
          <p:cNvPr id="5" name="Pentagone 4"/>
          <p:cNvSpPr/>
          <p:nvPr/>
        </p:nvSpPr>
        <p:spPr>
          <a:xfrm>
            <a:off x="467544" y="5877272"/>
            <a:ext cx="8208912" cy="432048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err="1">
                <a:solidFill>
                  <a:schemeClr val="tx1"/>
                </a:solidFill>
              </a:rPr>
              <a:t>See</a:t>
            </a:r>
            <a:r>
              <a:rPr lang="fr-FR" sz="2000" dirty="0">
                <a:solidFill>
                  <a:schemeClr val="tx1"/>
                </a:solidFill>
              </a:rPr>
              <a:t> 3GPP TR22.822 &amp; 38.811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5829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Why</a:t>
            </a:r>
            <a:r>
              <a:rPr lang="fr-FR" dirty="0"/>
              <a:t> standards for future Non-</a:t>
            </a:r>
            <a:r>
              <a:rPr lang="fr-FR" dirty="0" err="1"/>
              <a:t>Terrestrial</a:t>
            </a:r>
            <a:r>
              <a:rPr lang="fr-FR" dirty="0"/>
              <a:t> networks ?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9829" y="1364384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/>
              <a:t>Users, service providers and verticals desire standards to simplify implementation, maintenance and application development</a:t>
            </a:r>
          </a:p>
          <a:p>
            <a:pPr lvl="1"/>
            <a:r>
              <a:rPr lang="en-US" sz="2000" dirty="0"/>
              <a:t>transport &amp; </a:t>
            </a:r>
            <a:r>
              <a:rPr lang="en-US" sz="2000" dirty="0" smtClean="0"/>
              <a:t>logistics, public </a:t>
            </a:r>
            <a:r>
              <a:rPr lang="en-US" sz="2000" dirty="0"/>
              <a:t>safety, agriculture, utilities, mining/oil &amp; gas, broadcasters, maritime, aeronautic, high </a:t>
            </a:r>
            <a:r>
              <a:rPr lang="en-US" sz="2000" dirty="0" smtClean="0"/>
              <a:t>speed train, automotive…</a:t>
            </a:r>
            <a:endParaRPr lang="en-US" sz="2000" dirty="0"/>
          </a:p>
          <a:p>
            <a:r>
              <a:rPr lang="en-US" sz="2400" dirty="0"/>
              <a:t>Open and global standards ensure</a:t>
            </a:r>
          </a:p>
          <a:p>
            <a:pPr lvl="1"/>
            <a:r>
              <a:rPr lang="en-US" sz="2000" dirty="0"/>
              <a:t>future proof solutions</a:t>
            </a:r>
          </a:p>
          <a:p>
            <a:pPr lvl="1"/>
            <a:r>
              <a:rPr lang="en-US" sz="2000" dirty="0"/>
              <a:t>multi-vendor interoperability</a:t>
            </a:r>
          </a:p>
          <a:p>
            <a:r>
              <a:rPr lang="en-US" sz="2400" dirty="0"/>
              <a:t>Technology commonality with cellular</a:t>
            </a:r>
          </a:p>
          <a:p>
            <a:pPr lvl="1"/>
            <a:r>
              <a:rPr lang="en-US" sz="2000" dirty="0"/>
              <a:t>Ensure access to economies of scale</a:t>
            </a:r>
          </a:p>
          <a:p>
            <a:pPr lvl="1"/>
            <a:r>
              <a:rPr lang="en-US" sz="2000" dirty="0"/>
              <a:t>Allows cost reduction, large product diversity &amp; a wider eco-system.</a:t>
            </a:r>
          </a:p>
          <a:p>
            <a:pPr lvl="1"/>
            <a:endParaRPr lang="fr-FR" sz="2000" dirty="0"/>
          </a:p>
        </p:txBody>
      </p:sp>
      <p:sp>
        <p:nvSpPr>
          <p:cNvPr id="6" name="Pentagone 5"/>
          <p:cNvSpPr/>
          <p:nvPr/>
        </p:nvSpPr>
        <p:spPr>
          <a:xfrm>
            <a:off x="467544" y="5877272"/>
            <a:ext cx="8208912" cy="432048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</a:rPr>
              <a:t>Long </a:t>
            </a:r>
            <a:r>
              <a:rPr lang="fr-FR" sz="2000" dirty="0" err="1">
                <a:solidFill>
                  <a:schemeClr val="tx1"/>
                </a:solidFill>
              </a:rPr>
              <a:t>term</a:t>
            </a:r>
            <a:r>
              <a:rPr lang="fr-FR" sz="2000" dirty="0">
                <a:solidFill>
                  <a:schemeClr val="tx1"/>
                </a:solidFill>
              </a:rPr>
              <a:t> vision: future NTN </a:t>
            </a:r>
            <a:r>
              <a:rPr lang="fr-FR" sz="2000" dirty="0" err="1">
                <a:solidFill>
                  <a:schemeClr val="tx1"/>
                </a:solidFill>
              </a:rPr>
              <a:t>based</a:t>
            </a:r>
            <a:r>
              <a:rPr lang="fr-FR" sz="2000" dirty="0">
                <a:solidFill>
                  <a:schemeClr val="tx1"/>
                </a:solidFill>
              </a:rPr>
              <a:t> on global 3GPP </a:t>
            </a:r>
            <a:r>
              <a:rPr lang="fr-FR" sz="2000" dirty="0" err="1">
                <a:solidFill>
                  <a:schemeClr val="tx1"/>
                </a:solidFill>
              </a:rPr>
              <a:t>defined</a:t>
            </a:r>
            <a:r>
              <a:rPr lang="fr-FR" sz="2000" dirty="0">
                <a:solidFill>
                  <a:schemeClr val="tx1"/>
                </a:solidFill>
              </a:rPr>
              <a:t> standards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1774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3GPP standardisation action plan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dirty="0"/>
              <a:t>Objectives</a:t>
            </a:r>
          </a:p>
          <a:p>
            <a:pPr lvl="1"/>
            <a:r>
              <a:rPr lang="fr-FR" sz="2400" dirty="0" err="1"/>
              <a:t>Providing</a:t>
            </a:r>
            <a:r>
              <a:rPr lang="fr-FR" sz="2400" dirty="0"/>
              <a:t> guidance to future NTN solutions for full </a:t>
            </a:r>
            <a:r>
              <a:rPr lang="fr-FR" sz="2400" dirty="0" err="1"/>
              <a:t>integration</a:t>
            </a:r>
            <a:r>
              <a:rPr lang="fr-FR" sz="2400" dirty="0"/>
              <a:t> </a:t>
            </a:r>
            <a:r>
              <a:rPr lang="fr-FR" sz="2400" dirty="0" err="1"/>
              <a:t>with</a:t>
            </a:r>
            <a:r>
              <a:rPr lang="fr-FR" sz="2400" dirty="0"/>
              <a:t> the 5G network</a:t>
            </a:r>
          </a:p>
          <a:p>
            <a:pPr lvl="1"/>
            <a:r>
              <a:rPr lang="fr-FR" sz="2400" dirty="0" err="1"/>
              <a:t>Ease</a:t>
            </a:r>
            <a:r>
              <a:rPr lang="fr-FR" sz="2400" dirty="0"/>
              <a:t> </a:t>
            </a:r>
            <a:r>
              <a:rPr lang="fr-FR" sz="2400" dirty="0" err="1"/>
              <a:t>accomodation</a:t>
            </a:r>
            <a:r>
              <a:rPr lang="fr-FR" sz="2400" dirty="0"/>
              <a:t> of </a:t>
            </a:r>
            <a:r>
              <a:rPr lang="fr-FR" sz="2400" dirty="0" err="1"/>
              <a:t>legacy</a:t>
            </a:r>
            <a:r>
              <a:rPr lang="fr-FR" sz="2400" dirty="0"/>
              <a:t> </a:t>
            </a:r>
            <a:r>
              <a:rPr lang="fr-FR" sz="2400" dirty="0" err="1"/>
              <a:t>SatComs</a:t>
            </a:r>
            <a:r>
              <a:rPr lang="fr-FR" sz="2400" dirty="0"/>
              <a:t> in 5G network</a:t>
            </a:r>
          </a:p>
          <a:p>
            <a:r>
              <a:rPr lang="fr-FR" sz="2800" dirty="0" err="1"/>
              <a:t>Approach</a:t>
            </a:r>
            <a:endParaRPr lang="fr-FR" sz="2800" dirty="0"/>
          </a:p>
          <a:p>
            <a:pPr lvl="1"/>
            <a:r>
              <a:rPr lang="fr-FR" sz="2400" dirty="0" err="1"/>
              <a:t>Specify</a:t>
            </a:r>
            <a:r>
              <a:rPr lang="fr-FR" sz="2400" dirty="0"/>
              <a:t> the full </a:t>
            </a:r>
            <a:r>
              <a:rPr lang="fr-FR" sz="2400" dirty="0" err="1"/>
              <a:t>integration</a:t>
            </a:r>
            <a:r>
              <a:rPr lang="fr-FR" sz="2400" dirty="0"/>
              <a:t> of NTN in 5G</a:t>
            </a:r>
          </a:p>
          <a:p>
            <a:pPr lvl="2"/>
            <a:r>
              <a:rPr lang="fr-FR" sz="2000" dirty="0" err="1"/>
              <a:t>minimising</a:t>
            </a:r>
            <a:r>
              <a:rPr lang="fr-FR" sz="2000" dirty="0"/>
              <a:t> impact on </a:t>
            </a:r>
            <a:r>
              <a:rPr lang="fr-FR" sz="2000" dirty="0" err="1"/>
              <a:t>existing</a:t>
            </a:r>
            <a:r>
              <a:rPr lang="fr-FR" sz="2000" dirty="0"/>
              <a:t> 5G systems</a:t>
            </a:r>
          </a:p>
          <a:p>
            <a:pPr lvl="1"/>
            <a:r>
              <a:rPr lang="fr-FR" sz="2400" dirty="0" err="1"/>
              <a:t>Enable</a:t>
            </a:r>
            <a:r>
              <a:rPr lang="fr-FR" sz="2400" dirty="0"/>
              <a:t> the native support of NTN by 5G and NR</a:t>
            </a:r>
          </a:p>
        </p:txBody>
      </p:sp>
      <p:sp>
        <p:nvSpPr>
          <p:cNvPr id="5" name="Pentagone 4"/>
          <p:cNvSpPr/>
          <p:nvPr/>
        </p:nvSpPr>
        <p:spPr>
          <a:xfrm>
            <a:off x="251520" y="5661248"/>
            <a:ext cx="8640960" cy="648072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err="1">
                <a:solidFill>
                  <a:schemeClr val="tx1"/>
                </a:solidFill>
              </a:rPr>
              <a:t>Enabling</a:t>
            </a:r>
            <a:r>
              <a:rPr lang="fr-FR" sz="2000" dirty="0">
                <a:solidFill>
                  <a:schemeClr val="tx1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integration</a:t>
            </a:r>
            <a:r>
              <a:rPr lang="fr-FR" sz="2000" dirty="0">
                <a:solidFill>
                  <a:schemeClr val="tx1"/>
                </a:solidFill>
              </a:rPr>
              <a:t> of </a:t>
            </a:r>
            <a:r>
              <a:rPr lang="fr-FR" sz="2000" dirty="0" err="1">
                <a:solidFill>
                  <a:schemeClr val="tx1"/>
                </a:solidFill>
              </a:rPr>
              <a:t>legacy</a:t>
            </a:r>
            <a:r>
              <a:rPr lang="fr-FR" sz="2000" dirty="0">
                <a:solidFill>
                  <a:schemeClr val="tx1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SatCom</a:t>
            </a:r>
            <a:r>
              <a:rPr lang="fr-FR" sz="2000" dirty="0">
                <a:solidFill>
                  <a:schemeClr val="tx1"/>
                </a:solidFill>
              </a:rPr>
              <a:t> in 5G</a:t>
            </a:r>
          </a:p>
          <a:p>
            <a:pPr algn="ctr"/>
            <a:r>
              <a:rPr lang="fr-FR" sz="2000" dirty="0" err="1">
                <a:solidFill>
                  <a:schemeClr val="tx1"/>
                </a:solidFill>
              </a:rPr>
              <a:t>preparing</a:t>
            </a:r>
            <a:r>
              <a:rPr lang="fr-FR" sz="2000" dirty="0">
                <a:solidFill>
                  <a:schemeClr val="tx1"/>
                </a:solidFill>
              </a:rPr>
              <a:t> 5G future NTN solutions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7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Standardisation goals in 3GPP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/>
              <a:t>NTN friendly network management framework</a:t>
            </a:r>
          </a:p>
          <a:p>
            <a:pPr lvl="1"/>
            <a:r>
              <a:rPr lang="en-US" sz="2000" dirty="0"/>
              <a:t>Service level agreement/traffic demand description and resource management for 3</a:t>
            </a:r>
            <a:r>
              <a:rPr lang="en-US" sz="2000" baseline="30000" dirty="0"/>
              <a:t>rd</a:t>
            </a:r>
            <a:r>
              <a:rPr lang="en-US" sz="2000" dirty="0"/>
              <a:t> parties (e.g. Service providers, telcos) across non-terrestrial networks integrated with 5G</a:t>
            </a:r>
          </a:p>
          <a:p>
            <a:pPr lvl="0"/>
            <a:r>
              <a:rPr lang="en-US" sz="2400" dirty="0"/>
              <a:t>NTN friendly NG-RAN protocols/functions &amp; related tests</a:t>
            </a:r>
          </a:p>
          <a:p>
            <a:pPr lvl="1"/>
            <a:r>
              <a:rPr lang="en-US" sz="2000" dirty="0"/>
              <a:t>enabling 5G system to support </a:t>
            </a:r>
            <a:r>
              <a:rPr lang="en-US" sz="2000" dirty="0"/>
              <a:t>non-terrestrial networks (access or </a:t>
            </a:r>
            <a:r>
              <a:rPr lang="en-US" sz="2000" dirty="0" smtClean="0"/>
              <a:t>transport) </a:t>
            </a:r>
            <a:r>
              <a:rPr lang="en-US" sz="2000" dirty="0"/>
              <a:t>in single or multi connectivity context</a:t>
            </a:r>
            <a:endParaRPr lang="fr-FR" sz="2000" dirty="0"/>
          </a:p>
          <a:p>
            <a:pPr lvl="0"/>
            <a:r>
              <a:rPr lang="en-US" sz="2400" dirty="0"/>
              <a:t>NTN friendly New Radio (NR) interface &amp; the related tests</a:t>
            </a:r>
          </a:p>
          <a:p>
            <a:pPr lvl="1"/>
            <a:r>
              <a:rPr lang="en-US" sz="2000" dirty="0"/>
              <a:t>Enabling multi-vendor interoperability for all non-terrestrial networks (orbit, frequency bands and targeted UEs)</a:t>
            </a:r>
          </a:p>
        </p:txBody>
      </p:sp>
      <p:sp>
        <p:nvSpPr>
          <p:cNvPr id="5" name="Pentagone 4"/>
          <p:cNvSpPr/>
          <p:nvPr/>
        </p:nvSpPr>
        <p:spPr>
          <a:xfrm>
            <a:off x="467544" y="5949280"/>
            <a:ext cx="8208912" cy="432048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err="1">
                <a:solidFill>
                  <a:schemeClr val="tx1"/>
                </a:solidFill>
              </a:rPr>
              <a:t>See</a:t>
            </a:r>
            <a:r>
              <a:rPr lang="fr-FR" sz="2000" dirty="0">
                <a:solidFill>
                  <a:schemeClr val="tx1"/>
                </a:solidFill>
              </a:rPr>
              <a:t> 3GPP TR22.822 &amp; 38.811</a:t>
            </a:r>
            <a:endParaRPr lang="fr-FR" sz="2000" dirty="0">
              <a:solidFill>
                <a:srgbClr val="FF0000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952533" y="1124744"/>
            <a:ext cx="5896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/>
              <a:t>Full </a:t>
            </a:r>
            <a:r>
              <a:rPr lang="fr-FR" i="1" dirty="0" err="1"/>
              <a:t>integration</a:t>
            </a:r>
            <a:r>
              <a:rPr lang="fr-FR" i="1" dirty="0"/>
              <a:t> in 5G </a:t>
            </a:r>
            <a:r>
              <a:rPr lang="fr-FR" i="1" dirty="0" err="1"/>
              <a:t>at</a:t>
            </a:r>
            <a:r>
              <a:rPr lang="fr-FR" i="1" dirty="0"/>
              <a:t> management, control and user plane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1364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Why</a:t>
            </a:r>
            <a:r>
              <a:rPr lang="fr-FR" dirty="0"/>
              <a:t> </a:t>
            </a:r>
            <a:r>
              <a:rPr lang="fr-FR" dirty="0" err="1"/>
              <a:t>now</a:t>
            </a:r>
            <a:r>
              <a:rPr lang="fr-FR" dirty="0"/>
              <a:t> and not in </a:t>
            </a:r>
            <a:r>
              <a:rPr lang="fr-FR" dirty="0" err="1"/>
              <a:t>previous</a:t>
            </a:r>
            <a:r>
              <a:rPr lang="fr-FR" dirty="0"/>
              <a:t> 3GPP releases ?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/>
              <a:t>5G system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inherently</a:t>
            </a:r>
            <a:r>
              <a:rPr lang="fr-FR" dirty="0"/>
              <a:t> </a:t>
            </a:r>
            <a:r>
              <a:rPr lang="fr-FR" dirty="0" err="1"/>
              <a:t>designed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A network of networks</a:t>
            </a:r>
          </a:p>
          <a:p>
            <a:pPr lvl="2"/>
            <a:r>
              <a:rPr lang="fr-FR" dirty="0" err="1"/>
              <a:t>Natively</a:t>
            </a:r>
            <a:r>
              <a:rPr lang="fr-FR" dirty="0"/>
              <a:t> </a:t>
            </a:r>
            <a:r>
              <a:rPr lang="fr-FR" dirty="0" err="1"/>
              <a:t>supporting</a:t>
            </a:r>
            <a:r>
              <a:rPr lang="fr-FR" dirty="0"/>
              <a:t> inter </a:t>
            </a:r>
            <a:r>
              <a:rPr lang="fr-FR" dirty="0" err="1"/>
              <a:t>access</a:t>
            </a:r>
            <a:r>
              <a:rPr lang="fr-FR" dirty="0"/>
              <a:t> hand-over/multi </a:t>
            </a:r>
            <a:r>
              <a:rPr lang="fr-FR" dirty="0" err="1"/>
              <a:t>connectivity</a:t>
            </a:r>
            <a:endParaRPr lang="fr-FR" dirty="0"/>
          </a:p>
          <a:p>
            <a:pPr lvl="1"/>
            <a:r>
              <a:rPr lang="fr-FR" dirty="0"/>
              <a:t>Flexible to support a </a:t>
            </a:r>
            <a:r>
              <a:rPr lang="fr-FR" dirty="0" err="1"/>
              <a:t>wide</a:t>
            </a:r>
            <a:r>
              <a:rPr lang="fr-FR" dirty="0"/>
              <a:t> range of services/applications</a:t>
            </a:r>
          </a:p>
          <a:p>
            <a:r>
              <a:rPr lang="fr-FR" dirty="0"/>
              <a:t>3GPP is </a:t>
            </a:r>
            <a:r>
              <a:rPr lang="fr-FR" dirty="0" err="1"/>
              <a:t>now</a:t>
            </a:r>
            <a:r>
              <a:rPr lang="fr-FR" dirty="0"/>
              <a:t> open to new </a:t>
            </a:r>
            <a:r>
              <a:rPr lang="fr-FR" dirty="0" err="1"/>
              <a:t>stakeholders</a:t>
            </a:r>
            <a:endParaRPr lang="fr-FR" dirty="0"/>
          </a:p>
          <a:p>
            <a:pPr lvl="1"/>
            <a:r>
              <a:rPr lang="fr-FR" dirty="0" err="1"/>
              <a:t>Verticals</a:t>
            </a:r>
            <a:r>
              <a:rPr lang="fr-FR" dirty="0"/>
              <a:t>: </a:t>
            </a:r>
            <a:r>
              <a:rPr lang="en-US" dirty="0"/>
              <a:t>requirements on coverage and availability</a:t>
            </a:r>
            <a:endParaRPr lang="fr-FR" dirty="0"/>
          </a:p>
          <a:p>
            <a:pPr lvl="1"/>
            <a:r>
              <a:rPr lang="fr-FR" dirty="0" err="1"/>
              <a:t>Other</a:t>
            </a:r>
            <a:r>
              <a:rPr lang="fr-FR" dirty="0"/>
              <a:t> </a:t>
            </a:r>
            <a:r>
              <a:rPr lang="fr-FR" dirty="0" err="1"/>
              <a:t>industry</a:t>
            </a:r>
            <a:r>
              <a:rPr lang="fr-FR" dirty="0"/>
              <a:t>: satellite, </a:t>
            </a:r>
            <a:r>
              <a:rPr lang="fr-FR" dirty="0" err="1"/>
              <a:t>wireline</a:t>
            </a:r>
            <a:r>
              <a:rPr lang="fr-FR" dirty="0"/>
              <a:t> etc..</a:t>
            </a:r>
          </a:p>
        </p:txBody>
      </p:sp>
      <p:sp>
        <p:nvSpPr>
          <p:cNvPr id="5" name="Pentagone 4"/>
          <p:cNvSpPr/>
          <p:nvPr/>
        </p:nvSpPr>
        <p:spPr>
          <a:xfrm>
            <a:off x="467544" y="5661248"/>
            <a:ext cx="8208912" cy="720080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</a:rPr>
              <a:t>5G a flexible </a:t>
            </a:r>
            <a:r>
              <a:rPr lang="fr-FR" sz="2000" dirty="0" err="1">
                <a:solidFill>
                  <a:schemeClr val="tx1"/>
                </a:solidFill>
              </a:rPr>
              <a:t>technology</a:t>
            </a:r>
            <a:r>
              <a:rPr lang="fr-FR" sz="2000" dirty="0">
                <a:solidFill>
                  <a:schemeClr val="tx1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framework</a:t>
            </a:r>
            <a:r>
              <a:rPr lang="fr-FR" sz="2000" dirty="0">
                <a:solidFill>
                  <a:schemeClr val="tx1"/>
                </a:solidFill>
              </a:rPr>
              <a:t> to </a:t>
            </a:r>
            <a:r>
              <a:rPr lang="fr-FR" sz="2000" dirty="0" err="1">
                <a:solidFill>
                  <a:schemeClr val="tx1"/>
                </a:solidFill>
              </a:rPr>
              <a:t>define</a:t>
            </a:r>
            <a:r>
              <a:rPr lang="fr-FR" sz="2000" dirty="0">
                <a:solidFill>
                  <a:schemeClr val="tx1"/>
                </a:solidFill>
              </a:rPr>
              <a:t> global standard for future NTN services, </a:t>
            </a:r>
            <a:r>
              <a:rPr lang="fr-FR" sz="2000" dirty="0" err="1">
                <a:solidFill>
                  <a:schemeClr val="tx1"/>
                </a:solidFill>
              </a:rPr>
              <a:t>whatever</a:t>
            </a:r>
            <a:r>
              <a:rPr lang="fr-FR" sz="2000" dirty="0">
                <a:solidFill>
                  <a:schemeClr val="tx1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orbits</a:t>
            </a:r>
            <a:r>
              <a:rPr lang="fr-FR" sz="2000" dirty="0">
                <a:solidFill>
                  <a:schemeClr val="tx1"/>
                </a:solidFill>
              </a:rPr>
              <a:t>, </a:t>
            </a:r>
            <a:r>
              <a:rPr lang="fr-FR" sz="2000" dirty="0" err="1">
                <a:solidFill>
                  <a:schemeClr val="tx1"/>
                </a:solidFill>
              </a:rPr>
              <a:t>frequency</a:t>
            </a:r>
            <a:r>
              <a:rPr lang="fr-FR" sz="2000" dirty="0">
                <a:solidFill>
                  <a:schemeClr val="tx1"/>
                </a:solidFill>
              </a:rPr>
              <a:t> bands or terminal types</a:t>
            </a:r>
            <a:endParaRPr lang="fr-FR" sz="2000" dirty="0">
              <a:solidFill>
                <a:srgbClr val="FF0000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8536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Past</a:t>
            </a:r>
            <a:r>
              <a:rPr lang="fr-FR" dirty="0"/>
              <a:t> / on </a:t>
            </a:r>
            <a:r>
              <a:rPr lang="fr-FR" dirty="0" err="1"/>
              <a:t>going</a:t>
            </a:r>
            <a:r>
              <a:rPr lang="fr-FR" dirty="0"/>
              <a:t> 3GPP effort on </a:t>
            </a:r>
            <a:r>
              <a:rPr lang="fr-FR" dirty="0" err="1"/>
              <a:t>SatCom</a:t>
            </a:r>
            <a:endParaRPr lang="fr-FR" dirty="0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9418819"/>
              </p:ext>
            </p:extLst>
          </p:nvPr>
        </p:nvGraphicFramePr>
        <p:xfrm>
          <a:off x="611560" y="1484784"/>
          <a:ext cx="7859216" cy="454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744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699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064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Item </a:t>
                      </a:r>
                      <a:r>
                        <a:rPr lang="fr-FR" sz="1400" dirty="0" err="1"/>
                        <a:t>ref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Lead</a:t>
                      </a:r>
                      <a:r>
                        <a:rPr lang="fr-FR" sz="1400" baseline="0" dirty="0"/>
                        <a:t> </a:t>
                      </a:r>
                      <a:r>
                        <a:rPr lang="fr-FR" sz="1400" dirty="0"/>
                        <a:t>WG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err="1"/>
                        <a:t>Title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3GPP doc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err="1"/>
                        <a:t>Completion</a:t>
                      </a:r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</a:t>
                      </a:r>
                      <a:r>
                        <a:rPr lang="fr-FR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”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FS_NR_nonterr_nw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NR”</a:t>
                      </a:r>
                      <a:endParaRPr lang="fr-F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Study on New Radio (NR) to support Non Terrestrial Networks (Release 15)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TR 38.811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err="1"/>
                        <a:t>June</a:t>
                      </a:r>
                      <a:r>
                        <a:rPr lang="fr-FR" sz="1400" dirty="0"/>
                        <a:t> 2018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”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FS_NR_NTN_solutions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”</a:t>
                      </a:r>
                      <a:endParaRPr lang="fr-F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RAN3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Solutions for NR to support non-terrestrial networks (NTN) (Release 16)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TR 38.821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err="1" smtClean="0">
                          <a:solidFill>
                            <a:schemeClr val="tx1"/>
                          </a:solidFill>
                        </a:rPr>
                        <a:t>Dec</a:t>
                      </a:r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 2019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”FS_5GSAT”</a:t>
                      </a:r>
                      <a:endParaRPr lang="fr-F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SA1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Study on using Satellite Access in 5G; Stage 1 (Release 16)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TR 22.822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err="1"/>
                        <a:t>June</a:t>
                      </a:r>
                      <a:r>
                        <a:rPr lang="fr-FR" sz="1400" dirty="0"/>
                        <a:t> 2018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”5GSAT”</a:t>
                      </a:r>
                      <a:endParaRPr lang="fr-F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SA1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Service requirements for the 5G system; Stage 1 (Release 16)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TS 22.261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err="1"/>
                        <a:t>Dec</a:t>
                      </a:r>
                      <a:r>
                        <a:rPr lang="fr-FR" sz="1400" dirty="0"/>
                        <a:t> 2018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 ”FS_5GSAT_ARCH”</a:t>
                      </a:r>
                      <a:endParaRPr lang="fr-F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Study on architecture aspects for using satellite access in 5G (Release 16)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TR 23.737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Sept 2019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”FS_5G_SAT_MO”</a:t>
                      </a:r>
                      <a:endParaRPr lang="fr-F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management and orchestration aspects of integrated satellite components in a 5G network</a:t>
                      </a:r>
                      <a:endParaRPr lang="fr-F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 </a:t>
                      </a:r>
                      <a:r>
                        <a:rPr lang="x-none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28.808 </a:t>
                      </a:r>
                      <a:endParaRPr lang="fr-F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280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Straight Arrow Connector 18"/>
          <p:cNvCxnSpPr/>
          <p:nvPr/>
        </p:nvCxnSpPr>
        <p:spPr>
          <a:xfrm>
            <a:off x="1553810" y="4918722"/>
            <a:ext cx="3131500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8350" y="-77437"/>
            <a:ext cx="810685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Reference architectures - 1</a:t>
            </a:r>
            <a:endParaRPr lang="en-GB" dirty="0"/>
          </a:p>
        </p:txBody>
      </p:sp>
      <p:sp>
        <p:nvSpPr>
          <p:cNvPr id="4" name="Ellipse 3"/>
          <p:cNvSpPr/>
          <p:nvPr/>
        </p:nvSpPr>
        <p:spPr>
          <a:xfrm>
            <a:off x="2684173" y="4727685"/>
            <a:ext cx="1532830" cy="9539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Non 3GPP access</a:t>
            </a:r>
            <a:r>
              <a:rPr lang="en-GB" dirty="0"/>
              <a:t> (satellite)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85309" y="4794487"/>
            <a:ext cx="739811" cy="833040"/>
          </a:xfrm>
          <a:prstGeom prst="rect">
            <a:avLst/>
          </a:prstGeom>
          <a:solidFill>
            <a:srgbClr val="4F80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N3IWF</a:t>
            </a:r>
          </a:p>
        </p:txBody>
      </p:sp>
      <p:sp>
        <p:nvSpPr>
          <p:cNvPr id="6" name="Rectangle 5"/>
          <p:cNvSpPr/>
          <p:nvPr/>
        </p:nvSpPr>
        <p:spPr>
          <a:xfrm>
            <a:off x="946151" y="4476550"/>
            <a:ext cx="580292" cy="1468191"/>
          </a:xfrm>
          <a:prstGeom prst="rect">
            <a:avLst/>
          </a:prstGeom>
          <a:solidFill>
            <a:srgbClr val="4F80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UE</a:t>
            </a:r>
          </a:p>
        </p:txBody>
      </p:sp>
      <p:sp>
        <p:nvSpPr>
          <p:cNvPr id="7" name="Rectangle 6"/>
          <p:cNvSpPr/>
          <p:nvPr/>
        </p:nvSpPr>
        <p:spPr>
          <a:xfrm>
            <a:off x="6268795" y="4476551"/>
            <a:ext cx="627086" cy="1468189"/>
          </a:xfrm>
          <a:prstGeom prst="rect">
            <a:avLst/>
          </a:prstGeom>
          <a:solidFill>
            <a:srgbClr val="4F80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5G CN</a:t>
            </a:r>
          </a:p>
        </p:txBody>
      </p:sp>
      <p:pic>
        <p:nvPicPr>
          <p:cNvPr id="8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7617" y="4766149"/>
            <a:ext cx="607219" cy="838200"/>
          </a:xfrm>
          <a:prstGeom prst="rect">
            <a:avLst/>
          </a:prstGeom>
        </p:spPr>
      </p:pic>
      <p:cxnSp>
        <p:nvCxnSpPr>
          <p:cNvPr id="9" name="Straight Arrow Connector 30"/>
          <p:cNvCxnSpPr>
            <a:stCxn id="7" idx="3"/>
            <a:endCxn id="8" idx="1"/>
          </p:cNvCxnSpPr>
          <p:nvPr/>
        </p:nvCxnSpPr>
        <p:spPr>
          <a:xfrm flipV="1">
            <a:off x="6895881" y="5185249"/>
            <a:ext cx="401737" cy="25396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18"/>
          <p:cNvCxnSpPr/>
          <p:nvPr/>
        </p:nvCxnSpPr>
        <p:spPr>
          <a:xfrm>
            <a:off x="1526443" y="4611774"/>
            <a:ext cx="4742352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3"/>
          <p:cNvCxnSpPr>
            <a:stCxn id="5" idx="3"/>
            <a:endCxn id="7" idx="1"/>
          </p:cNvCxnSpPr>
          <p:nvPr/>
        </p:nvCxnSpPr>
        <p:spPr>
          <a:xfrm flipV="1">
            <a:off x="5425120" y="5210645"/>
            <a:ext cx="843675" cy="362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6"/>
          <p:cNvSpPr txBox="1"/>
          <p:nvPr/>
        </p:nvSpPr>
        <p:spPr>
          <a:xfrm>
            <a:off x="5608516" y="4871179"/>
            <a:ext cx="6944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N2, N3</a:t>
            </a:r>
          </a:p>
        </p:txBody>
      </p:sp>
      <p:sp>
        <p:nvSpPr>
          <p:cNvPr id="13" name="TextBox 17"/>
          <p:cNvSpPr txBox="1"/>
          <p:nvPr/>
        </p:nvSpPr>
        <p:spPr>
          <a:xfrm>
            <a:off x="3931912" y="4342635"/>
            <a:ext cx="394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N1</a:t>
            </a:r>
          </a:p>
        </p:txBody>
      </p:sp>
      <p:cxnSp>
        <p:nvCxnSpPr>
          <p:cNvPr id="14" name="Straight Arrow Connector 8"/>
          <p:cNvCxnSpPr>
            <a:stCxn id="6" idx="3"/>
            <a:endCxn id="4" idx="2"/>
          </p:cNvCxnSpPr>
          <p:nvPr/>
        </p:nvCxnSpPr>
        <p:spPr>
          <a:xfrm flipV="1">
            <a:off x="1526443" y="5204655"/>
            <a:ext cx="1157730" cy="5991"/>
          </a:xfrm>
          <a:prstGeom prst="straightConnector1">
            <a:avLst/>
          </a:prstGeom>
          <a:ln w="28575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3"/>
          <p:cNvCxnSpPr>
            <a:stCxn id="4" idx="6"/>
            <a:endCxn id="5" idx="1"/>
          </p:cNvCxnSpPr>
          <p:nvPr/>
        </p:nvCxnSpPr>
        <p:spPr>
          <a:xfrm>
            <a:off x="4217003" y="5204655"/>
            <a:ext cx="468307" cy="6353"/>
          </a:xfrm>
          <a:prstGeom prst="straightConnector1">
            <a:avLst/>
          </a:prstGeom>
          <a:ln w="28575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7"/>
          <p:cNvSpPr txBox="1"/>
          <p:nvPr/>
        </p:nvSpPr>
        <p:spPr>
          <a:xfrm>
            <a:off x="1864358" y="5205974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Y1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279768" y="5180274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Y2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4718099" y="6084004"/>
            <a:ext cx="3370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See</a:t>
            </a:r>
            <a:r>
              <a:rPr lang="fr-FR" dirty="0"/>
              <a:t> figure 4.2.8.2.1-1 in TS 23.501</a:t>
            </a:r>
            <a:endParaRPr lang="en-GB" dirty="0"/>
          </a:p>
        </p:txBody>
      </p:sp>
      <p:grpSp>
        <p:nvGrpSpPr>
          <p:cNvPr id="21" name="Groupe 20"/>
          <p:cNvGrpSpPr/>
          <p:nvPr/>
        </p:nvGrpSpPr>
        <p:grpSpPr>
          <a:xfrm>
            <a:off x="1139855" y="5987684"/>
            <a:ext cx="192882" cy="434975"/>
            <a:chOff x="314325" y="3355976"/>
            <a:chExt cx="257176" cy="434975"/>
          </a:xfrm>
        </p:grpSpPr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314325" y="3368676"/>
              <a:ext cx="227013" cy="290513"/>
            </a:xfrm>
            <a:custGeom>
              <a:avLst/>
              <a:gdLst>
                <a:gd name="T0" fmla="*/ 26 w 143"/>
                <a:gd name="T1" fmla="*/ 0 h 183"/>
                <a:gd name="T2" fmla="*/ 23 w 143"/>
                <a:gd name="T3" fmla="*/ 2 h 183"/>
                <a:gd name="T4" fmla="*/ 21 w 143"/>
                <a:gd name="T5" fmla="*/ 2 h 183"/>
                <a:gd name="T6" fmla="*/ 19 w 143"/>
                <a:gd name="T7" fmla="*/ 2 h 183"/>
                <a:gd name="T8" fmla="*/ 16 w 143"/>
                <a:gd name="T9" fmla="*/ 3 h 183"/>
                <a:gd name="T10" fmla="*/ 13 w 143"/>
                <a:gd name="T11" fmla="*/ 3 h 183"/>
                <a:gd name="T12" fmla="*/ 11 w 143"/>
                <a:gd name="T13" fmla="*/ 5 h 183"/>
                <a:gd name="T14" fmla="*/ 9 w 143"/>
                <a:gd name="T15" fmla="*/ 6 h 183"/>
                <a:gd name="T16" fmla="*/ 4 w 143"/>
                <a:gd name="T17" fmla="*/ 10 h 183"/>
                <a:gd name="T18" fmla="*/ 1 w 143"/>
                <a:gd name="T19" fmla="*/ 19 h 183"/>
                <a:gd name="T20" fmla="*/ 0 w 143"/>
                <a:gd name="T21" fmla="*/ 30 h 183"/>
                <a:gd name="T22" fmla="*/ 2 w 143"/>
                <a:gd name="T23" fmla="*/ 43 h 183"/>
                <a:gd name="T24" fmla="*/ 5 w 143"/>
                <a:gd name="T25" fmla="*/ 59 h 183"/>
                <a:gd name="T26" fmla="*/ 12 w 143"/>
                <a:gd name="T27" fmla="*/ 75 h 183"/>
                <a:gd name="T28" fmla="*/ 21 w 143"/>
                <a:gd name="T29" fmla="*/ 93 h 183"/>
                <a:gd name="T30" fmla="*/ 32 w 143"/>
                <a:gd name="T31" fmla="*/ 111 h 183"/>
                <a:gd name="T32" fmla="*/ 46 w 143"/>
                <a:gd name="T33" fmla="*/ 129 h 183"/>
                <a:gd name="T34" fmla="*/ 59 w 143"/>
                <a:gd name="T35" fmla="*/ 145 h 183"/>
                <a:gd name="T36" fmla="*/ 73 w 143"/>
                <a:gd name="T37" fmla="*/ 158 h 183"/>
                <a:gd name="T38" fmla="*/ 86 w 143"/>
                <a:gd name="T39" fmla="*/ 169 h 183"/>
                <a:gd name="T40" fmla="*/ 100 w 143"/>
                <a:gd name="T41" fmla="*/ 176 h 183"/>
                <a:gd name="T42" fmla="*/ 111 w 143"/>
                <a:gd name="T43" fmla="*/ 182 h 183"/>
                <a:gd name="T44" fmla="*/ 123 w 143"/>
                <a:gd name="T45" fmla="*/ 183 h 183"/>
                <a:gd name="T46" fmla="*/ 132 w 143"/>
                <a:gd name="T47" fmla="*/ 182 h 183"/>
                <a:gd name="T48" fmla="*/ 137 w 143"/>
                <a:gd name="T49" fmla="*/ 178 h 183"/>
                <a:gd name="T50" fmla="*/ 140 w 143"/>
                <a:gd name="T51" fmla="*/ 172 h 183"/>
                <a:gd name="T52" fmla="*/ 142 w 143"/>
                <a:gd name="T53" fmla="*/ 166 h 183"/>
                <a:gd name="T54" fmla="*/ 142 w 143"/>
                <a:gd name="T55" fmla="*/ 159 h 183"/>
                <a:gd name="T56" fmla="*/ 143 w 143"/>
                <a:gd name="T57" fmla="*/ 153 h 183"/>
                <a:gd name="T58" fmla="*/ 143 w 143"/>
                <a:gd name="T59" fmla="*/ 147 h 183"/>
                <a:gd name="T60" fmla="*/ 143 w 143"/>
                <a:gd name="T61" fmla="*/ 142 h 183"/>
                <a:gd name="T62" fmla="*/ 142 w 143"/>
                <a:gd name="T63" fmla="*/ 133 h 183"/>
                <a:gd name="T64" fmla="*/ 140 w 143"/>
                <a:gd name="T65" fmla="*/ 123 h 183"/>
                <a:gd name="T66" fmla="*/ 137 w 143"/>
                <a:gd name="T67" fmla="*/ 113 h 183"/>
                <a:gd name="T68" fmla="*/ 133 w 143"/>
                <a:gd name="T69" fmla="*/ 102 h 183"/>
                <a:gd name="T70" fmla="*/ 127 w 143"/>
                <a:gd name="T71" fmla="*/ 92 h 183"/>
                <a:gd name="T72" fmla="*/ 120 w 143"/>
                <a:gd name="T73" fmla="*/ 79 h 183"/>
                <a:gd name="T74" fmla="*/ 113 w 143"/>
                <a:gd name="T75" fmla="*/ 67 h 183"/>
                <a:gd name="T76" fmla="*/ 132 w 143"/>
                <a:gd name="T77" fmla="*/ 43 h 183"/>
                <a:gd name="T78" fmla="*/ 107 w 143"/>
                <a:gd name="T79" fmla="*/ 58 h 183"/>
                <a:gd name="T80" fmla="*/ 95 w 143"/>
                <a:gd name="T81" fmla="*/ 45 h 183"/>
                <a:gd name="T82" fmla="*/ 84 w 143"/>
                <a:gd name="T83" fmla="*/ 32 h 183"/>
                <a:gd name="T84" fmla="*/ 74 w 143"/>
                <a:gd name="T85" fmla="*/ 22 h 183"/>
                <a:gd name="T86" fmla="*/ 63 w 143"/>
                <a:gd name="T87" fmla="*/ 14 h 183"/>
                <a:gd name="T88" fmla="*/ 53 w 143"/>
                <a:gd name="T89" fmla="*/ 7 h 183"/>
                <a:gd name="T90" fmla="*/ 42 w 143"/>
                <a:gd name="T91" fmla="*/ 3 h 183"/>
                <a:gd name="T92" fmla="*/ 34 w 143"/>
                <a:gd name="T93" fmla="*/ 0 h 183"/>
                <a:gd name="T94" fmla="*/ 27 w 143"/>
                <a:gd name="T9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3" h="183">
                  <a:moveTo>
                    <a:pt x="27" y="0"/>
                  </a:moveTo>
                  <a:lnTo>
                    <a:pt x="26" y="0"/>
                  </a:lnTo>
                  <a:lnTo>
                    <a:pt x="24" y="0"/>
                  </a:lnTo>
                  <a:lnTo>
                    <a:pt x="23" y="2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16" y="3"/>
                  </a:lnTo>
                  <a:lnTo>
                    <a:pt x="15" y="3"/>
                  </a:lnTo>
                  <a:lnTo>
                    <a:pt x="13" y="3"/>
                  </a:lnTo>
                  <a:lnTo>
                    <a:pt x="12" y="5"/>
                  </a:lnTo>
                  <a:lnTo>
                    <a:pt x="11" y="5"/>
                  </a:lnTo>
                  <a:lnTo>
                    <a:pt x="10" y="5"/>
                  </a:lnTo>
                  <a:lnTo>
                    <a:pt x="9" y="6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3"/>
                  </a:lnTo>
                  <a:lnTo>
                    <a:pt x="3" y="50"/>
                  </a:lnTo>
                  <a:lnTo>
                    <a:pt x="5" y="59"/>
                  </a:lnTo>
                  <a:lnTo>
                    <a:pt x="9" y="66"/>
                  </a:lnTo>
                  <a:lnTo>
                    <a:pt x="12" y="75"/>
                  </a:lnTo>
                  <a:lnTo>
                    <a:pt x="16" y="83"/>
                  </a:lnTo>
                  <a:lnTo>
                    <a:pt x="21" y="93"/>
                  </a:lnTo>
                  <a:lnTo>
                    <a:pt x="27" y="102"/>
                  </a:lnTo>
                  <a:lnTo>
                    <a:pt x="32" y="111"/>
                  </a:lnTo>
                  <a:lnTo>
                    <a:pt x="39" y="119"/>
                  </a:lnTo>
                  <a:lnTo>
                    <a:pt x="46" y="129"/>
                  </a:lnTo>
                  <a:lnTo>
                    <a:pt x="53" y="136"/>
                  </a:lnTo>
                  <a:lnTo>
                    <a:pt x="59" y="145"/>
                  </a:lnTo>
                  <a:lnTo>
                    <a:pt x="66" y="150"/>
                  </a:lnTo>
                  <a:lnTo>
                    <a:pt x="73" y="158"/>
                  </a:lnTo>
                  <a:lnTo>
                    <a:pt x="80" y="163"/>
                  </a:lnTo>
                  <a:lnTo>
                    <a:pt x="86" y="169"/>
                  </a:lnTo>
                  <a:lnTo>
                    <a:pt x="93" y="173"/>
                  </a:lnTo>
                  <a:lnTo>
                    <a:pt x="100" y="176"/>
                  </a:lnTo>
                  <a:lnTo>
                    <a:pt x="105" y="179"/>
                  </a:lnTo>
                  <a:lnTo>
                    <a:pt x="111" y="182"/>
                  </a:lnTo>
                  <a:lnTo>
                    <a:pt x="117" y="183"/>
                  </a:lnTo>
                  <a:lnTo>
                    <a:pt x="123" y="183"/>
                  </a:lnTo>
                  <a:lnTo>
                    <a:pt x="127" y="183"/>
                  </a:lnTo>
                  <a:lnTo>
                    <a:pt x="132" y="182"/>
                  </a:lnTo>
                  <a:lnTo>
                    <a:pt x="135" y="179"/>
                  </a:lnTo>
                  <a:lnTo>
                    <a:pt x="137" y="178"/>
                  </a:lnTo>
                  <a:lnTo>
                    <a:pt x="138" y="175"/>
                  </a:lnTo>
                  <a:lnTo>
                    <a:pt x="140" y="172"/>
                  </a:lnTo>
                  <a:lnTo>
                    <a:pt x="140" y="169"/>
                  </a:lnTo>
                  <a:lnTo>
                    <a:pt x="142" y="166"/>
                  </a:lnTo>
                  <a:lnTo>
                    <a:pt x="142" y="163"/>
                  </a:lnTo>
                  <a:lnTo>
                    <a:pt x="142" y="159"/>
                  </a:lnTo>
                  <a:lnTo>
                    <a:pt x="142" y="155"/>
                  </a:lnTo>
                  <a:lnTo>
                    <a:pt x="143" y="153"/>
                  </a:lnTo>
                  <a:lnTo>
                    <a:pt x="143" y="150"/>
                  </a:lnTo>
                  <a:lnTo>
                    <a:pt x="143" y="147"/>
                  </a:lnTo>
                  <a:lnTo>
                    <a:pt x="143" y="146"/>
                  </a:lnTo>
                  <a:lnTo>
                    <a:pt x="143" y="142"/>
                  </a:lnTo>
                  <a:lnTo>
                    <a:pt x="143" y="137"/>
                  </a:lnTo>
                  <a:lnTo>
                    <a:pt x="142" y="133"/>
                  </a:lnTo>
                  <a:lnTo>
                    <a:pt x="140" y="129"/>
                  </a:lnTo>
                  <a:lnTo>
                    <a:pt x="140" y="123"/>
                  </a:lnTo>
                  <a:lnTo>
                    <a:pt x="138" y="119"/>
                  </a:lnTo>
                  <a:lnTo>
                    <a:pt x="137" y="113"/>
                  </a:lnTo>
                  <a:lnTo>
                    <a:pt x="135" y="108"/>
                  </a:lnTo>
                  <a:lnTo>
                    <a:pt x="133" y="102"/>
                  </a:lnTo>
                  <a:lnTo>
                    <a:pt x="130" y="98"/>
                  </a:lnTo>
                  <a:lnTo>
                    <a:pt x="127" y="92"/>
                  </a:lnTo>
                  <a:lnTo>
                    <a:pt x="123" y="86"/>
                  </a:lnTo>
                  <a:lnTo>
                    <a:pt x="120" y="79"/>
                  </a:lnTo>
                  <a:lnTo>
                    <a:pt x="117" y="73"/>
                  </a:lnTo>
                  <a:lnTo>
                    <a:pt x="113" y="67"/>
                  </a:lnTo>
                  <a:lnTo>
                    <a:pt x="109" y="62"/>
                  </a:lnTo>
                  <a:lnTo>
                    <a:pt x="132" y="43"/>
                  </a:lnTo>
                  <a:lnTo>
                    <a:pt x="128" y="39"/>
                  </a:lnTo>
                  <a:lnTo>
                    <a:pt x="107" y="58"/>
                  </a:lnTo>
                  <a:lnTo>
                    <a:pt x="101" y="50"/>
                  </a:lnTo>
                  <a:lnTo>
                    <a:pt x="95" y="45"/>
                  </a:lnTo>
                  <a:lnTo>
                    <a:pt x="90" y="38"/>
                  </a:lnTo>
                  <a:lnTo>
                    <a:pt x="84" y="32"/>
                  </a:lnTo>
                  <a:lnTo>
                    <a:pt x="80" y="28"/>
                  </a:lnTo>
                  <a:lnTo>
                    <a:pt x="74" y="22"/>
                  </a:lnTo>
                  <a:lnTo>
                    <a:pt x="68" y="17"/>
                  </a:lnTo>
                  <a:lnTo>
                    <a:pt x="63" y="14"/>
                  </a:lnTo>
                  <a:lnTo>
                    <a:pt x="57" y="10"/>
                  </a:lnTo>
                  <a:lnTo>
                    <a:pt x="53" y="7"/>
                  </a:lnTo>
                  <a:lnTo>
                    <a:pt x="48" y="5"/>
                  </a:lnTo>
                  <a:lnTo>
                    <a:pt x="42" y="3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D6C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319088" y="3486151"/>
              <a:ext cx="114300" cy="271463"/>
            </a:xfrm>
            <a:custGeom>
              <a:avLst/>
              <a:gdLst>
                <a:gd name="T0" fmla="*/ 34 w 72"/>
                <a:gd name="T1" fmla="*/ 164 h 171"/>
                <a:gd name="T2" fmla="*/ 34 w 72"/>
                <a:gd name="T3" fmla="*/ 167 h 171"/>
                <a:gd name="T4" fmla="*/ 36 w 72"/>
                <a:gd name="T5" fmla="*/ 170 h 171"/>
                <a:gd name="T6" fmla="*/ 39 w 72"/>
                <a:gd name="T7" fmla="*/ 171 h 171"/>
                <a:gd name="T8" fmla="*/ 42 w 72"/>
                <a:gd name="T9" fmla="*/ 171 h 171"/>
                <a:gd name="T10" fmla="*/ 44 w 72"/>
                <a:gd name="T11" fmla="*/ 170 h 171"/>
                <a:gd name="T12" fmla="*/ 46 w 72"/>
                <a:gd name="T13" fmla="*/ 168 h 171"/>
                <a:gd name="T14" fmla="*/ 47 w 72"/>
                <a:gd name="T15" fmla="*/ 165 h 171"/>
                <a:gd name="T16" fmla="*/ 47 w 72"/>
                <a:gd name="T17" fmla="*/ 84 h 171"/>
                <a:gd name="T18" fmla="*/ 53 w 72"/>
                <a:gd name="T19" fmla="*/ 89 h 171"/>
                <a:gd name="T20" fmla="*/ 60 w 72"/>
                <a:gd name="T21" fmla="*/ 93 h 171"/>
                <a:gd name="T22" fmla="*/ 66 w 72"/>
                <a:gd name="T23" fmla="*/ 94 h 171"/>
                <a:gd name="T24" fmla="*/ 72 w 72"/>
                <a:gd name="T25" fmla="*/ 96 h 171"/>
                <a:gd name="T26" fmla="*/ 66 w 72"/>
                <a:gd name="T27" fmla="*/ 93 h 171"/>
                <a:gd name="T28" fmla="*/ 62 w 72"/>
                <a:gd name="T29" fmla="*/ 90 h 171"/>
                <a:gd name="T30" fmla="*/ 56 w 72"/>
                <a:gd name="T31" fmla="*/ 86 h 171"/>
                <a:gd name="T32" fmla="*/ 51 w 72"/>
                <a:gd name="T33" fmla="*/ 81 h 171"/>
                <a:gd name="T34" fmla="*/ 45 w 72"/>
                <a:gd name="T35" fmla="*/ 76 h 171"/>
                <a:gd name="T36" fmla="*/ 39 w 72"/>
                <a:gd name="T37" fmla="*/ 70 h 171"/>
                <a:gd name="T38" fmla="*/ 34 w 72"/>
                <a:gd name="T39" fmla="*/ 63 h 171"/>
                <a:gd name="T40" fmla="*/ 28 w 72"/>
                <a:gd name="T41" fmla="*/ 57 h 171"/>
                <a:gd name="T42" fmla="*/ 18 w 72"/>
                <a:gd name="T43" fmla="*/ 42 h 171"/>
                <a:gd name="T44" fmla="*/ 10 w 72"/>
                <a:gd name="T45" fmla="*/ 27 h 171"/>
                <a:gd name="T46" fmla="*/ 4 w 72"/>
                <a:gd name="T47" fmla="*/ 13 h 171"/>
                <a:gd name="T48" fmla="*/ 0 w 72"/>
                <a:gd name="T49" fmla="*/ 0 h 171"/>
                <a:gd name="T50" fmla="*/ 0 w 72"/>
                <a:gd name="T51" fmla="*/ 13 h 171"/>
                <a:gd name="T52" fmla="*/ 5 w 72"/>
                <a:gd name="T53" fmla="*/ 27 h 171"/>
                <a:gd name="T54" fmla="*/ 12 w 72"/>
                <a:gd name="T55" fmla="*/ 45 h 171"/>
                <a:gd name="T56" fmla="*/ 23 w 72"/>
                <a:gd name="T57" fmla="*/ 61 h 171"/>
                <a:gd name="T58" fmla="*/ 25 w 72"/>
                <a:gd name="T59" fmla="*/ 64 h 171"/>
                <a:gd name="T60" fmla="*/ 28 w 72"/>
                <a:gd name="T61" fmla="*/ 67 h 171"/>
                <a:gd name="T62" fmla="*/ 30 w 72"/>
                <a:gd name="T63" fmla="*/ 70 h 171"/>
                <a:gd name="T64" fmla="*/ 34 w 72"/>
                <a:gd name="T65" fmla="*/ 7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71">
                  <a:moveTo>
                    <a:pt x="34" y="73"/>
                  </a:moveTo>
                  <a:lnTo>
                    <a:pt x="34" y="164"/>
                  </a:lnTo>
                  <a:lnTo>
                    <a:pt x="34" y="165"/>
                  </a:lnTo>
                  <a:lnTo>
                    <a:pt x="34" y="167"/>
                  </a:lnTo>
                  <a:lnTo>
                    <a:pt x="35" y="168"/>
                  </a:lnTo>
                  <a:lnTo>
                    <a:pt x="36" y="170"/>
                  </a:lnTo>
                  <a:lnTo>
                    <a:pt x="37" y="171"/>
                  </a:lnTo>
                  <a:lnTo>
                    <a:pt x="39" y="171"/>
                  </a:lnTo>
                  <a:lnTo>
                    <a:pt x="40" y="171"/>
                  </a:lnTo>
                  <a:lnTo>
                    <a:pt x="42" y="171"/>
                  </a:lnTo>
                  <a:lnTo>
                    <a:pt x="43" y="171"/>
                  </a:lnTo>
                  <a:lnTo>
                    <a:pt x="44" y="170"/>
                  </a:lnTo>
                  <a:lnTo>
                    <a:pt x="45" y="170"/>
                  </a:lnTo>
                  <a:lnTo>
                    <a:pt x="46" y="168"/>
                  </a:lnTo>
                  <a:lnTo>
                    <a:pt x="46" y="167"/>
                  </a:lnTo>
                  <a:lnTo>
                    <a:pt x="47" y="165"/>
                  </a:lnTo>
                  <a:lnTo>
                    <a:pt x="47" y="164"/>
                  </a:lnTo>
                  <a:lnTo>
                    <a:pt x="47" y="84"/>
                  </a:lnTo>
                  <a:lnTo>
                    <a:pt x="51" y="87"/>
                  </a:lnTo>
                  <a:lnTo>
                    <a:pt x="53" y="89"/>
                  </a:lnTo>
                  <a:lnTo>
                    <a:pt x="56" y="92"/>
                  </a:lnTo>
                  <a:lnTo>
                    <a:pt x="60" y="93"/>
                  </a:lnTo>
                  <a:lnTo>
                    <a:pt x="63" y="94"/>
                  </a:lnTo>
                  <a:lnTo>
                    <a:pt x="66" y="94"/>
                  </a:lnTo>
                  <a:lnTo>
                    <a:pt x="70" y="96"/>
                  </a:lnTo>
                  <a:lnTo>
                    <a:pt x="72" y="96"/>
                  </a:lnTo>
                  <a:lnTo>
                    <a:pt x="70" y="94"/>
                  </a:lnTo>
                  <a:lnTo>
                    <a:pt x="66" y="93"/>
                  </a:lnTo>
                  <a:lnTo>
                    <a:pt x="64" y="92"/>
                  </a:lnTo>
                  <a:lnTo>
                    <a:pt x="62" y="90"/>
                  </a:lnTo>
                  <a:lnTo>
                    <a:pt x="59" y="87"/>
                  </a:lnTo>
                  <a:lnTo>
                    <a:pt x="56" y="86"/>
                  </a:lnTo>
                  <a:lnTo>
                    <a:pt x="53" y="83"/>
                  </a:lnTo>
                  <a:lnTo>
                    <a:pt x="51" y="81"/>
                  </a:lnTo>
                  <a:lnTo>
                    <a:pt x="47" y="79"/>
                  </a:lnTo>
                  <a:lnTo>
                    <a:pt x="45" y="76"/>
                  </a:lnTo>
                  <a:lnTo>
                    <a:pt x="42" y="73"/>
                  </a:lnTo>
                  <a:lnTo>
                    <a:pt x="39" y="70"/>
                  </a:lnTo>
                  <a:lnTo>
                    <a:pt x="36" y="67"/>
                  </a:lnTo>
                  <a:lnTo>
                    <a:pt x="34" y="63"/>
                  </a:lnTo>
                  <a:lnTo>
                    <a:pt x="30" y="60"/>
                  </a:lnTo>
                  <a:lnTo>
                    <a:pt x="28" y="57"/>
                  </a:lnTo>
                  <a:lnTo>
                    <a:pt x="23" y="49"/>
                  </a:lnTo>
                  <a:lnTo>
                    <a:pt x="18" y="42"/>
                  </a:lnTo>
                  <a:lnTo>
                    <a:pt x="14" y="34"/>
                  </a:lnTo>
                  <a:lnTo>
                    <a:pt x="10" y="27"/>
                  </a:lnTo>
                  <a:lnTo>
                    <a:pt x="7" y="20"/>
                  </a:lnTo>
                  <a:lnTo>
                    <a:pt x="4" y="13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3"/>
                  </a:lnTo>
                  <a:lnTo>
                    <a:pt x="2" y="20"/>
                  </a:lnTo>
                  <a:lnTo>
                    <a:pt x="5" y="27"/>
                  </a:lnTo>
                  <a:lnTo>
                    <a:pt x="8" y="36"/>
                  </a:lnTo>
                  <a:lnTo>
                    <a:pt x="12" y="45"/>
                  </a:lnTo>
                  <a:lnTo>
                    <a:pt x="17" y="53"/>
                  </a:lnTo>
                  <a:lnTo>
                    <a:pt x="23" y="61"/>
                  </a:lnTo>
                  <a:lnTo>
                    <a:pt x="24" y="63"/>
                  </a:lnTo>
                  <a:lnTo>
                    <a:pt x="25" y="64"/>
                  </a:lnTo>
                  <a:lnTo>
                    <a:pt x="27" y="66"/>
                  </a:lnTo>
                  <a:lnTo>
                    <a:pt x="28" y="67"/>
                  </a:lnTo>
                  <a:lnTo>
                    <a:pt x="29" y="69"/>
                  </a:lnTo>
                  <a:lnTo>
                    <a:pt x="30" y="70"/>
                  </a:lnTo>
                  <a:lnTo>
                    <a:pt x="33" y="71"/>
                  </a:lnTo>
                  <a:lnTo>
                    <a:pt x="34" y="73"/>
                  </a:lnTo>
                  <a:close/>
                </a:path>
              </a:pathLst>
            </a:custGeom>
            <a:solidFill>
              <a:srgbClr val="D6C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323850" y="3751263"/>
              <a:ext cx="115888" cy="39688"/>
            </a:xfrm>
            <a:custGeom>
              <a:avLst/>
              <a:gdLst>
                <a:gd name="T0" fmla="*/ 69 w 73"/>
                <a:gd name="T1" fmla="*/ 3 h 25"/>
                <a:gd name="T2" fmla="*/ 68 w 73"/>
                <a:gd name="T3" fmla="*/ 6 h 25"/>
                <a:gd name="T4" fmla="*/ 67 w 73"/>
                <a:gd name="T5" fmla="*/ 9 h 25"/>
                <a:gd name="T6" fmla="*/ 63 w 73"/>
                <a:gd name="T7" fmla="*/ 10 h 25"/>
                <a:gd name="T8" fmla="*/ 60 w 73"/>
                <a:gd name="T9" fmla="*/ 13 h 25"/>
                <a:gd name="T10" fmla="*/ 55 w 73"/>
                <a:gd name="T11" fmla="*/ 14 h 25"/>
                <a:gd name="T12" fmla="*/ 50 w 73"/>
                <a:gd name="T13" fmla="*/ 16 h 25"/>
                <a:gd name="T14" fmla="*/ 43 w 73"/>
                <a:gd name="T15" fmla="*/ 16 h 25"/>
                <a:gd name="T16" fmla="*/ 37 w 73"/>
                <a:gd name="T17" fmla="*/ 17 h 25"/>
                <a:gd name="T18" fmla="*/ 31 w 73"/>
                <a:gd name="T19" fmla="*/ 16 h 25"/>
                <a:gd name="T20" fmla="*/ 25 w 73"/>
                <a:gd name="T21" fmla="*/ 16 h 25"/>
                <a:gd name="T22" fmla="*/ 20 w 73"/>
                <a:gd name="T23" fmla="*/ 14 h 25"/>
                <a:gd name="T24" fmla="*/ 15 w 73"/>
                <a:gd name="T25" fmla="*/ 13 h 25"/>
                <a:gd name="T26" fmla="*/ 11 w 73"/>
                <a:gd name="T27" fmla="*/ 10 h 25"/>
                <a:gd name="T28" fmla="*/ 8 w 73"/>
                <a:gd name="T29" fmla="*/ 9 h 25"/>
                <a:gd name="T30" fmla="*/ 6 w 73"/>
                <a:gd name="T31" fmla="*/ 6 h 25"/>
                <a:gd name="T32" fmla="*/ 6 w 73"/>
                <a:gd name="T33" fmla="*/ 3 h 25"/>
                <a:gd name="T34" fmla="*/ 6 w 73"/>
                <a:gd name="T35" fmla="*/ 0 h 25"/>
                <a:gd name="T36" fmla="*/ 4 w 73"/>
                <a:gd name="T37" fmla="*/ 2 h 25"/>
                <a:gd name="T38" fmla="*/ 1 w 73"/>
                <a:gd name="T39" fmla="*/ 5 h 25"/>
                <a:gd name="T40" fmla="*/ 0 w 73"/>
                <a:gd name="T41" fmla="*/ 6 h 25"/>
                <a:gd name="T42" fmla="*/ 0 w 73"/>
                <a:gd name="T43" fmla="*/ 9 h 25"/>
                <a:gd name="T44" fmla="*/ 1 w 73"/>
                <a:gd name="T45" fmla="*/ 11 h 25"/>
                <a:gd name="T46" fmla="*/ 2 w 73"/>
                <a:gd name="T47" fmla="*/ 14 h 25"/>
                <a:gd name="T48" fmla="*/ 6 w 73"/>
                <a:gd name="T49" fmla="*/ 17 h 25"/>
                <a:gd name="T50" fmla="*/ 10 w 73"/>
                <a:gd name="T51" fmla="*/ 20 h 25"/>
                <a:gd name="T52" fmla="*/ 16 w 73"/>
                <a:gd name="T53" fmla="*/ 22 h 25"/>
                <a:gd name="T54" fmla="*/ 21 w 73"/>
                <a:gd name="T55" fmla="*/ 23 h 25"/>
                <a:gd name="T56" fmla="*/ 28 w 73"/>
                <a:gd name="T57" fmla="*/ 25 h 25"/>
                <a:gd name="T58" fmla="*/ 36 w 73"/>
                <a:gd name="T59" fmla="*/ 25 h 25"/>
                <a:gd name="T60" fmla="*/ 43 w 73"/>
                <a:gd name="T61" fmla="*/ 25 h 25"/>
                <a:gd name="T62" fmla="*/ 50 w 73"/>
                <a:gd name="T63" fmla="*/ 23 h 25"/>
                <a:gd name="T64" fmla="*/ 57 w 73"/>
                <a:gd name="T65" fmla="*/ 22 h 25"/>
                <a:gd name="T66" fmla="*/ 63 w 73"/>
                <a:gd name="T67" fmla="*/ 20 h 25"/>
                <a:gd name="T68" fmla="*/ 66 w 73"/>
                <a:gd name="T69" fmla="*/ 17 h 25"/>
                <a:gd name="T70" fmla="*/ 69 w 73"/>
                <a:gd name="T71" fmla="*/ 14 h 25"/>
                <a:gd name="T72" fmla="*/ 72 w 73"/>
                <a:gd name="T73" fmla="*/ 11 h 25"/>
                <a:gd name="T74" fmla="*/ 73 w 73"/>
                <a:gd name="T75" fmla="*/ 9 h 25"/>
                <a:gd name="T76" fmla="*/ 72 w 73"/>
                <a:gd name="T77" fmla="*/ 6 h 25"/>
                <a:gd name="T78" fmla="*/ 69 w 73"/>
                <a:gd name="T7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25">
                  <a:moveTo>
                    <a:pt x="69" y="2"/>
                  </a:moveTo>
                  <a:lnTo>
                    <a:pt x="69" y="3"/>
                  </a:lnTo>
                  <a:lnTo>
                    <a:pt x="69" y="5"/>
                  </a:lnTo>
                  <a:lnTo>
                    <a:pt x="68" y="6"/>
                  </a:lnTo>
                  <a:lnTo>
                    <a:pt x="68" y="7"/>
                  </a:lnTo>
                  <a:lnTo>
                    <a:pt x="67" y="9"/>
                  </a:lnTo>
                  <a:lnTo>
                    <a:pt x="66" y="9"/>
                  </a:lnTo>
                  <a:lnTo>
                    <a:pt x="63" y="10"/>
                  </a:lnTo>
                  <a:lnTo>
                    <a:pt x="61" y="11"/>
                  </a:lnTo>
                  <a:lnTo>
                    <a:pt x="60" y="13"/>
                  </a:lnTo>
                  <a:lnTo>
                    <a:pt x="58" y="13"/>
                  </a:lnTo>
                  <a:lnTo>
                    <a:pt x="55" y="14"/>
                  </a:lnTo>
                  <a:lnTo>
                    <a:pt x="52" y="14"/>
                  </a:lnTo>
                  <a:lnTo>
                    <a:pt x="50" y="16"/>
                  </a:lnTo>
                  <a:lnTo>
                    <a:pt x="47" y="16"/>
                  </a:lnTo>
                  <a:lnTo>
                    <a:pt x="43" y="16"/>
                  </a:lnTo>
                  <a:lnTo>
                    <a:pt x="41" y="17"/>
                  </a:lnTo>
                  <a:lnTo>
                    <a:pt x="37" y="17"/>
                  </a:lnTo>
                  <a:lnTo>
                    <a:pt x="34" y="17"/>
                  </a:lnTo>
                  <a:lnTo>
                    <a:pt x="31" y="16"/>
                  </a:lnTo>
                  <a:lnTo>
                    <a:pt x="27" y="16"/>
                  </a:lnTo>
                  <a:lnTo>
                    <a:pt x="25" y="16"/>
                  </a:lnTo>
                  <a:lnTo>
                    <a:pt x="21" y="14"/>
                  </a:lnTo>
                  <a:lnTo>
                    <a:pt x="20" y="14"/>
                  </a:lnTo>
                  <a:lnTo>
                    <a:pt x="17" y="13"/>
                  </a:lnTo>
                  <a:lnTo>
                    <a:pt x="15" y="13"/>
                  </a:lnTo>
                  <a:lnTo>
                    <a:pt x="13" y="11"/>
                  </a:lnTo>
                  <a:lnTo>
                    <a:pt x="11" y="10"/>
                  </a:lnTo>
                  <a:lnTo>
                    <a:pt x="9" y="9"/>
                  </a:lnTo>
                  <a:lnTo>
                    <a:pt x="8" y="9"/>
                  </a:lnTo>
                  <a:lnTo>
                    <a:pt x="7" y="7"/>
                  </a:lnTo>
                  <a:lnTo>
                    <a:pt x="6" y="6"/>
                  </a:lnTo>
                  <a:lnTo>
                    <a:pt x="6" y="5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0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7"/>
                  </a:lnTo>
                  <a:lnTo>
                    <a:pt x="8" y="19"/>
                  </a:lnTo>
                  <a:lnTo>
                    <a:pt x="10" y="20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20" y="23"/>
                  </a:lnTo>
                  <a:lnTo>
                    <a:pt x="21" y="23"/>
                  </a:lnTo>
                  <a:lnTo>
                    <a:pt x="25" y="25"/>
                  </a:lnTo>
                  <a:lnTo>
                    <a:pt x="28" y="25"/>
                  </a:lnTo>
                  <a:lnTo>
                    <a:pt x="33" y="25"/>
                  </a:lnTo>
                  <a:lnTo>
                    <a:pt x="36" y="25"/>
                  </a:lnTo>
                  <a:lnTo>
                    <a:pt x="40" y="25"/>
                  </a:lnTo>
                  <a:lnTo>
                    <a:pt x="43" y="25"/>
                  </a:lnTo>
                  <a:lnTo>
                    <a:pt x="47" y="25"/>
                  </a:lnTo>
                  <a:lnTo>
                    <a:pt x="50" y="23"/>
                  </a:lnTo>
                  <a:lnTo>
                    <a:pt x="53" y="23"/>
                  </a:lnTo>
                  <a:lnTo>
                    <a:pt x="57" y="22"/>
                  </a:lnTo>
                  <a:lnTo>
                    <a:pt x="59" y="22"/>
                  </a:lnTo>
                  <a:lnTo>
                    <a:pt x="63" y="20"/>
                  </a:lnTo>
                  <a:lnTo>
                    <a:pt x="65" y="19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69" y="14"/>
                  </a:lnTo>
                  <a:lnTo>
                    <a:pt x="70" y="13"/>
                  </a:lnTo>
                  <a:lnTo>
                    <a:pt x="72" y="11"/>
                  </a:lnTo>
                  <a:lnTo>
                    <a:pt x="73" y="10"/>
                  </a:lnTo>
                  <a:lnTo>
                    <a:pt x="73" y="9"/>
                  </a:lnTo>
                  <a:lnTo>
                    <a:pt x="73" y="7"/>
                  </a:lnTo>
                  <a:lnTo>
                    <a:pt x="72" y="6"/>
                  </a:lnTo>
                  <a:lnTo>
                    <a:pt x="70" y="3"/>
                  </a:lnTo>
                  <a:lnTo>
                    <a:pt x="69" y="2"/>
                  </a:lnTo>
                  <a:close/>
                </a:path>
              </a:pathLst>
            </a:custGeom>
            <a:solidFill>
              <a:srgbClr val="D6C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330200" y="3360738"/>
              <a:ext cx="212725" cy="268288"/>
            </a:xfrm>
            <a:custGeom>
              <a:avLst/>
              <a:gdLst>
                <a:gd name="T0" fmla="*/ 129 w 134"/>
                <a:gd name="T1" fmla="*/ 163 h 169"/>
                <a:gd name="T2" fmla="*/ 133 w 134"/>
                <a:gd name="T3" fmla="*/ 155 h 169"/>
                <a:gd name="T4" fmla="*/ 134 w 134"/>
                <a:gd name="T5" fmla="*/ 145 h 169"/>
                <a:gd name="T6" fmla="*/ 133 w 134"/>
                <a:gd name="T7" fmla="*/ 132 h 169"/>
                <a:gd name="T8" fmla="*/ 128 w 134"/>
                <a:gd name="T9" fmla="*/ 118 h 169"/>
                <a:gd name="T10" fmla="*/ 122 w 134"/>
                <a:gd name="T11" fmla="*/ 102 h 169"/>
                <a:gd name="T12" fmla="*/ 113 w 134"/>
                <a:gd name="T13" fmla="*/ 85 h 169"/>
                <a:gd name="T14" fmla="*/ 102 w 134"/>
                <a:gd name="T15" fmla="*/ 69 h 169"/>
                <a:gd name="T16" fmla="*/ 91 w 134"/>
                <a:gd name="T17" fmla="*/ 53 h 169"/>
                <a:gd name="T18" fmla="*/ 77 w 134"/>
                <a:gd name="T19" fmla="*/ 37 h 169"/>
                <a:gd name="T20" fmla="*/ 65 w 134"/>
                <a:gd name="T21" fmla="*/ 24 h 169"/>
                <a:gd name="T22" fmla="*/ 52 w 134"/>
                <a:gd name="T23" fmla="*/ 14 h 169"/>
                <a:gd name="T24" fmla="*/ 39 w 134"/>
                <a:gd name="T25" fmla="*/ 7 h 169"/>
                <a:gd name="T26" fmla="*/ 28 w 134"/>
                <a:gd name="T27" fmla="*/ 2 h 169"/>
                <a:gd name="T28" fmla="*/ 17 w 134"/>
                <a:gd name="T29" fmla="*/ 0 h 169"/>
                <a:gd name="T30" fmla="*/ 10 w 134"/>
                <a:gd name="T31" fmla="*/ 2 h 169"/>
                <a:gd name="T32" fmla="*/ 4 w 134"/>
                <a:gd name="T33" fmla="*/ 5 h 169"/>
                <a:gd name="T34" fmla="*/ 1 w 134"/>
                <a:gd name="T35" fmla="*/ 14 h 169"/>
                <a:gd name="T36" fmla="*/ 0 w 134"/>
                <a:gd name="T37" fmla="*/ 24 h 169"/>
                <a:gd name="T38" fmla="*/ 1 w 134"/>
                <a:gd name="T39" fmla="*/ 37 h 169"/>
                <a:gd name="T40" fmla="*/ 5 w 134"/>
                <a:gd name="T41" fmla="*/ 51 h 169"/>
                <a:gd name="T42" fmla="*/ 12 w 134"/>
                <a:gd name="T43" fmla="*/ 67 h 169"/>
                <a:gd name="T44" fmla="*/ 20 w 134"/>
                <a:gd name="T45" fmla="*/ 84 h 169"/>
                <a:gd name="T46" fmla="*/ 31 w 134"/>
                <a:gd name="T47" fmla="*/ 101 h 169"/>
                <a:gd name="T48" fmla="*/ 43 w 134"/>
                <a:gd name="T49" fmla="*/ 117 h 169"/>
                <a:gd name="T50" fmla="*/ 56 w 134"/>
                <a:gd name="T51" fmla="*/ 132 h 169"/>
                <a:gd name="T52" fmla="*/ 69 w 134"/>
                <a:gd name="T53" fmla="*/ 144 h 169"/>
                <a:gd name="T54" fmla="*/ 82 w 134"/>
                <a:gd name="T55" fmla="*/ 155 h 169"/>
                <a:gd name="T56" fmla="*/ 94 w 134"/>
                <a:gd name="T57" fmla="*/ 162 h 169"/>
                <a:gd name="T58" fmla="*/ 106 w 134"/>
                <a:gd name="T59" fmla="*/ 168 h 169"/>
                <a:gd name="T60" fmla="*/ 116 w 134"/>
                <a:gd name="T61" fmla="*/ 169 h 169"/>
                <a:gd name="T62" fmla="*/ 124 w 134"/>
                <a:gd name="T63" fmla="*/ 16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169">
                  <a:moveTo>
                    <a:pt x="127" y="166"/>
                  </a:moveTo>
                  <a:lnTo>
                    <a:pt x="129" y="163"/>
                  </a:lnTo>
                  <a:lnTo>
                    <a:pt x="132" y="159"/>
                  </a:lnTo>
                  <a:lnTo>
                    <a:pt x="133" y="155"/>
                  </a:lnTo>
                  <a:lnTo>
                    <a:pt x="134" y="151"/>
                  </a:lnTo>
                  <a:lnTo>
                    <a:pt x="134" y="145"/>
                  </a:lnTo>
                  <a:lnTo>
                    <a:pt x="134" y="139"/>
                  </a:lnTo>
                  <a:lnTo>
                    <a:pt x="133" y="132"/>
                  </a:lnTo>
                  <a:lnTo>
                    <a:pt x="130" y="125"/>
                  </a:lnTo>
                  <a:lnTo>
                    <a:pt x="128" y="118"/>
                  </a:lnTo>
                  <a:lnTo>
                    <a:pt x="125" y="111"/>
                  </a:lnTo>
                  <a:lnTo>
                    <a:pt x="122" y="102"/>
                  </a:lnTo>
                  <a:lnTo>
                    <a:pt x="118" y="94"/>
                  </a:lnTo>
                  <a:lnTo>
                    <a:pt x="113" y="85"/>
                  </a:lnTo>
                  <a:lnTo>
                    <a:pt x="108" y="78"/>
                  </a:lnTo>
                  <a:lnTo>
                    <a:pt x="102" y="69"/>
                  </a:lnTo>
                  <a:lnTo>
                    <a:pt x="97" y="61"/>
                  </a:lnTo>
                  <a:lnTo>
                    <a:pt x="91" y="53"/>
                  </a:lnTo>
                  <a:lnTo>
                    <a:pt x="84" y="45"/>
                  </a:lnTo>
                  <a:lnTo>
                    <a:pt x="77" y="37"/>
                  </a:lnTo>
                  <a:lnTo>
                    <a:pt x="71" y="31"/>
                  </a:lnTo>
                  <a:lnTo>
                    <a:pt x="65" y="24"/>
                  </a:lnTo>
                  <a:lnTo>
                    <a:pt x="58" y="20"/>
                  </a:lnTo>
                  <a:lnTo>
                    <a:pt x="52" y="14"/>
                  </a:lnTo>
                  <a:lnTo>
                    <a:pt x="45" y="10"/>
                  </a:lnTo>
                  <a:lnTo>
                    <a:pt x="39" y="7"/>
                  </a:lnTo>
                  <a:lnTo>
                    <a:pt x="33" y="5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9"/>
                  </a:lnTo>
                  <a:lnTo>
                    <a:pt x="0" y="24"/>
                  </a:lnTo>
                  <a:lnTo>
                    <a:pt x="0" y="31"/>
                  </a:lnTo>
                  <a:lnTo>
                    <a:pt x="1" y="37"/>
                  </a:lnTo>
                  <a:lnTo>
                    <a:pt x="3" y="44"/>
                  </a:lnTo>
                  <a:lnTo>
                    <a:pt x="5" y="51"/>
                  </a:lnTo>
                  <a:lnTo>
                    <a:pt x="9" y="60"/>
                  </a:lnTo>
                  <a:lnTo>
                    <a:pt x="12" y="67"/>
                  </a:lnTo>
                  <a:lnTo>
                    <a:pt x="16" y="75"/>
                  </a:lnTo>
                  <a:lnTo>
                    <a:pt x="20" y="84"/>
                  </a:lnTo>
                  <a:lnTo>
                    <a:pt x="26" y="92"/>
                  </a:lnTo>
                  <a:lnTo>
                    <a:pt x="31" y="101"/>
                  </a:lnTo>
                  <a:lnTo>
                    <a:pt x="37" y="108"/>
                  </a:lnTo>
                  <a:lnTo>
                    <a:pt x="43" y="117"/>
                  </a:lnTo>
                  <a:lnTo>
                    <a:pt x="49" y="125"/>
                  </a:lnTo>
                  <a:lnTo>
                    <a:pt x="56" y="132"/>
                  </a:lnTo>
                  <a:lnTo>
                    <a:pt x="63" y="138"/>
                  </a:lnTo>
                  <a:lnTo>
                    <a:pt x="69" y="144"/>
                  </a:lnTo>
                  <a:lnTo>
                    <a:pt x="75" y="149"/>
                  </a:lnTo>
                  <a:lnTo>
                    <a:pt x="82" y="155"/>
                  </a:lnTo>
                  <a:lnTo>
                    <a:pt x="87" y="159"/>
                  </a:lnTo>
                  <a:lnTo>
                    <a:pt x="94" y="162"/>
                  </a:lnTo>
                  <a:lnTo>
                    <a:pt x="100" y="165"/>
                  </a:lnTo>
                  <a:lnTo>
                    <a:pt x="106" y="168"/>
                  </a:lnTo>
                  <a:lnTo>
                    <a:pt x="110" y="169"/>
                  </a:lnTo>
                  <a:lnTo>
                    <a:pt x="116" y="169"/>
                  </a:lnTo>
                  <a:lnTo>
                    <a:pt x="119" y="169"/>
                  </a:lnTo>
                  <a:lnTo>
                    <a:pt x="124" y="168"/>
                  </a:lnTo>
                  <a:lnTo>
                    <a:pt x="127" y="1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346075" y="3378201"/>
              <a:ext cx="182563" cy="242888"/>
            </a:xfrm>
            <a:custGeom>
              <a:avLst/>
              <a:gdLst>
                <a:gd name="T0" fmla="*/ 76 w 115"/>
                <a:gd name="T1" fmla="*/ 50 h 153"/>
                <a:gd name="T2" fmla="*/ 65 w 115"/>
                <a:gd name="T3" fmla="*/ 36 h 153"/>
                <a:gd name="T4" fmla="*/ 53 w 115"/>
                <a:gd name="T5" fmla="*/ 25 h 153"/>
                <a:gd name="T6" fmla="*/ 42 w 115"/>
                <a:gd name="T7" fmla="*/ 15 h 153"/>
                <a:gd name="T8" fmla="*/ 30 w 115"/>
                <a:gd name="T9" fmla="*/ 8 h 153"/>
                <a:gd name="T10" fmla="*/ 20 w 115"/>
                <a:gd name="T11" fmla="*/ 2 h 153"/>
                <a:gd name="T12" fmla="*/ 12 w 115"/>
                <a:gd name="T13" fmla="*/ 0 h 153"/>
                <a:gd name="T14" fmla="*/ 4 w 115"/>
                <a:gd name="T15" fmla="*/ 0 h 153"/>
                <a:gd name="T16" fmla="*/ 1 w 115"/>
                <a:gd name="T17" fmla="*/ 3 h 153"/>
                <a:gd name="T18" fmla="*/ 0 w 115"/>
                <a:gd name="T19" fmla="*/ 5 h 153"/>
                <a:gd name="T20" fmla="*/ 8 w 115"/>
                <a:gd name="T21" fmla="*/ 8 h 153"/>
                <a:gd name="T22" fmla="*/ 16 w 115"/>
                <a:gd name="T23" fmla="*/ 13 h 153"/>
                <a:gd name="T24" fmla="*/ 23 w 115"/>
                <a:gd name="T25" fmla="*/ 20 h 153"/>
                <a:gd name="T26" fmla="*/ 32 w 115"/>
                <a:gd name="T27" fmla="*/ 28 h 153"/>
                <a:gd name="T28" fmla="*/ 41 w 115"/>
                <a:gd name="T29" fmla="*/ 37 h 153"/>
                <a:gd name="T30" fmla="*/ 49 w 115"/>
                <a:gd name="T31" fmla="*/ 47 h 153"/>
                <a:gd name="T32" fmla="*/ 58 w 115"/>
                <a:gd name="T33" fmla="*/ 59 h 153"/>
                <a:gd name="T34" fmla="*/ 67 w 115"/>
                <a:gd name="T35" fmla="*/ 71 h 153"/>
                <a:gd name="T36" fmla="*/ 74 w 115"/>
                <a:gd name="T37" fmla="*/ 81 h 153"/>
                <a:gd name="T38" fmla="*/ 80 w 115"/>
                <a:gd name="T39" fmla="*/ 93 h 153"/>
                <a:gd name="T40" fmla="*/ 86 w 115"/>
                <a:gd name="T41" fmla="*/ 105 h 153"/>
                <a:gd name="T42" fmla="*/ 91 w 115"/>
                <a:gd name="T43" fmla="*/ 114 h 153"/>
                <a:gd name="T44" fmla="*/ 95 w 115"/>
                <a:gd name="T45" fmla="*/ 126 h 153"/>
                <a:gd name="T46" fmla="*/ 98 w 115"/>
                <a:gd name="T47" fmla="*/ 134 h 153"/>
                <a:gd name="T48" fmla="*/ 102 w 115"/>
                <a:gd name="T49" fmla="*/ 144 h 153"/>
                <a:gd name="T50" fmla="*/ 103 w 115"/>
                <a:gd name="T51" fmla="*/ 153 h 153"/>
                <a:gd name="T52" fmla="*/ 105 w 115"/>
                <a:gd name="T53" fmla="*/ 153 h 153"/>
                <a:gd name="T54" fmla="*/ 106 w 115"/>
                <a:gd name="T55" fmla="*/ 151 h 153"/>
                <a:gd name="T56" fmla="*/ 109 w 115"/>
                <a:gd name="T57" fmla="*/ 151 h 153"/>
                <a:gd name="T58" fmla="*/ 112 w 115"/>
                <a:gd name="T59" fmla="*/ 148 h 153"/>
                <a:gd name="T60" fmla="*/ 115 w 115"/>
                <a:gd name="T61" fmla="*/ 141 h 153"/>
                <a:gd name="T62" fmla="*/ 115 w 115"/>
                <a:gd name="T63" fmla="*/ 133 h 153"/>
                <a:gd name="T64" fmla="*/ 113 w 115"/>
                <a:gd name="T65" fmla="*/ 121 h 153"/>
                <a:gd name="T66" fmla="*/ 110 w 115"/>
                <a:gd name="T67" fmla="*/ 108 h 153"/>
                <a:gd name="T68" fmla="*/ 104 w 115"/>
                <a:gd name="T69" fmla="*/ 96 h 153"/>
                <a:gd name="T70" fmla="*/ 96 w 115"/>
                <a:gd name="T71" fmla="*/ 80 h 153"/>
                <a:gd name="T72" fmla="*/ 87 w 115"/>
                <a:gd name="T73" fmla="*/ 6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53">
                  <a:moveTo>
                    <a:pt x="82" y="57"/>
                  </a:moveTo>
                  <a:lnTo>
                    <a:pt x="76" y="50"/>
                  </a:lnTo>
                  <a:lnTo>
                    <a:pt x="70" y="43"/>
                  </a:lnTo>
                  <a:lnTo>
                    <a:pt x="65" y="36"/>
                  </a:lnTo>
                  <a:lnTo>
                    <a:pt x="59" y="30"/>
                  </a:lnTo>
                  <a:lnTo>
                    <a:pt x="53" y="25"/>
                  </a:lnTo>
                  <a:lnTo>
                    <a:pt x="48" y="19"/>
                  </a:lnTo>
                  <a:lnTo>
                    <a:pt x="42" y="15"/>
                  </a:lnTo>
                  <a:lnTo>
                    <a:pt x="36" y="10"/>
                  </a:lnTo>
                  <a:lnTo>
                    <a:pt x="30" y="8"/>
                  </a:lnTo>
                  <a:lnTo>
                    <a:pt x="26" y="5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6"/>
                  </a:lnTo>
                  <a:lnTo>
                    <a:pt x="8" y="8"/>
                  </a:lnTo>
                  <a:lnTo>
                    <a:pt x="11" y="10"/>
                  </a:lnTo>
                  <a:lnTo>
                    <a:pt x="16" y="13"/>
                  </a:lnTo>
                  <a:lnTo>
                    <a:pt x="19" y="16"/>
                  </a:lnTo>
                  <a:lnTo>
                    <a:pt x="23" y="20"/>
                  </a:lnTo>
                  <a:lnTo>
                    <a:pt x="28" y="23"/>
                  </a:lnTo>
                  <a:lnTo>
                    <a:pt x="32" y="28"/>
                  </a:lnTo>
                  <a:lnTo>
                    <a:pt x="36" y="32"/>
                  </a:lnTo>
                  <a:lnTo>
                    <a:pt x="41" y="37"/>
                  </a:lnTo>
                  <a:lnTo>
                    <a:pt x="45" y="42"/>
                  </a:lnTo>
                  <a:lnTo>
                    <a:pt x="49" y="47"/>
                  </a:lnTo>
                  <a:lnTo>
                    <a:pt x="54" y="53"/>
                  </a:lnTo>
                  <a:lnTo>
                    <a:pt x="58" y="59"/>
                  </a:lnTo>
                  <a:lnTo>
                    <a:pt x="62" y="64"/>
                  </a:lnTo>
                  <a:lnTo>
                    <a:pt x="67" y="71"/>
                  </a:lnTo>
                  <a:lnTo>
                    <a:pt x="70" y="77"/>
                  </a:lnTo>
                  <a:lnTo>
                    <a:pt x="74" y="81"/>
                  </a:lnTo>
                  <a:lnTo>
                    <a:pt x="77" y="87"/>
                  </a:lnTo>
                  <a:lnTo>
                    <a:pt x="80" y="93"/>
                  </a:lnTo>
                  <a:lnTo>
                    <a:pt x="84" y="99"/>
                  </a:lnTo>
                  <a:lnTo>
                    <a:pt x="86" y="105"/>
                  </a:lnTo>
                  <a:lnTo>
                    <a:pt x="88" y="110"/>
                  </a:lnTo>
                  <a:lnTo>
                    <a:pt x="91" y="114"/>
                  </a:lnTo>
                  <a:lnTo>
                    <a:pt x="93" y="120"/>
                  </a:lnTo>
                  <a:lnTo>
                    <a:pt x="95" y="126"/>
                  </a:lnTo>
                  <a:lnTo>
                    <a:pt x="97" y="130"/>
                  </a:lnTo>
                  <a:lnTo>
                    <a:pt x="98" y="134"/>
                  </a:lnTo>
                  <a:lnTo>
                    <a:pt x="101" y="140"/>
                  </a:lnTo>
                  <a:lnTo>
                    <a:pt x="102" y="144"/>
                  </a:lnTo>
                  <a:lnTo>
                    <a:pt x="103" y="148"/>
                  </a:lnTo>
                  <a:lnTo>
                    <a:pt x="103" y="153"/>
                  </a:lnTo>
                  <a:lnTo>
                    <a:pt x="104" y="153"/>
                  </a:lnTo>
                  <a:lnTo>
                    <a:pt x="105" y="153"/>
                  </a:lnTo>
                  <a:lnTo>
                    <a:pt x="106" y="153"/>
                  </a:lnTo>
                  <a:lnTo>
                    <a:pt x="106" y="151"/>
                  </a:lnTo>
                  <a:lnTo>
                    <a:pt x="107" y="151"/>
                  </a:lnTo>
                  <a:lnTo>
                    <a:pt x="109" y="151"/>
                  </a:lnTo>
                  <a:lnTo>
                    <a:pt x="110" y="150"/>
                  </a:lnTo>
                  <a:lnTo>
                    <a:pt x="112" y="148"/>
                  </a:lnTo>
                  <a:lnTo>
                    <a:pt x="113" y="146"/>
                  </a:lnTo>
                  <a:lnTo>
                    <a:pt x="115" y="141"/>
                  </a:lnTo>
                  <a:lnTo>
                    <a:pt x="115" y="137"/>
                  </a:lnTo>
                  <a:lnTo>
                    <a:pt x="115" y="133"/>
                  </a:lnTo>
                  <a:lnTo>
                    <a:pt x="115" y="127"/>
                  </a:lnTo>
                  <a:lnTo>
                    <a:pt x="113" y="121"/>
                  </a:lnTo>
                  <a:lnTo>
                    <a:pt x="112" y="116"/>
                  </a:lnTo>
                  <a:lnTo>
                    <a:pt x="110" y="108"/>
                  </a:lnTo>
                  <a:lnTo>
                    <a:pt x="107" y="103"/>
                  </a:lnTo>
                  <a:lnTo>
                    <a:pt x="104" y="96"/>
                  </a:lnTo>
                  <a:lnTo>
                    <a:pt x="101" y="89"/>
                  </a:lnTo>
                  <a:lnTo>
                    <a:pt x="96" y="80"/>
                  </a:lnTo>
                  <a:lnTo>
                    <a:pt x="92" y="73"/>
                  </a:lnTo>
                  <a:lnTo>
                    <a:pt x="87" y="66"/>
                  </a:lnTo>
                  <a:lnTo>
                    <a:pt x="82" y="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314325" y="3363913"/>
              <a:ext cx="227013" cy="285750"/>
            </a:xfrm>
            <a:custGeom>
              <a:avLst/>
              <a:gdLst>
                <a:gd name="T0" fmla="*/ 43 w 143"/>
                <a:gd name="T1" fmla="*/ 96 h 180"/>
                <a:gd name="T2" fmla="*/ 33 w 143"/>
                <a:gd name="T3" fmla="*/ 78 h 180"/>
                <a:gd name="T4" fmla="*/ 26 w 143"/>
                <a:gd name="T5" fmla="*/ 63 h 180"/>
                <a:gd name="T6" fmla="*/ 20 w 143"/>
                <a:gd name="T7" fmla="*/ 49 h 180"/>
                <a:gd name="T8" fmla="*/ 15 w 143"/>
                <a:gd name="T9" fmla="*/ 34 h 180"/>
                <a:gd name="T10" fmla="*/ 14 w 143"/>
                <a:gd name="T11" fmla="*/ 22 h 180"/>
                <a:gd name="T12" fmla="*/ 14 w 143"/>
                <a:gd name="T13" fmla="*/ 11 h 180"/>
                <a:gd name="T14" fmla="*/ 17 w 143"/>
                <a:gd name="T15" fmla="*/ 4 h 180"/>
                <a:gd name="T16" fmla="*/ 21 w 143"/>
                <a:gd name="T17" fmla="*/ 0 h 180"/>
                <a:gd name="T18" fmla="*/ 20 w 143"/>
                <a:gd name="T19" fmla="*/ 0 h 180"/>
                <a:gd name="T20" fmla="*/ 16 w 143"/>
                <a:gd name="T21" fmla="*/ 0 h 180"/>
                <a:gd name="T22" fmla="*/ 13 w 143"/>
                <a:gd name="T23" fmla="*/ 2 h 180"/>
                <a:gd name="T24" fmla="*/ 10 w 143"/>
                <a:gd name="T25" fmla="*/ 3 h 180"/>
                <a:gd name="T26" fmla="*/ 5 w 143"/>
                <a:gd name="T27" fmla="*/ 7 h 180"/>
                <a:gd name="T28" fmla="*/ 2 w 143"/>
                <a:gd name="T29" fmla="*/ 16 h 180"/>
                <a:gd name="T30" fmla="*/ 0 w 143"/>
                <a:gd name="T31" fmla="*/ 27 h 180"/>
                <a:gd name="T32" fmla="*/ 3 w 143"/>
                <a:gd name="T33" fmla="*/ 40 h 180"/>
                <a:gd name="T34" fmla="*/ 6 w 143"/>
                <a:gd name="T35" fmla="*/ 56 h 180"/>
                <a:gd name="T36" fmla="*/ 13 w 143"/>
                <a:gd name="T37" fmla="*/ 72 h 180"/>
                <a:gd name="T38" fmla="*/ 22 w 143"/>
                <a:gd name="T39" fmla="*/ 90 h 180"/>
                <a:gd name="T40" fmla="*/ 33 w 143"/>
                <a:gd name="T41" fmla="*/ 107 h 180"/>
                <a:gd name="T42" fmla="*/ 47 w 143"/>
                <a:gd name="T43" fmla="*/ 124 h 180"/>
                <a:gd name="T44" fmla="*/ 61 w 143"/>
                <a:gd name="T45" fmla="*/ 141 h 180"/>
                <a:gd name="T46" fmla="*/ 74 w 143"/>
                <a:gd name="T47" fmla="*/ 154 h 180"/>
                <a:gd name="T48" fmla="*/ 87 w 143"/>
                <a:gd name="T49" fmla="*/ 166 h 180"/>
                <a:gd name="T50" fmla="*/ 101 w 143"/>
                <a:gd name="T51" fmla="*/ 172 h 180"/>
                <a:gd name="T52" fmla="*/ 112 w 143"/>
                <a:gd name="T53" fmla="*/ 178 h 180"/>
                <a:gd name="T54" fmla="*/ 123 w 143"/>
                <a:gd name="T55" fmla="*/ 180 h 180"/>
                <a:gd name="T56" fmla="*/ 132 w 143"/>
                <a:gd name="T57" fmla="*/ 178 h 180"/>
                <a:gd name="T58" fmla="*/ 137 w 143"/>
                <a:gd name="T59" fmla="*/ 174 h 180"/>
                <a:gd name="T60" fmla="*/ 140 w 143"/>
                <a:gd name="T61" fmla="*/ 169 h 180"/>
                <a:gd name="T62" fmla="*/ 143 w 143"/>
                <a:gd name="T63" fmla="*/ 161 h 180"/>
                <a:gd name="T64" fmla="*/ 143 w 143"/>
                <a:gd name="T65" fmla="*/ 153 h 180"/>
                <a:gd name="T66" fmla="*/ 142 w 143"/>
                <a:gd name="T67" fmla="*/ 150 h 180"/>
                <a:gd name="T68" fmla="*/ 140 w 143"/>
                <a:gd name="T69" fmla="*/ 153 h 180"/>
                <a:gd name="T70" fmla="*/ 140 w 143"/>
                <a:gd name="T71" fmla="*/ 156 h 180"/>
                <a:gd name="T72" fmla="*/ 138 w 143"/>
                <a:gd name="T73" fmla="*/ 157 h 180"/>
                <a:gd name="T74" fmla="*/ 134 w 143"/>
                <a:gd name="T75" fmla="*/ 160 h 180"/>
                <a:gd name="T76" fmla="*/ 126 w 143"/>
                <a:gd name="T77" fmla="*/ 161 h 180"/>
                <a:gd name="T78" fmla="*/ 116 w 143"/>
                <a:gd name="T79" fmla="*/ 160 h 180"/>
                <a:gd name="T80" fmla="*/ 104 w 143"/>
                <a:gd name="T81" fmla="*/ 156 h 180"/>
                <a:gd name="T82" fmla="*/ 93 w 143"/>
                <a:gd name="T83" fmla="*/ 148 h 180"/>
                <a:gd name="T84" fmla="*/ 81 w 143"/>
                <a:gd name="T85" fmla="*/ 138 h 180"/>
                <a:gd name="T86" fmla="*/ 68 w 143"/>
                <a:gd name="T87" fmla="*/ 125 h 180"/>
                <a:gd name="T88" fmla="*/ 56 w 143"/>
                <a:gd name="T89" fmla="*/ 11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3" h="180">
                  <a:moveTo>
                    <a:pt x="49" y="104"/>
                  </a:moveTo>
                  <a:lnTo>
                    <a:pt x="43" y="96"/>
                  </a:lnTo>
                  <a:lnTo>
                    <a:pt x="39" y="87"/>
                  </a:lnTo>
                  <a:lnTo>
                    <a:pt x="33" y="78"/>
                  </a:lnTo>
                  <a:lnTo>
                    <a:pt x="29" y="72"/>
                  </a:lnTo>
                  <a:lnTo>
                    <a:pt x="26" y="63"/>
                  </a:lnTo>
                  <a:lnTo>
                    <a:pt x="22" y="56"/>
                  </a:lnTo>
                  <a:lnTo>
                    <a:pt x="20" y="49"/>
                  </a:lnTo>
                  <a:lnTo>
                    <a:pt x="17" y="41"/>
                  </a:lnTo>
                  <a:lnTo>
                    <a:pt x="15" y="34"/>
                  </a:lnTo>
                  <a:lnTo>
                    <a:pt x="14" y="28"/>
                  </a:lnTo>
                  <a:lnTo>
                    <a:pt x="14" y="22"/>
                  </a:lnTo>
                  <a:lnTo>
                    <a:pt x="14" y="17"/>
                  </a:lnTo>
                  <a:lnTo>
                    <a:pt x="14" y="11"/>
                  </a:lnTo>
                  <a:lnTo>
                    <a:pt x="16" y="7"/>
                  </a:lnTo>
                  <a:lnTo>
                    <a:pt x="17" y="4"/>
                  </a:lnTo>
                  <a:lnTo>
                    <a:pt x="21" y="2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10" y="3"/>
                  </a:lnTo>
                  <a:lnTo>
                    <a:pt x="8" y="4"/>
                  </a:lnTo>
                  <a:lnTo>
                    <a:pt x="5" y="7"/>
                  </a:lnTo>
                  <a:lnTo>
                    <a:pt x="3" y="11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0" y="33"/>
                  </a:lnTo>
                  <a:lnTo>
                    <a:pt x="3" y="40"/>
                  </a:lnTo>
                  <a:lnTo>
                    <a:pt x="4" y="47"/>
                  </a:lnTo>
                  <a:lnTo>
                    <a:pt x="6" y="56"/>
                  </a:lnTo>
                  <a:lnTo>
                    <a:pt x="10" y="64"/>
                  </a:lnTo>
                  <a:lnTo>
                    <a:pt x="13" y="72"/>
                  </a:lnTo>
                  <a:lnTo>
                    <a:pt x="17" y="81"/>
                  </a:lnTo>
                  <a:lnTo>
                    <a:pt x="22" y="90"/>
                  </a:lnTo>
                  <a:lnTo>
                    <a:pt x="27" y="99"/>
                  </a:lnTo>
                  <a:lnTo>
                    <a:pt x="33" y="107"/>
                  </a:lnTo>
                  <a:lnTo>
                    <a:pt x="40" y="116"/>
                  </a:lnTo>
                  <a:lnTo>
                    <a:pt x="47" y="124"/>
                  </a:lnTo>
                  <a:lnTo>
                    <a:pt x="54" y="133"/>
                  </a:lnTo>
                  <a:lnTo>
                    <a:pt x="61" y="141"/>
                  </a:lnTo>
                  <a:lnTo>
                    <a:pt x="67" y="147"/>
                  </a:lnTo>
                  <a:lnTo>
                    <a:pt x="74" y="154"/>
                  </a:lnTo>
                  <a:lnTo>
                    <a:pt x="81" y="160"/>
                  </a:lnTo>
                  <a:lnTo>
                    <a:pt x="87" y="166"/>
                  </a:lnTo>
                  <a:lnTo>
                    <a:pt x="94" y="170"/>
                  </a:lnTo>
                  <a:lnTo>
                    <a:pt x="101" y="172"/>
                  </a:lnTo>
                  <a:lnTo>
                    <a:pt x="107" y="175"/>
                  </a:lnTo>
                  <a:lnTo>
                    <a:pt x="112" y="178"/>
                  </a:lnTo>
                  <a:lnTo>
                    <a:pt x="118" y="180"/>
                  </a:lnTo>
                  <a:lnTo>
                    <a:pt x="123" y="180"/>
                  </a:lnTo>
                  <a:lnTo>
                    <a:pt x="128" y="180"/>
                  </a:lnTo>
                  <a:lnTo>
                    <a:pt x="132" y="178"/>
                  </a:lnTo>
                  <a:lnTo>
                    <a:pt x="135" y="175"/>
                  </a:lnTo>
                  <a:lnTo>
                    <a:pt x="137" y="174"/>
                  </a:lnTo>
                  <a:lnTo>
                    <a:pt x="140" y="171"/>
                  </a:lnTo>
                  <a:lnTo>
                    <a:pt x="140" y="169"/>
                  </a:lnTo>
                  <a:lnTo>
                    <a:pt x="142" y="166"/>
                  </a:lnTo>
                  <a:lnTo>
                    <a:pt x="143" y="161"/>
                  </a:lnTo>
                  <a:lnTo>
                    <a:pt x="143" y="157"/>
                  </a:lnTo>
                  <a:lnTo>
                    <a:pt x="143" y="153"/>
                  </a:lnTo>
                  <a:lnTo>
                    <a:pt x="143" y="148"/>
                  </a:lnTo>
                  <a:lnTo>
                    <a:pt x="142" y="150"/>
                  </a:lnTo>
                  <a:lnTo>
                    <a:pt x="142" y="151"/>
                  </a:lnTo>
                  <a:lnTo>
                    <a:pt x="140" y="153"/>
                  </a:lnTo>
                  <a:lnTo>
                    <a:pt x="140" y="154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8" y="157"/>
                  </a:lnTo>
                  <a:lnTo>
                    <a:pt x="137" y="158"/>
                  </a:lnTo>
                  <a:lnTo>
                    <a:pt x="134" y="160"/>
                  </a:lnTo>
                  <a:lnTo>
                    <a:pt x="129" y="161"/>
                  </a:lnTo>
                  <a:lnTo>
                    <a:pt x="126" y="161"/>
                  </a:lnTo>
                  <a:lnTo>
                    <a:pt x="121" y="161"/>
                  </a:lnTo>
                  <a:lnTo>
                    <a:pt x="116" y="160"/>
                  </a:lnTo>
                  <a:lnTo>
                    <a:pt x="110" y="158"/>
                  </a:lnTo>
                  <a:lnTo>
                    <a:pt x="104" y="156"/>
                  </a:lnTo>
                  <a:lnTo>
                    <a:pt x="99" y="153"/>
                  </a:lnTo>
                  <a:lnTo>
                    <a:pt x="93" y="148"/>
                  </a:lnTo>
                  <a:lnTo>
                    <a:pt x="87" y="143"/>
                  </a:lnTo>
                  <a:lnTo>
                    <a:pt x="81" y="138"/>
                  </a:lnTo>
                  <a:lnTo>
                    <a:pt x="74" y="133"/>
                  </a:lnTo>
                  <a:lnTo>
                    <a:pt x="68" y="125"/>
                  </a:lnTo>
                  <a:lnTo>
                    <a:pt x="62" y="119"/>
                  </a:lnTo>
                  <a:lnTo>
                    <a:pt x="56" y="111"/>
                  </a:lnTo>
                  <a:lnTo>
                    <a:pt x="49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547688" y="3355976"/>
              <a:ext cx="23813" cy="30163"/>
            </a:xfrm>
            <a:custGeom>
              <a:avLst/>
              <a:gdLst>
                <a:gd name="T0" fmla="*/ 1 w 15"/>
                <a:gd name="T1" fmla="*/ 0 h 19"/>
                <a:gd name="T2" fmla="*/ 0 w 15"/>
                <a:gd name="T3" fmla="*/ 1 h 19"/>
                <a:gd name="T4" fmla="*/ 0 w 15"/>
                <a:gd name="T5" fmla="*/ 2 h 19"/>
                <a:gd name="T6" fmla="*/ 0 w 15"/>
                <a:gd name="T7" fmla="*/ 4 h 19"/>
                <a:gd name="T8" fmla="*/ 0 w 15"/>
                <a:gd name="T9" fmla="*/ 2 h 19"/>
                <a:gd name="T10" fmla="*/ 1 w 15"/>
                <a:gd name="T11" fmla="*/ 2 h 19"/>
                <a:gd name="T12" fmla="*/ 2 w 15"/>
                <a:gd name="T13" fmla="*/ 2 h 19"/>
                <a:gd name="T14" fmla="*/ 3 w 15"/>
                <a:gd name="T15" fmla="*/ 2 h 19"/>
                <a:gd name="T16" fmla="*/ 4 w 15"/>
                <a:gd name="T17" fmla="*/ 2 h 19"/>
                <a:gd name="T18" fmla="*/ 5 w 15"/>
                <a:gd name="T19" fmla="*/ 4 h 19"/>
                <a:gd name="T20" fmla="*/ 6 w 15"/>
                <a:gd name="T21" fmla="*/ 5 h 19"/>
                <a:gd name="T22" fmla="*/ 8 w 15"/>
                <a:gd name="T23" fmla="*/ 5 h 19"/>
                <a:gd name="T24" fmla="*/ 10 w 15"/>
                <a:gd name="T25" fmla="*/ 7 h 19"/>
                <a:gd name="T26" fmla="*/ 11 w 15"/>
                <a:gd name="T27" fmla="*/ 11 h 19"/>
                <a:gd name="T28" fmla="*/ 12 w 15"/>
                <a:gd name="T29" fmla="*/ 14 h 19"/>
                <a:gd name="T30" fmla="*/ 13 w 15"/>
                <a:gd name="T31" fmla="*/ 16 h 19"/>
                <a:gd name="T32" fmla="*/ 12 w 15"/>
                <a:gd name="T33" fmla="*/ 17 h 19"/>
                <a:gd name="T34" fmla="*/ 11 w 15"/>
                <a:gd name="T35" fmla="*/ 17 h 19"/>
                <a:gd name="T36" fmla="*/ 11 w 15"/>
                <a:gd name="T37" fmla="*/ 19 h 19"/>
                <a:gd name="T38" fmla="*/ 12 w 15"/>
                <a:gd name="T39" fmla="*/ 19 h 19"/>
                <a:gd name="T40" fmla="*/ 13 w 15"/>
                <a:gd name="T41" fmla="*/ 19 h 19"/>
                <a:gd name="T42" fmla="*/ 15 w 15"/>
                <a:gd name="T43" fmla="*/ 19 h 19"/>
                <a:gd name="T44" fmla="*/ 15 w 15"/>
                <a:gd name="T45" fmla="*/ 16 h 19"/>
                <a:gd name="T46" fmla="*/ 15 w 15"/>
                <a:gd name="T47" fmla="*/ 13 h 19"/>
                <a:gd name="T48" fmla="*/ 15 w 15"/>
                <a:gd name="T49" fmla="*/ 10 h 19"/>
                <a:gd name="T50" fmla="*/ 11 w 15"/>
                <a:gd name="T51" fmla="*/ 7 h 19"/>
                <a:gd name="T52" fmla="*/ 10 w 15"/>
                <a:gd name="T53" fmla="*/ 4 h 19"/>
                <a:gd name="T54" fmla="*/ 9 w 15"/>
                <a:gd name="T55" fmla="*/ 2 h 19"/>
                <a:gd name="T56" fmla="*/ 6 w 15"/>
                <a:gd name="T57" fmla="*/ 1 h 19"/>
                <a:gd name="T58" fmla="*/ 5 w 15"/>
                <a:gd name="T59" fmla="*/ 1 h 19"/>
                <a:gd name="T60" fmla="*/ 4 w 15"/>
                <a:gd name="T61" fmla="*/ 0 h 19"/>
                <a:gd name="T62" fmla="*/ 3 w 15"/>
                <a:gd name="T63" fmla="*/ 0 h 19"/>
                <a:gd name="T64" fmla="*/ 2 w 15"/>
                <a:gd name="T65" fmla="*/ 0 h 19"/>
                <a:gd name="T66" fmla="*/ 1 w 15"/>
                <a:gd name="T6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9">
                  <a:moveTo>
                    <a:pt x="1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4" y="2"/>
                  </a:lnTo>
                  <a:lnTo>
                    <a:pt x="5" y="4"/>
                  </a:lnTo>
                  <a:lnTo>
                    <a:pt x="6" y="5"/>
                  </a:lnTo>
                  <a:lnTo>
                    <a:pt x="8" y="5"/>
                  </a:lnTo>
                  <a:lnTo>
                    <a:pt x="10" y="7"/>
                  </a:lnTo>
                  <a:lnTo>
                    <a:pt x="11" y="11"/>
                  </a:lnTo>
                  <a:lnTo>
                    <a:pt x="12" y="14"/>
                  </a:lnTo>
                  <a:lnTo>
                    <a:pt x="13" y="16"/>
                  </a:lnTo>
                  <a:lnTo>
                    <a:pt x="12" y="17"/>
                  </a:lnTo>
                  <a:lnTo>
                    <a:pt x="11" y="17"/>
                  </a:lnTo>
                  <a:lnTo>
                    <a:pt x="11" y="19"/>
                  </a:lnTo>
                  <a:lnTo>
                    <a:pt x="12" y="19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5" y="16"/>
                  </a:lnTo>
                  <a:lnTo>
                    <a:pt x="15" y="13"/>
                  </a:lnTo>
                  <a:lnTo>
                    <a:pt x="15" y="10"/>
                  </a:lnTo>
                  <a:lnTo>
                    <a:pt x="11" y="7"/>
                  </a:lnTo>
                  <a:lnTo>
                    <a:pt x="10" y="4"/>
                  </a:lnTo>
                  <a:lnTo>
                    <a:pt x="9" y="2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349250" y="3360738"/>
              <a:ext cx="214313" cy="239713"/>
            </a:xfrm>
            <a:custGeom>
              <a:avLst/>
              <a:gdLst>
                <a:gd name="T0" fmla="*/ 133 w 135"/>
                <a:gd name="T1" fmla="*/ 19 h 151"/>
                <a:gd name="T2" fmla="*/ 129 w 135"/>
                <a:gd name="T3" fmla="*/ 16 h 151"/>
                <a:gd name="T4" fmla="*/ 125 w 135"/>
                <a:gd name="T5" fmla="*/ 11 h 151"/>
                <a:gd name="T6" fmla="*/ 120 w 135"/>
                <a:gd name="T7" fmla="*/ 3 h 151"/>
                <a:gd name="T8" fmla="*/ 118 w 135"/>
                <a:gd name="T9" fmla="*/ 2 h 151"/>
                <a:gd name="T10" fmla="*/ 116 w 135"/>
                <a:gd name="T11" fmla="*/ 5 h 151"/>
                <a:gd name="T12" fmla="*/ 117 w 135"/>
                <a:gd name="T13" fmla="*/ 10 h 151"/>
                <a:gd name="T14" fmla="*/ 120 w 135"/>
                <a:gd name="T15" fmla="*/ 17 h 151"/>
                <a:gd name="T16" fmla="*/ 124 w 135"/>
                <a:gd name="T17" fmla="*/ 20 h 151"/>
                <a:gd name="T18" fmla="*/ 126 w 135"/>
                <a:gd name="T19" fmla="*/ 23 h 151"/>
                <a:gd name="T20" fmla="*/ 115 w 135"/>
                <a:gd name="T21" fmla="*/ 31 h 151"/>
                <a:gd name="T22" fmla="*/ 112 w 135"/>
                <a:gd name="T23" fmla="*/ 28 h 151"/>
                <a:gd name="T24" fmla="*/ 109 w 135"/>
                <a:gd name="T25" fmla="*/ 26 h 151"/>
                <a:gd name="T26" fmla="*/ 105 w 135"/>
                <a:gd name="T27" fmla="*/ 19 h 151"/>
                <a:gd name="T28" fmla="*/ 102 w 135"/>
                <a:gd name="T29" fmla="*/ 14 h 151"/>
                <a:gd name="T30" fmla="*/ 100 w 135"/>
                <a:gd name="T31" fmla="*/ 17 h 151"/>
                <a:gd name="T32" fmla="*/ 101 w 135"/>
                <a:gd name="T33" fmla="*/ 23 h 151"/>
                <a:gd name="T34" fmla="*/ 104 w 135"/>
                <a:gd name="T35" fmla="*/ 30 h 151"/>
                <a:gd name="T36" fmla="*/ 108 w 135"/>
                <a:gd name="T37" fmla="*/ 33 h 151"/>
                <a:gd name="T38" fmla="*/ 110 w 135"/>
                <a:gd name="T39" fmla="*/ 36 h 151"/>
                <a:gd name="T40" fmla="*/ 79 w 135"/>
                <a:gd name="T41" fmla="*/ 50 h 151"/>
                <a:gd name="T42" fmla="*/ 61 w 135"/>
                <a:gd name="T43" fmla="*/ 30 h 151"/>
                <a:gd name="T44" fmla="*/ 43 w 135"/>
                <a:gd name="T45" fmla="*/ 14 h 151"/>
                <a:gd name="T46" fmla="*/ 26 w 135"/>
                <a:gd name="T47" fmla="*/ 5 h 151"/>
                <a:gd name="T48" fmla="*/ 11 w 135"/>
                <a:gd name="T49" fmla="*/ 0 h 151"/>
                <a:gd name="T50" fmla="*/ 0 w 135"/>
                <a:gd name="T51" fmla="*/ 3 h 151"/>
                <a:gd name="T52" fmla="*/ 12 w 135"/>
                <a:gd name="T53" fmla="*/ 5 h 151"/>
                <a:gd name="T54" fmla="*/ 27 w 135"/>
                <a:gd name="T55" fmla="*/ 13 h 151"/>
                <a:gd name="T56" fmla="*/ 42 w 135"/>
                <a:gd name="T57" fmla="*/ 24 h 151"/>
                <a:gd name="T58" fmla="*/ 58 w 135"/>
                <a:gd name="T59" fmla="*/ 39 h 151"/>
                <a:gd name="T60" fmla="*/ 74 w 135"/>
                <a:gd name="T61" fmla="*/ 55 h 151"/>
                <a:gd name="T62" fmla="*/ 53 w 135"/>
                <a:gd name="T63" fmla="*/ 83 h 151"/>
                <a:gd name="T64" fmla="*/ 53 w 135"/>
                <a:gd name="T65" fmla="*/ 87 h 151"/>
                <a:gd name="T66" fmla="*/ 57 w 135"/>
                <a:gd name="T67" fmla="*/ 87 h 151"/>
                <a:gd name="T68" fmla="*/ 90 w 135"/>
                <a:gd name="T69" fmla="*/ 78 h 151"/>
                <a:gd name="T70" fmla="*/ 100 w 135"/>
                <a:gd name="T71" fmla="*/ 96 h 151"/>
                <a:gd name="T72" fmla="*/ 109 w 135"/>
                <a:gd name="T73" fmla="*/ 111 h 151"/>
                <a:gd name="T74" fmla="*/ 115 w 135"/>
                <a:gd name="T75" fmla="*/ 128 h 151"/>
                <a:gd name="T76" fmla="*/ 119 w 135"/>
                <a:gd name="T77" fmla="*/ 142 h 151"/>
                <a:gd name="T78" fmla="*/ 121 w 135"/>
                <a:gd name="T79" fmla="*/ 147 h 151"/>
                <a:gd name="T80" fmla="*/ 121 w 135"/>
                <a:gd name="T81" fmla="*/ 134 h 151"/>
                <a:gd name="T82" fmla="*/ 117 w 135"/>
                <a:gd name="T83" fmla="*/ 118 h 151"/>
                <a:gd name="T84" fmla="*/ 111 w 135"/>
                <a:gd name="T85" fmla="*/ 100 h 151"/>
                <a:gd name="T86" fmla="*/ 101 w 135"/>
                <a:gd name="T87" fmla="*/ 81 h 151"/>
                <a:gd name="T88" fmla="*/ 88 w 135"/>
                <a:gd name="T89" fmla="*/ 61 h 151"/>
                <a:gd name="T90" fmla="*/ 133 w 135"/>
                <a:gd name="T91" fmla="*/ 24 h 151"/>
                <a:gd name="T92" fmla="*/ 135 w 135"/>
                <a:gd name="T93" fmla="*/ 2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151">
                  <a:moveTo>
                    <a:pt x="135" y="20"/>
                  </a:moveTo>
                  <a:lnTo>
                    <a:pt x="134" y="20"/>
                  </a:lnTo>
                  <a:lnTo>
                    <a:pt x="133" y="19"/>
                  </a:lnTo>
                  <a:lnTo>
                    <a:pt x="131" y="19"/>
                  </a:lnTo>
                  <a:lnTo>
                    <a:pt x="130" y="17"/>
                  </a:lnTo>
                  <a:lnTo>
                    <a:pt x="129" y="16"/>
                  </a:lnTo>
                  <a:lnTo>
                    <a:pt x="127" y="14"/>
                  </a:lnTo>
                  <a:lnTo>
                    <a:pt x="126" y="13"/>
                  </a:lnTo>
                  <a:lnTo>
                    <a:pt x="125" y="11"/>
                  </a:lnTo>
                  <a:lnTo>
                    <a:pt x="122" y="8"/>
                  </a:lnTo>
                  <a:lnTo>
                    <a:pt x="121" y="5"/>
                  </a:lnTo>
                  <a:lnTo>
                    <a:pt x="120" y="3"/>
                  </a:lnTo>
                  <a:lnTo>
                    <a:pt x="120" y="2"/>
                  </a:lnTo>
                  <a:lnTo>
                    <a:pt x="119" y="2"/>
                  </a:lnTo>
                  <a:lnTo>
                    <a:pt x="118" y="2"/>
                  </a:lnTo>
                  <a:lnTo>
                    <a:pt x="117" y="2"/>
                  </a:lnTo>
                  <a:lnTo>
                    <a:pt x="117" y="3"/>
                  </a:lnTo>
                  <a:lnTo>
                    <a:pt x="116" y="5"/>
                  </a:lnTo>
                  <a:lnTo>
                    <a:pt x="116" y="5"/>
                  </a:lnTo>
                  <a:lnTo>
                    <a:pt x="117" y="7"/>
                  </a:lnTo>
                  <a:lnTo>
                    <a:pt x="117" y="10"/>
                  </a:lnTo>
                  <a:lnTo>
                    <a:pt x="118" y="11"/>
                  </a:lnTo>
                  <a:lnTo>
                    <a:pt x="119" y="14"/>
                  </a:lnTo>
                  <a:lnTo>
                    <a:pt x="120" y="17"/>
                  </a:lnTo>
                  <a:lnTo>
                    <a:pt x="121" y="17"/>
                  </a:lnTo>
                  <a:lnTo>
                    <a:pt x="122" y="19"/>
                  </a:lnTo>
                  <a:lnTo>
                    <a:pt x="124" y="20"/>
                  </a:lnTo>
                  <a:lnTo>
                    <a:pt x="125" y="21"/>
                  </a:lnTo>
                  <a:lnTo>
                    <a:pt x="126" y="21"/>
                  </a:lnTo>
                  <a:lnTo>
                    <a:pt x="126" y="23"/>
                  </a:lnTo>
                  <a:lnTo>
                    <a:pt x="127" y="23"/>
                  </a:lnTo>
                  <a:lnTo>
                    <a:pt x="116" y="31"/>
                  </a:lnTo>
                  <a:lnTo>
                    <a:pt x="115" y="31"/>
                  </a:lnTo>
                  <a:lnTo>
                    <a:pt x="115" y="30"/>
                  </a:lnTo>
                  <a:lnTo>
                    <a:pt x="113" y="30"/>
                  </a:lnTo>
                  <a:lnTo>
                    <a:pt x="112" y="28"/>
                  </a:lnTo>
                  <a:lnTo>
                    <a:pt x="111" y="28"/>
                  </a:lnTo>
                  <a:lnTo>
                    <a:pt x="110" y="27"/>
                  </a:lnTo>
                  <a:lnTo>
                    <a:pt x="109" y="26"/>
                  </a:lnTo>
                  <a:lnTo>
                    <a:pt x="109" y="24"/>
                  </a:lnTo>
                  <a:lnTo>
                    <a:pt x="107" y="23"/>
                  </a:lnTo>
                  <a:lnTo>
                    <a:pt x="105" y="19"/>
                  </a:lnTo>
                  <a:lnTo>
                    <a:pt x="104" y="17"/>
                  </a:lnTo>
                  <a:lnTo>
                    <a:pt x="103" y="14"/>
                  </a:lnTo>
                  <a:lnTo>
                    <a:pt x="102" y="14"/>
                  </a:lnTo>
                  <a:lnTo>
                    <a:pt x="101" y="14"/>
                  </a:lnTo>
                  <a:lnTo>
                    <a:pt x="100" y="16"/>
                  </a:lnTo>
                  <a:lnTo>
                    <a:pt x="100" y="17"/>
                  </a:lnTo>
                  <a:lnTo>
                    <a:pt x="100" y="19"/>
                  </a:lnTo>
                  <a:lnTo>
                    <a:pt x="100" y="21"/>
                  </a:lnTo>
                  <a:lnTo>
                    <a:pt x="101" y="23"/>
                  </a:lnTo>
                  <a:lnTo>
                    <a:pt x="101" y="26"/>
                  </a:lnTo>
                  <a:lnTo>
                    <a:pt x="103" y="27"/>
                  </a:lnTo>
                  <a:lnTo>
                    <a:pt x="104" y="30"/>
                  </a:lnTo>
                  <a:lnTo>
                    <a:pt x="105" y="31"/>
                  </a:lnTo>
                  <a:lnTo>
                    <a:pt x="107" y="33"/>
                  </a:lnTo>
                  <a:lnTo>
                    <a:pt x="108" y="33"/>
                  </a:lnTo>
                  <a:lnTo>
                    <a:pt x="108" y="34"/>
                  </a:lnTo>
                  <a:lnTo>
                    <a:pt x="109" y="34"/>
                  </a:lnTo>
                  <a:lnTo>
                    <a:pt x="110" y="36"/>
                  </a:lnTo>
                  <a:lnTo>
                    <a:pt x="111" y="36"/>
                  </a:lnTo>
                  <a:lnTo>
                    <a:pt x="85" y="57"/>
                  </a:lnTo>
                  <a:lnTo>
                    <a:pt x="79" y="50"/>
                  </a:lnTo>
                  <a:lnTo>
                    <a:pt x="73" y="43"/>
                  </a:lnTo>
                  <a:lnTo>
                    <a:pt x="67" y="36"/>
                  </a:lnTo>
                  <a:lnTo>
                    <a:pt x="61" y="30"/>
                  </a:lnTo>
                  <a:lnTo>
                    <a:pt x="55" y="24"/>
                  </a:lnTo>
                  <a:lnTo>
                    <a:pt x="49" y="19"/>
                  </a:lnTo>
                  <a:lnTo>
                    <a:pt x="43" y="14"/>
                  </a:lnTo>
                  <a:lnTo>
                    <a:pt x="37" y="10"/>
                  </a:lnTo>
                  <a:lnTo>
                    <a:pt x="32" y="7"/>
                  </a:lnTo>
                  <a:lnTo>
                    <a:pt x="26" y="5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1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0" y="3"/>
                  </a:lnTo>
                  <a:lnTo>
                    <a:pt x="4" y="3"/>
                  </a:lnTo>
                  <a:lnTo>
                    <a:pt x="8" y="5"/>
                  </a:lnTo>
                  <a:lnTo>
                    <a:pt x="12" y="5"/>
                  </a:lnTo>
                  <a:lnTo>
                    <a:pt x="17" y="7"/>
                  </a:lnTo>
                  <a:lnTo>
                    <a:pt x="21" y="10"/>
                  </a:lnTo>
                  <a:lnTo>
                    <a:pt x="27" y="13"/>
                  </a:lnTo>
                  <a:lnTo>
                    <a:pt x="32" y="16"/>
                  </a:lnTo>
                  <a:lnTo>
                    <a:pt x="36" y="20"/>
                  </a:lnTo>
                  <a:lnTo>
                    <a:pt x="42" y="24"/>
                  </a:lnTo>
                  <a:lnTo>
                    <a:pt x="47" y="28"/>
                  </a:lnTo>
                  <a:lnTo>
                    <a:pt x="52" y="33"/>
                  </a:lnTo>
                  <a:lnTo>
                    <a:pt x="58" y="39"/>
                  </a:lnTo>
                  <a:lnTo>
                    <a:pt x="64" y="44"/>
                  </a:lnTo>
                  <a:lnTo>
                    <a:pt x="68" y="50"/>
                  </a:lnTo>
                  <a:lnTo>
                    <a:pt x="74" y="55"/>
                  </a:lnTo>
                  <a:lnTo>
                    <a:pt x="78" y="63"/>
                  </a:lnTo>
                  <a:lnTo>
                    <a:pt x="55" y="83"/>
                  </a:lnTo>
                  <a:lnTo>
                    <a:pt x="53" y="83"/>
                  </a:lnTo>
                  <a:lnTo>
                    <a:pt x="53" y="84"/>
                  </a:lnTo>
                  <a:lnTo>
                    <a:pt x="53" y="86"/>
                  </a:lnTo>
                  <a:lnTo>
                    <a:pt x="53" y="87"/>
                  </a:lnTo>
                  <a:lnTo>
                    <a:pt x="55" y="87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82" y="67"/>
                  </a:lnTo>
                  <a:lnTo>
                    <a:pt x="86" y="73"/>
                  </a:lnTo>
                  <a:lnTo>
                    <a:pt x="90" y="78"/>
                  </a:lnTo>
                  <a:lnTo>
                    <a:pt x="93" y="84"/>
                  </a:lnTo>
                  <a:lnTo>
                    <a:pt x="98" y="90"/>
                  </a:lnTo>
                  <a:lnTo>
                    <a:pt x="100" y="96"/>
                  </a:lnTo>
                  <a:lnTo>
                    <a:pt x="103" y="102"/>
                  </a:lnTo>
                  <a:lnTo>
                    <a:pt x="105" y="107"/>
                  </a:lnTo>
                  <a:lnTo>
                    <a:pt x="109" y="111"/>
                  </a:lnTo>
                  <a:lnTo>
                    <a:pt x="111" y="117"/>
                  </a:lnTo>
                  <a:lnTo>
                    <a:pt x="113" y="123"/>
                  </a:lnTo>
                  <a:lnTo>
                    <a:pt x="115" y="128"/>
                  </a:lnTo>
                  <a:lnTo>
                    <a:pt x="117" y="133"/>
                  </a:lnTo>
                  <a:lnTo>
                    <a:pt x="118" y="138"/>
                  </a:lnTo>
                  <a:lnTo>
                    <a:pt x="119" y="142"/>
                  </a:lnTo>
                  <a:lnTo>
                    <a:pt x="120" y="147"/>
                  </a:lnTo>
                  <a:lnTo>
                    <a:pt x="120" y="151"/>
                  </a:lnTo>
                  <a:lnTo>
                    <a:pt x="121" y="147"/>
                  </a:lnTo>
                  <a:lnTo>
                    <a:pt x="121" y="144"/>
                  </a:lnTo>
                  <a:lnTo>
                    <a:pt x="121" y="138"/>
                  </a:lnTo>
                  <a:lnTo>
                    <a:pt x="121" y="134"/>
                  </a:lnTo>
                  <a:lnTo>
                    <a:pt x="120" y="128"/>
                  </a:lnTo>
                  <a:lnTo>
                    <a:pt x="119" y="124"/>
                  </a:lnTo>
                  <a:lnTo>
                    <a:pt x="117" y="118"/>
                  </a:lnTo>
                  <a:lnTo>
                    <a:pt x="116" y="113"/>
                  </a:lnTo>
                  <a:lnTo>
                    <a:pt x="113" y="107"/>
                  </a:lnTo>
                  <a:lnTo>
                    <a:pt x="111" y="100"/>
                  </a:lnTo>
                  <a:lnTo>
                    <a:pt x="108" y="94"/>
                  </a:lnTo>
                  <a:lnTo>
                    <a:pt x="104" y="87"/>
                  </a:lnTo>
                  <a:lnTo>
                    <a:pt x="101" y="81"/>
                  </a:lnTo>
                  <a:lnTo>
                    <a:pt x="96" y="74"/>
                  </a:lnTo>
                  <a:lnTo>
                    <a:pt x="93" y="68"/>
                  </a:lnTo>
                  <a:lnTo>
                    <a:pt x="88" y="61"/>
                  </a:lnTo>
                  <a:lnTo>
                    <a:pt x="117" y="37"/>
                  </a:lnTo>
                  <a:lnTo>
                    <a:pt x="118" y="37"/>
                  </a:lnTo>
                  <a:lnTo>
                    <a:pt x="133" y="24"/>
                  </a:lnTo>
                  <a:lnTo>
                    <a:pt x="134" y="24"/>
                  </a:lnTo>
                  <a:lnTo>
                    <a:pt x="134" y="23"/>
                  </a:lnTo>
                  <a:lnTo>
                    <a:pt x="135" y="23"/>
                  </a:lnTo>
                  <a:lnTo>
                    <a:pt x="135" y="21"/>
                  </a:lnTo>
                  <a:lnTo>
                    <a:pt x="135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327025" y="3478213"/>
              <a:ext cx="114300" cy="150813"/>
            </a:xfrm>
            <a:custGeom>
              <a:avLst/>
              <a:gdLst>
                <a:gd name="T0" fmla="*/ 0 w 72"/>
                <a:gd name="T1" fmla="*/ 0 h 95"/>
                <a:gd name="T2" fmla="*/ 0 w 72"/>
                <a:gd name="T3" fmla="*/ 5 h 95"/>
                <a:gd name="T4" fmla="*/ 0 w 72"/>
                <a:gd name="T5" fmla="*/ 12 h 95"/>
                <a:gd name="T6" fmla="*/ 2 w 72"/>
                <a:gd name="T7" fmla="*/ 20 h 95"/>
                <a:gd name="T8" fmla="*/ 5 w 72"/>
                <a:gd name="T9" fmla="*/ 28 h 95"/>
                <a:gd name="T10" fmla="*/ 8 w 72"/>
                <a:gd name="T11" fmla="*/ 36 h 95"/>
                <a:gd name="T12" fmla="*/ 12 w 72"/>
                <a:gd name="T13" fmla="*/ 44 h 95"/>
                <a:gd name="T14" fmla="*/ 17 w 72"/>
                <a:gd name="T15" fmla="*/ 52 h 95"/>
                <a:gd name="T16" fmla="*/ 23 w 72"/>
                <a:gd name="T17" fmla="*/ 59 h 95"/>
                <a:gd name="T18" fmla="*/ 25 w 72"/>
                <a:gd name="T19" fmla="*/ 64 h 95"/>
                <a:gd name="T20" fmla="*/ 29 w 72"/>
                <a:gd name="T21" fmla="*/ 68 h 95"/>
                <a:gd name="T22" fmla="*/ 32 w 72"/>
                <a:gd name="T23" fmla="*/ 71 h 95"/>
                <a:gd name="T24" fmla="*/ 35 w 72"/>
                <a:gd name="T25" fmla="*/ 74 h 95"/>
                <a:gd name="T26" fmla="*/ 39 w 72"/>
                <a:gd name="T27" fmla="*/ 77 h 95"/>
                <a:gd name="T28" fmla="*/ 41 w 72"/>
                <a:gd name="T29" fmla="*/ 80 h 95"/>
                <a:gd name="T30" fmla="*/ 44 w 72"/>
                <a:gd name="T31" fmla="*/ 83 h 95"/>
                <a:gd name="T32" fmla="*/ 48 w 72"/>
                <a:gd name="T33" fmla="*/ 85 h 95"/>
                <a:gd name="T34" fmla="*/ 51 w 72"/>
                <a:gd name="T35" fmla="*/ 86 h 95"/>
                <a:gd name="T36" fmla="*/ 55 w 72"/>
                <a:gd name="T37" fmla="*/ 89 h 95"/>
                <a:gd name="T38" fmla="*/ 57 w 72"/>
                <a:gd name="T39" fmla="*/ 91 h 95"/>
                <a:gd name="T40" fmla="*/ 60 w 72"/>
                <a:gd name="T41" fmla="*/ 92 h 95"/>
                <a:gd name="T42" fmla="*/ 64 w 72"/>
                <a:gd name="T43" fmla="*/ 94 h 95"/>
                <a:gd name="T44" fmla="*/ 66 w 72"/>
                <a:gd name="T45" fmla="*/ 94 h 95"/>
                <a:gd name="T46" fmla="*/ 69 w 72"/>
                <a:gd name="T47" fmla="*/ 95 h 95"/>
                <a:gd name="T48" fmla="*/ 72 w 72"/>
                <a:gd name="T49" fmla="*/ 95 h 95"/>
                <a:gd name="T50" fmla="*/ 69 w 72"/>
                <a:gd name="T51" fmla="*/ 94 h 95"/>
                <a:gd name="T52" fmla="*/ 67 w 72"/>
                <a:gd name="T53" fmla="*/ 92 h 95"/>
                <a:gd name="T54" fmla="*/ 64 w 72"/>
                <a:gd name="T55" fmla="*/ 91 h 95"/>
                <a:gd name="T56" fmla="*/ 61 w 72"/>
                <a:gd name="T57" fmla="*/ 89 h 95"/>
                <a:gd name="T58" fmla="*/ 58 w 72"/>
                <a:gd name="T59" fmla="*/ 86 h 95"/>
                <a:gd name="T60" fmla="*/ 56 w 72"/>
                <a:gd name="T61" fmla="*/ 85 h 95"/>
                <a:gd name="T62" fmla="*/ 53 w 72"/>
                <a:gd name="T63" fmla="*/ 83 h 95"/>
                <a:gd name="T64" fmla="*/ 50 w 72"/>
                <a:gd name="T65" fmla="*/ 80 h 95"/>
                <a:gd name="T66" fmla="*/ 48 w 72"/>
                <a:gd name="T67" fmla="*/ 78 h 95"/>
                <a:gd name="T68" fmla="*/ 44 w 72"/>
                <a:gd name="T69" fmla="*/ 75 h 95"/>
                <a:gd name="T70" fmla="*/ 42 w 72"/>
                <a:gd name="T71" fmla="*/ 72 h 95"/>
                <a:gd name="T72" fmla="*/ 39 w 72"/>
                <a:gd name="T73" fmla="*/ 70 h 95"/>
                <a:gd name="T74" fmla="*/ 36 w 72"/>
                <a:gd name="T75" fmla="*/ 67 h 95"/>
                <a:gd name="T76" fmla="*/ 33 w 72"/>
                <a:gd name="T77" fmla="*/ 62 h 95"/>
                <a:gd name="T78" fmla="*/ 31 w 72"/>
                <a:gd name="T79" fmla="*/ 59 h 95"/>
                <a:gd name="T80" fmla="*/ 29 w 72"/>
                <a:gd name="T81" fmla="*/ 57 h 95"/>
                <a:gd name="T82" fmla="*/ 23 w 72"/>
                <a:gd name="T83" fmla="*/ 48 h 95"/>
                <a:gd name="T84" fmla="*/ 18 w 72"/>
                <a:gd name="T85" fmla="*/ 41 h 95"/>
                <a:gd name="T86" fmla="*/ 14 w 72"/>
                <a:gd name="T87" fmla="*/ 34 h 95"/>
                <a:gd name="T88" fmla="*/ 10 w 72"/>
                <a:gd name="T89" fmla="*/ 27 h 95"/>
                <a:gd name="T90" fmla="*/ 7 w 72"/>
                <a:gd name="T91" fmla="*/ 20 h 95"/>
                <a:gd name="T92" fmla="*/ 4 w 72"/>
                <a:gd name="T93" fmla="*/ 12 h 95"/>
                <a:gd name="T94" fmla="*/ 2 w 72"/>
                <a:gd name="T95" fmla="*/ 5 h 95"/>
                <a:gd name="T96" fmla="*/ 0 w 72"/>
                <a:gd name="T9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2" h="95">
                  <a:moveTo>
                    <a:pt x="0" y="0"/>
                  </a:moveTo>
                  <a:lnTo>
                    <a:pt x="0" y="5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5" y="28"/>
                  </a:lnTo>
                  <a:lnTo>
                    <a:pt x="8" y="36"/>
                  </a:lnTo>
                  <a:lnTo>
                    <a:pt x="12" y="44"/>
                  </a:lnTo>
                  <a:lnTo>
                    <a:pt x="17" y="52"/>
                  </a:lnTo>
                  <a:lnTo>
                    <a:pt x="23" y="59"/>
                  </a:lnTo>
                  <a:lnTo>
                    <a:pt x="25" y="64"/>
                  </a:lnTo>
                  <a:lnTo>
                    <a:pt x="29" y="68"/>
                  </a:lnTo>
                  <a:lnTo>
                    <a:pt x="32" y="71"/>
                  </a:lnTo>
                  <a:lnTo>
                    <a:pt x="35" y="74"/>
                  </a:lnTo>
                  <a:lnTo>
                    <a:pt x="39" y="77"/>
                  </a:lnTo>
                  <a:lnTo>
                    <a:pt x="41" y="80"/>
                  </a:lnTo>
                  <a:lnTo>
                    <a:pt x="44" y="83"/>
                  </a:lnTo>
                  <a:lnTo>
                    <a:pt x="48" y="85"/>
                  </a:lnTo>
                  <a:lnTo>
                    <a:pt x="51" y="86"/>
                  </a:lnTo>
                  <a:lnTo>
                    <a:pt x="55" y="89"/>
                  </a:lnTo>
                  <a:lnTo>
                    <a:pt x="57" y="91"/>
                  </a:lnTo>
                  <a:lnTo>
                    <a:pt x="60" y="92"/>
                  </a:lnTo>
                  <a:lnTo>
                    <a:pt x="64" y="94"/>
                  </a:lnTo>
                  <a:lnTo>
                    <a:pt x="66" y="94"/>
                  </a:lnTo>
                  <a:lnTo>
                    <a:pt x="69" y="95"/>
                  </a:lnTo>
                  <a:lnTo>
                    <a:pt x="72" y="95"/>
                  </a:lnTo>
                  <a:lnTo>
                    <a:pt x="69" y="94"/>
                  </a:lnTo>
                  <a:lnTo>
                    <a:pt x="67" y="92"/>
                  </a:lnTo>
                  <a:lnTo>
                    <a:pt x="64" y="91"/>
                  </a:lnTo>
                  <a:lnTo>
                    <a:pt x="61" y="89"/>
                  </a:lnTo>
                  <a:lnTo>
                    <a:pt x="58" y="86"/>
                  </a:lnTo>
                  <a:lnTo>
                    <a:pt x="56" y="85"/>
                  </a:lnTo>
                  <a:lnTo>
                    <a:pt x="53" y="83"/>
                  </a:lnTo>
                  <a:lnTo>
                    <a:pt x="50" y="80"/>
                  </a:lnTo>
                  <a:lnTo>
                    <a:pt x="48" y="78"/>
                  </a:lnTo>
                  <a:lnTo>
                    <a:pt x="44" y="75"/>
                  </a:lnTo>
                  <a:lnTo>
                    <a:pt x="42" y="72"/>
                  </a:lnTo>
                  <a:lnTo>
                    <a:pt x="39" y="70"/>
                  </a:lnTo>
                  <a:lnTo>
                    <a:pt x="36" y="67"/>
                  </a:lnTo>
                  <a:lnTo>
                    <a:pt x="33" y="62"/>
                  </a:lnTo>
                  <a:lnTo>
                    <a:pt x="31" y="59"/>
                  </a:lnTo>
                  <a:lnTo>
                    <a:pt x="29" y="57"/>
                  </a:lnTo>
                  <a:lnTo>
                    <a:pt x="23" y="48"/>
                  </a:lnTo>
                  <a:lnTo>
                    <a:pt x="18" y="41"/>
                  </a:lnTo>
                  <a:lnTo>
                    <a:pt x="14" y="34"/>
                  </a:lnTo>
                  <a:lnTo>
                    <a:pt x="10" y="27"/>
                  </a:lnTo>
                  <a:lnTo>
                    <a:pt x="7" y="20"/>
                  </a:lnTo>
                  <a:lnTo>
                    <a:pt x="4" y="12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79413" y="3578226"/>
              <a:ext cx="20638" cy="171450"/>
            </a:xfrm>
            <a:custGeom>
              <a:avLst/>
              <a:gdLst>
                <a:gd name="T0" fmla="*/ 7 w 13"/>
                <a:gd name="T1" fmla="*/ 108 h 108"/>
                <a:gd name="T2" fmla="*/ 8 w 13"/>
                <a:gd name="T3" fmla="*/ 108 h 108"/>
                <a:gd name="T4" fmla="*/ 9 w 13"/>
                <a:gd name="T5" fmla="*/ 108 h 108"/>
                <a:gd name="T6" fmla="*/ 10 w 13"/>
                <a:gd name="T7" fmla="*/ 107 h 108"/>
                <a:gd name="T8" fmla="*/ 11 w 13"/>
                <a:gd name="T9" fmla="*/ 107 h 108"/>
                <a:gd name="T10" fmla="*/ 12 w 13"/>
                <a:gd name="T11" fmla="*/ 106 h 108"/>
                <a:gd name="T12" fmla="*/ 12 w 13"/>
                <a:gd name="T13" fmla="*/ 104 h 108"/>
                <a:gd name="T14" fmla="*/ 13 w 13"/>
                <a:gd name="T15" fmla="*/ 103 h 108"/>
                <a:gd name="T16" fmla="*/ 13 w 13"/>
                <a:gd name="T17" fmla="*/ 101 h 108"/>
                <a:gd name="T18" fmla="*/ 13 w 13"/>
                <a:gd name="T19" fmla="*/ 18 h 108"/>
                <a:gd name="T20" fmla="*/ 0 w 13"/>
                <a:gd name="T21" fmla="*/ 0 h 108"/>
                <a:gd name="T22" fmla="*/ 0 w 13"/>
                <a:gd name="T23" fmla="*/ 101 h 108"/>
                <a:gd name="T24" fmla="*/ 0 w 13"/>
                <a:gd name="T25" fmla="*/ 103 h 108"/>
                <a:gd name="T26" fmla="*/ 0 w 13"/>
                <a:gd name="T27" fmla="*/ 104 h 108"/>
                <a:gd name="T28" fmla="*/ 1 w 13"/>
                <a:gd name="T29" fmla="*/ 106 h 108"/>
                <a:gd name="T30" fmla="*/ 2 w 13"/>
                <a:gd name="T31" fmla="*/ 107 h 108"/>
                <a:gd name="T32" fmla="*/ 4 w 13"/>
                <a:gd name="T33" fmla="*/ 107 h 108"/>
                <a:gd name="T34" fmla="*/ 5 w 13"/>
                <a:gd name="T35" fmla="*/ 108 h 108"/>
                <a:gd name="T36" fmla="*/ 6 w 13"/>
                <a:gd name="T37" fmla="*/ 108 h 108"/>
                <a:gd name="T38" fmla="*/ 7 w 13"/>
                <a:gd name="T3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08">
                  <a:moveTo>
                    <a:pt x="7" y="108"/>
                  </a:moveTo>
                  <a:lnTo>
                    <a:pt x="8" y="108"/>
                  </a:lnTo>
                  <a:lnTo>
                    <a:pt x="9" y="108"/>
                  </a:lnTo>
                  <a:lnTo>
                    <a:pt x="10" y="107"/>
                  </a:lnTo>
                  <a:lnTo>
                    <a:pt x="11" y="107"/>
                  </a:lnTo>
                  <a:lnTo>
                    <a:pt x="12" y="106"/>
                  </a:lnTo>
                  <a:lnTo>
                    <a:pt x="12" y="104"/>
                  </a:lnTo>
                  <a:lnTo>
                    <a:pt x="13" y="103"/>
                  </a:lnTo>
                  <a:lnTo>
                    <a:pt x="13" y="101"/>
                  </a:lnTo>
                  <a:lnTo>
                    <a:pt x="13" y="18"/>
                  </a:lnTo>
                  <a:lnTo>
                    <a:pt x="0" y="0"/>
                  </a:lnTo>
                  <a:lnTo>
                    <a:pt x="0" y="101"/>
                  </a:lnTo>
                  <a:lnTo>
                    <a:pt x="0" y="103"/>
                  </a:lnTo>
                  <a:lnTo>
                    <a:pt x="0" y="104"/>
                  </a:lnTo>
                  <a:lnTo>
                    <a:pt x="1" y="106"/>
                  </a:lnTo>
                  <a:lnTo>
                    <a:pt x="2" y="107"/>
                  </a:lnTo>
                  <a:lnTo>
                    <a:pt x="4" y="107"/>
                  </a:lnTo>
                  <a:lnTo>
                    <a:pt x="5" y="108"/>
                  </a:lnTo>
                  <a:lnTo>
                    <a:pt x="6" y="108"/>
                  </a:lnTo>
                  <a:lnTo>
                    <a:pt x="7" y="1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331788" y="3744913"/>
              <a:ext cx="114300" cy="36513"/>
            </a:xfrm>
            <a:custGeom>
              <a:avLst/>
              <a:gdLst>
                <a:gd name="T0" fmla="*/ 69 w 72"/>
                <a:gd name="T1" fmla="*/ 1 h 23"/>
                <a:gd name="T2" fmla="*/ 69 w 72"/>
                <a:gd name="T3" fmla="*/ 4 h 23"/>
                <a:gd name="T4" fmla="*/ 67 w 72"/>
                <a:gd name="T5" fmla="*/ 7 h 23"/>
                <a:gd name="T6" fmla="*/ 63 w 72"/>
                <a:gd name="T7" fmla="*/ 10 h 23"/>
                <a:gd name="T8" fmla="*/ 60 w 72"/>
                <a:gd name="T9" fmla="*/ 11 h 23"/>
                <a:gd name="T10" fmla="*/ 55 w 72"/>
                <a:gd name="T11" fmla="*/ 13 h 23"/>
                <a:gd name="T12" fmla="*/ 50 w 72"/>
                <a:gd name="T13" fmla="*/ 15 h 23"/>
                <a:gd name="T14" fmla="*/ 44 w 72"/>
                <a:gd name="T15" fmla="*/ 16 h 23"/>
                <a:gd name="T16" fmla="*/ 37 w 72"/>
                <a:gd name="T17" fmla="*/ 16 h 23"/>
                <a:gd name="T18" fmla="*/ 30 w 72"/>
                <a:gd name="T19" fmla="*/ 16 h 23"/>
                <a:gd name="T20" fmla="*/ 25 w 72"/>
                <a:gd name="T21" fmla="*/ 15 h 23"/>
                <a:gd name="T22" fmla="*/ 19 w 72"/>
                <a:gd name="T23" fmla="*/ 13 h 23"/>
                <a:gd name="T24" fmla="*/ 15 w 72"/>
                <a:gd name="T25" fmla="*/ 11 h 23"/>
                <a:gd name="T26" fmla="*/ 11 w 72"/>
                <a:gd name="T27" fmla="*/ 10 h 23"/>
                <a:gd name="T28" fmla="*/ 8 w 72"/>
                <a:gd name="T29" fmla="*/ 7 h 23"/>
                <a:gd name="T30" fmla="*/ 5 w 72"/>
                <a:gd name="T31" fmla="*/ 6 h 23"/>
                <a:gd name="T32" fmla="*/ 5 w 72"/>
                <a:gd name="T33" fmla="*/ 3 h 23"/>
                <a:gd name="T34" fmla="*/ 5 w 72"/>
                <a:gd name="T35" fmla="*/ 0 h 23"/>
                <a:gd name="T36" fmla="*/ 3 w 72"/>
                <a:gd name="T37" fmla="*/ 1 h 23"/>
                <a:gd name="T38" fmla="*/ 1 w 72"/>
                <a:gd name="T39" fmla="*/ 4 h 23"/>
                <a:gd name="T40" fmla="*/ 0 w 72"/>
                <a:gd name="T41" fmla="*/ 7 h 23"/>
                <a:gd name="T42" fmla="*/ 0 w 72"/>
                <a:gd name="T43" fmla="*/ 10 h 23"/>
                <a:gd name="T44" fmla="*/ 1 w 72"/>
                <a:gd name="T45" fmla="*/ 13 h 23"/>
                <a:gd name="T46" fmla="*/ 4 w 72"/>
                <a:gd name="T47" fmla="*/ 16 h 23"/>
                <a:gd name="T48" fmla="*/ 8 w 72"/>
                <a:gd name="T49" fmla="*/ 18 h 23"/>
                <a:gd name="T50" fmla="*/ 13 w 72"/>
                <a:gd name="T51" fmla="*/ 20 h 23"/>
                <a:gd name="T52" fmla="*/ 19 w 72"/>
                <a:gd name="T53" fmla="*/ 22 h 23"/>
                <a:gd name="T54" fmla="*/ 25 w 72"/>
                <a:gd name="T55" fmla="*/ 23 h 23"/>
                <a:gd name="T56" fmla="*/ 32 w 72"/>
                <a:gd name="T57" fmla="*/ 23 h 23"/>
                <a:gd name="T58" fmla="*/ 39 w 72"/>
                <a:gd name="T59" fmla="*/ 23 h 23"/>
                <a:gd name="T60" fmla="*/ 47 w 72"/>
                <a:gd name="T61" fmla="*/ 23 h 23"/>
                <a:gd name="T62" fmla="*/ 53 w 72"/>
                <a:gd name="T63" fmla="*/ 22 h 23"/>
                <a:gd name="T64" fmla="*/ 58 w 72"/>
                <a:gd name="T65" fmla="*/ 20 h 23"/>
                <a:gd name="T66" fmla="*/ 64 w 72"/>
                <a:gd name="T67" fmla="*/ 18 h 23"/>
                <a:gd name="T68" fmla="*/ 68 w 72"/>
                <a:gd name="T69" fmla="*/ 16 h 23"/>
                <a:gd name="T70" fmla="*/ 70 w 72"/>
                <a:gd name="T71" fmla="*/ 13 h 23"/>
                <a:gd name="T72" fmla="*/ 72 w 72"/>
                <a:gd name="T73" fmla="*/ 10 h 23"/>
                <a:gd name="T74" fmla="*/ 72 w 72"/>
                <a:gd name="T75" fmla="*/ 6 h 23"/>
                <a:gd name="T76" fmla="*/ 70 w 72"/>
                <a:gd name="T7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" h="23">
                  <a:moveTo>
                    <a:pt x="69" y="1"/>
                  </a:moveTo>
                  <a:lnTo>
                    <a:pt x="69" y="1"/>
                  </a:lnTo>
                  <a:lnTo>
                    <a:pt x="69" y="3"/>
                  </a:lnTo>
                  <a:lnTo>
                    <a:pt x="69" y="4"/>
                  </a:lnTo>
                  <a:lnTo>
                    <a:pt x="68" y="6"/>
                  </a:lnTo>
                  <a:lnTo>
                    <a:pt x="67" y="7"/>
                  </a:lnTo>
                  <a:lnTo>
                    <a:pt x="65" y="9"/>
                  </a:lnTo>
                  <a:lnTo>
                    <a:pt x="63" y="10"/>
                  </a:lnTo>
                  <a:lnTo>
                    <a:pt x="62" y="11"/>
                  </a:lnTo>
                  <a:lnTo>
                    <a:pt x="60" y="11"/>
                  </a:lnTo>
                  <a:lnTo>
                    <a:pt x="58" y="13"/>
                  </a:lnTo>
                  <a:lnTo>
                    <a:pt x="55" y="13"/>
                  </a:lnTo>
                  <a:lnTo>
                    <a:pt x="52" y="15"/>
                  </a:lnTo>
                  <a:lnTo>
                    <a:pt x="50" y="15"/>
                  </a:lnTo>
                  <a:lnTo>
                    <a:pt x="46" y="15"/>
                  </a:lnTo>
                  <a:lnTo>
                    <a:pt x="44" y="16"/>
                  </a:lnTo>
                  <a:lnTo>
                    <a:pt x="41" y="16"/>
                  </a:lnTo>
                  <a:lnTo>
                    <a:pt x="37" y="16"/>
                  </a:lnTo>
                  <a:lnTo>
                    <a:pt x="34" y="16"/>
                  </a:lnTo>
                  <a:lnTo>
                    <a:pt x="30" y="16"/>
                  </a:lnTo>
                  <a:lnTo>
                    <a:pt x="28" y="15"/>
                  </a:lnTo>
                  <a:lnTo>
                    <a:pt x="25" y="15"/>
                  </a:lnTo>
                  <a:lnTo>
                    <a:pt x="22" y="15"/>
                  </a:lnTo>
                  <a:lnTo>
                    <a:pt x="19" y="13"/>
                  </a:lnTo>
                  <a:lnTo>
                    <a:pt x="17" y="13"/>
                  </a:lnTo>
                  <a:lnTo>
                    <a:pt x="15" y="11"/>
                  </a:lnTo>
                  <a:lnTo>
                    <a:pt x="12" y="11"/>
                  </a:lnTo>
                  <a:lnTo>
                    <a:pt x="11" y="10"/>
                  </a:lnTo>
                  <a:lnTo>
                    <a:pt x="9" y="9"/>
                  </a:lnTo>
                  <a:lnTo>
                    <a:pt x="8" y="7"/>
                  </a:lnTo>
                  <a:lnTo>
                    <a:pt x="7" y="6"/>
                  </a:lnTo>
                  <a:lnTo>
                    <a:pt x="5" y="6"/>
                  </a:lnTo>
                  <a:lnTo>
                    <a:pt x="5" y="4"/>
                  </a:lnTo>
                  <a:lnTo>
                    <a:pt x="5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0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2" y="15"/>
                  </a:lnTo>
                  <a:lnTo>
                    <a:pt x="4" y="16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10" y="19"/>
                  </a:lnTo>
                  <a:lnTo>
                    <a:pt x="13" y="20"/>
                  </a:lnTo>
                  <a:lnTo>
                    <a:pt x="16" y="20"/>
                  </a:lnTo>
                  <a:lnTo>
                    <a:pt x="19" y="22"/>
                  </a:lnTo>
                  <a:lnTo>
                    <a:pt x="22" y="22"/>
                  </a:lnTo>
                  <a:lnTo>
                    <a:pt x="25" y="23"/>
                  </a:lnTo>
                  <a:lnTo>
                    <a:pt x="29" y="23"/>
                  </a:lnTo>
                  <a:lnTo>
                    <a:pt x="32" y="23"/>
                  </a:lnTo>
                  <a:lnTo>
                    <a:pt x="36" y="23"/>
                  </a:lnTo>
                  <a:lnTo>
                    <a:pt x="39" y="23"/>
                  </a:lnTo>
                  <a:lnTo>
                    <a:pt x="44" y="23"/>
                  </a:lnTo>
                  <a:lnTo>
                    <a:pt x="47" y="23"/>
                  </a:lnTo>
                  <a:lnTo>
                    <a:pt x="50" y="22"/>
                  </a:lnTo>
                  <a:lnTo>
                    <a:pt x="53" y="22"/>
                  </a:lnTo>
                  <a:lnTo>
                    <a:pt x="56" y="20"/>
                  </a:lnTo>
                  <a:lnTo>
                    <a:pt x="58" y="20"/>
                  </a:lnTo>
                  <a:lnTo>
                    <a:pt x="62" y="19"/>
                  </a:lnTo>
                  <a:lnTo>
                    <a:pt x="64" y="18"/>
                  </a:lnTo>
                  <a:lnTo>
                    <a:pt x="67" y="18"/>
                  </a:lnTo>
                  <a:lnTo>
                    <a:pt x="68" y="16"/>
                  </a:lnTo>
                  <a:lnTo>
                    <a:pt x="69" y="15"/>
                  </a:lnTo>
                  <a:lnTo>
                    <a:pt x="70" y="13"/>
                  </a:lnTo>
                  <a:lnTo>
                    <a:pt x="71" y="11"/>
                  </a:lnTo>
                  <a:lnTo>
                    <a:pt x="72" y="10"/>
                  </a:lnTo>
                  <a:lnTo>
                    <a:pt x="72" y="9"/>
                  </a:lnTo>
                  <a:lnTo>
                    <a:pt x="72" y="6"/>
                  </a:lnTo>
                  <a:lnTo>
                    <a:pt x="71" y="4"/>
                  </a:lnTo>
                  <a:lnTo>
                    <a:pt x="70" y="3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33" name="Picture 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197" y="5708604"/>
            <a:ext cx="40005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Groupe 33"/>
          <p:cNvGrpSpPr/>
          <p:nvPr/>
        </p:nvGrpSpPr>
        <p:grpSpPr>
          <a:xfrm>
            <a:off x="3900399" y="5970220"/>
            <a:ext cx="410766" cy="412750"/>
            <a:chOff x="3503613" y="3055938"/>
            <a:chExt cx="547688" cy="412750"/>
          </a:xfrm>
        </p:grpSpPr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3503613" y="3055938"/>
              <a:ext cx="441325" cy="363538"/>
            </a:xfrm>
            <a:custGeom>
              <a:avLst/>
              <a:gdLst>
                <a:gd name="T0" fmla="*/ 278 w 278"/>
                <a:gd name="T1" fmla="*/ 211 h 229"/>
                <a:gd name="T2" fmla="*/ 248 w 278"/>
                <a:gd name="T3" fmla="*/ 181 h 229"/>
                <a:gd name="T4" fmla="*/ 204 w 278"/>
                <a:gd name="T5" fmla="*/ 130 h 229"/>
                <a:gd name="T6" fmla="*/ 239 w 278"/>
                <a:gd name="T7" fmla="*/ 102 h 229"/>
                <a:gd name="T8" fmla="*/ 259 w 278"/>
                <a:gd name="T9" fmla="*/ 71 h 229"/>
                <a:gd name="T10" fmla="*/ 270 w 278"/>
                <a:gd name="T11" fmla="*/ 36 h 229"/>
                <a:gd name="T12" fmla="*/ 262 w 278"/>
                <a:gd name="T13" fmla="*/ 23 h 229"/>
                <a:gd name="T14" fmla="*/ 233 w 278"/>
                <a:gd name="T15" fmla="*/ 37 h 229"/>
                <a:gd name="T16" fmla="*/ 254 w 278"/>
                <a:gd name="T17" fmla="*/ 22 h 229"/>
                <a:gd name="T18" fmla="*/ 259 w 278"/>
                <a:gd name="T19" fmla="*/ 9 h 229"/>
                <a:gd name="T20" fmla="*/ 250 w 278"/>
                <a:gd name="T21" fmla="*/ 5 h 229"/>
                <a:gd name="T22" fmla="*/ 223 w 278"/>
                <a:gd name="T23" fmla="*/ 10 h 229"/>
                <a:gd name="T24" fmla="*/ 175 w 278"/>
                <a:gd name="T25" fmla="*/ 26 h 229"/>
                <a:gd name="T26" fmla="*/ 119 w 278"/>
                <a:gd name="T27" fmla="*/ 11 h 229"/>
                <a:gd name="T28" fmla="*/ 105 w 278"/>
                <a:gd name="T29" fmla="*/ 13 h 229"/>
                <a:gd name="T30" fmla="*/ 167 w 278"/>
                <a:gd name="T31" fmla="*/ 29 h 229"/>
                <a:gd name="T32" fmla="*/ 107 w 278"/>
                <a:gd name="T33" fmla="*/ 34 h 229"/>
                <a:gd name="T34" fmla="*/ 108 w 278"/>
                <a:gd name="T35" fmla="*/ 10 h 229"/>
                <a:gd name="T36" fmla="*/ 110 w 278"/>
                <a:gd name="T37" fmla="*/ 0 h 229"/>
                <a:gd name="T38" fmla="*/ 98 w 278"/>
                <a:gd name="T39" fmla="*/ 3 h 229"/>
                <a:gd name="T40" fmla="*/ 82 w 278"/>
                <a:gd name="T41" fmla="*/ 13 h 229"/>
                <a:gd name="T42" fmla="*/ 79 w 278"/>
                <a:gd name="T43" fmla="*/ 15 h 229"/>
                <a:gd name="T44" fmla="*/ 78 w 278"/>
                <a:gd name="T45" fmla="*/ 19 h 229"/>
                <a:gd name="T46" fmla="*/ 65 w 278"/>
                <a:gd name="T47" fmla="*/ 76 h 229"/>
                <a:gd name="T48" fmla="*/ 11 w 278"/>
                <a:gd name="T49" fmla="*/ 111 h 229"/>
                <a:gd name="T50" fmla="*/ 0 w 278"/>
                <a:gd name="T51" fmla="*/ 123 h 229"/>
                <a:gd name="T52" fmla="*/ 21 w 278"/>
                <a:gd name="T53" fmla="*/ 128 h 229"/>
                <a:gd name="T54" fmla="*/ 15 w 278"/>
                <a:gd name="T55" fmla="*/ 131 h 229"/>
                <a:gd name="T56" fmla="*/ 17 w 278"/>
                <a:gd name="T57" fmla="*/ 136 h 229"/>
                <a:gd name="T58" fmla="*/ 37 w 278"/>
                <a:gd name="T59" fmla="*/ 146 h 229"/>
                <a:gd name="T60" fmla="*/ 87 w 278"/>
                <a:gd name="T61" fmla="*/ 154 h 229"/>
                <a:gd name="T62" fmla="*/ 125 w 278"/>
                <a:gd name="T63" fmla="*/ 153 h 229"/>
                <a:gd name="T64" fmla="*/ 119 w 278"/>
                <a:gd name="T65" fmla="*/ 198 h 229"/>
                <a:gd name="T66" fmla="*/ 95 w 278"/>
                <a:gd name="T67" fmla="*/ 219 h 229"/>
                <a:gd name="T68" fmla="*/ 91 w 278"/>
                <a:gd name="T69" fmla="*/ 228 h 229"/>
                <a:gd name="T70" fmla="*/ 121 w 278"/>
                <a:gd name="T71" fmla="*/ 228 h 229"/>
                <a:gd name="T72" fmla="*/ 278 w 278"/>
                <a:gd name="T73" fmla="*/ 216 h 229"/>
                <a:gd name="T74" fmla="*/ 85 w 278"/>
                <a:gd name="T75" fmla="*/ 21 h 229"/>
                <a:gd name="T76" fmla="*/ 105 w 278"/>
                <a:gd name="T77" fmla="*/ 45 h 229"/>
                <a:gd name="T78" fmla="*/ 139 w 278"/>
                <a:gd name="T79" fmla="*/ 152 h 229"/>
                <a:gd name="T80" fmla="*/ 176 w 278"/>
                <a:gd name="T81" fmla="*/ 143 h 229"/>
                <a:gd name="T82" fmla="*/ 210 w 278"/>
                <a:gd name="T83" fmla="*/ 148 h 229"/>
                <a:gd name="T84" fmla="*/ 180 w 278"/>
                <a:gd name="T85" fmla="*/ 152 h 229"/>
                <a:gd name="T86" fmla="*/ 147 w 278"/>
                <a:gd name="T87" fmla="*/ 155 h 229"/>
                <a:gd name="T88" fmla="*/ 141 w 278"/>
                <a:gd name="T89" fmla="*/ 164 h 229"/>
                <a:gd name="T90" fmla="*/ 144 w 278"/>
                <a:gd name="T91" fmla="*/ 180 h 229"/>
                <a:gd name="T92" fmla="*/ 139 w 278"/>
                <a:gd name="T93" fmla="*/ 193 h 229"/>
                <a:gd name="T94" fmla="*/ 79 w 278"/>
                <a:gd name="T95" fmla="*/ 18 h 229"/>
                <a:gd name="T96" fmla="*/ 135 w 278"/>
                <a:gd name="T97" fmla="*/ 18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8" h="229">
                  <a:moveTo>
                    <a:pt x="278" y="216"/>
                  </a:moveTo>
                  <a:lnTo>
                    <a:pt x="278" y="216"/>
                  </a:lnTo>
                  <a:lnTo>
                    <a:pt x="278" y="213"/>
                  </a:lnTo>
                  <a:lnTo>
                    <a:pt x="278" y="211"/>
                  </a:lnTo>
                  <a:lnTo>
                    <a:pt x="271" y="203"/>
                  </a:lnTo>
                  <a:lnTo>
                    <a:pt x="264" y="196"/>
                  </a:lnTo>
                  <a:lnTo>
                    <a:pt x="256" y="188"/>
                  </a:lnTo>
                  <a:lnTo>
                    <a:pt x="248" y="181"/>
                  </a:lnTo>
                  <a:lnTo>
                    <a:pt x="242" y="176"/>
                  </a:lnTo>
                  <a:lnTo>
                    <a:pt x="237" y="170"/>
                  </a:lnTo>
                  <a:lnTo>
                    <a:pt x="226" y="159"/>
                  </a:lnTo>
                  <a:lnTo>
                    <a:pt x="204" y="130"/>
                  </a:lnTo>
                  <a:lnTo>
                    <a:pt x="214" y="123"/>
                  </a:lnTo>
                  <a:lnTo>
                    <a:pt x="224" y="117"/>
                  </a:lnTo>
                  <a:lnTo>
                    <a:pt x="231" y="110"/>
                  </a:lnTo>
                  <a:lnTo>
                    <a:pt x="239" y="102"/>
                  </a:lnTo>
                  <a:lnTo>
                    <a:pt x="245" y="94"/>
                  </a:lnTo>
                  <a:lnTo>
                    <a:pt x="251" y="86"/>
                  </a:lnTo>
                  <a:lnTo>
                    <a:pt x="256" y="78"/>
                  </a:lnTo>
                  <a:lnTo>
                    <a:pt x="259" y="71"/>
                  </a:lnTo>
                  <a:lnTo>
                    <a:pt x="262" y="64"/>
                  </a:lnTo>
                  <a:lnTo>
                    <a:pt x="265" y="57"/>
                  </a:lnTo>
                  <a:lnTo>
                    <a:pt x="268" y="45"/>
                  </a:lnTo>
                  <a:lnTo>
                    <a:pt x="270" y="36"/>
                  </a:lnTo>
                  <a:lnTo>
                    <a:pt x="270" y="31"/>
                  </a:lnTo>
                  <a:lnTo>
                    <a:pt x="265" y="16"/>
                  </a:lnTo>
                  <a:lnTo>
                    <a:pt x="264" y="18"/>
                  </a:lnTo>
                  <a:lnTo>
                    <a:pt x="262" y="23"/>
                  </a:lnTo>
                  <a:lnTo>
                    <a:pt x="262" y="22"/>
                  </a:lnTo>
                  <a:lnTo>
                    <a:pt x="262" y="23"/>
                  </a:lnTo>
                  <a:lnTo>
                    <a:pt x="260" y="26"/>
                  </a:lnTo>
                  <a:lnTo>
                    <a:pt x="233" y="37"/>
                  </a:lnTo>
                  <a:lnTo>
                    <a:pt x="237" y="36"/>
                  </a:lnTo>
                  <a:lnTo>
                    <a:pt x="243" y="31"/>
                  </a:lnTo>
                  <a:lnTo>
                    <a:pt x="250" y="26"/>
                  </a:lnTo>
                  <a:lnTo>
                    <a:pt x="254" y="22"/>
                  </a:lnTo>
                  <a:lnTo>
                    <a:pt x="256" y="18"/>
                  </a:lnTo>
                  <a:lnTo>
                    <a:pt x="258" y="16"/>
                  </a:lnTo>
                  <a:lnTo>
                    <a:pt x="259" y="13"/>
                  </a:lnTo>
                  <a:lnTo>
                    <a:pt x="259" y="9"/>
                  </a:lnTo>
                  <a:lnTo>
                    <a:pt x="257" y="8"/>
                  </a:lnTo>
                  <a:lnTo>
                    <a:pt x="256" y="5"/>
                  </a:lnTo>
                  <a:lnTo>
                    <a:pt x="253" y="5"/>
                  </a:lnTo>
                  <a:lnTo>
                    <a:pt x="250" y="5"/>
                  </a:lnTo>
                  <a:lnTo>
                    <a:pt x="246" y="5"/>
                  </a:lnTo>
                  <a:lnTo>
                    <a:pt x="239" y="7"/>
                  </a:lnTo>
                  <a:lnTo>
                    <a:pt x="231" y="8"/>
                  </a:lnTo>
                  <a:lnTo>
                    <a:pt x="223" y="10"/>
                  </a:lnTo>
                  <a:lnTo>
                    <a:pt x="207" y="15"/>
                  </a:lnTo>
                  <a:lnTo>
                    <a:pt x="191" y="21"/>
                  </a:lnTo>
                  <a:lnTo>
                    <a:pt x="176" y="26"/>
                  </a:lnTo>
                  <a:lnTo>
                    <a:pt x="175" y="26"/>
                  </a:lnTo>
                  <a:lnTo>
                    <a:pt x="169" y="26"/>
                  </a:lnTo>
                  <a:lnTo>
                    <a:pt x="141" y="16"/>
                  </a:lnTo>
                  <a:lnTo>
                    <a:pt x="126" y="13"/>
                  </a:lnTo>
                  <a:lnTo>
                    <a:pt x="119" y="11"/>
                  </a:lnTo>
                  <a:lnTo>
                    <a:pt x="112" y="10"/>
                  </a:lnTo>
                  <a:lnTo>
                    <a:pt x="110" y="11"/>
                  </a:lnTo>
                  <a:lnTo>
                    <a:pt x="107" y="11"/>
                  </a:lnTo>
                  <a:lnTo>
                    <a:pt x="105" y="13"/>
                  </a:lnTo>
                  <a:lnTo>
                    <a:pt x="111" y="13"/>
                  </a:lnTo>
                  <a:lnTo>
                    <a:pt x="116" y="15"/>
                  </a:lnTo>
                  <a:lnTo>
                    <a:pt x="128" y="17"/>
                  </a:lnTo>
                  <a:lnTo>
                    <a:pt x="167" y="29"/>
                  </a:lnTo>
                  <a:lnTo>
                    <a:pt x="142" y="39"/>
                  </a:lnTo>
                  <a:lnTo>
                    <a:pt x="117" y="50"/>
                  </a:lnTo>
                  <a:lnTo>
                    <a:pt x="112" y="42"/>
                  </a:lnTo>
                  <a:lnTo>
                    <a:pt x="107" y="34"/>
                  </a:lnTo>
                  <a:lnTo>
                    <a:pt x="99" y="16"/>
                  </a:lnTo>
                  <a:lnTo>
                    <a:pt x="102" y="13"/>
                  </a:lnTo>
                  <a:lnTo>
                    <a:pt x="105" y="11"/>
                  </a:lnTo>
                  <a:lnTo>
                    <a:pt x="108" y="10"/>
                  </a:lnTo>
                  <a:lnTo>
                    <a:pt x="110" y="7"/>
                  </a:lnTo>
                  <a:lnTo>
                    <a:pt x="110" y="5"/>
                  </a:lnTo>
                  <a:lnTo>
                    <a:pt x="110" y="2"/>
                  </a:lnTo>
                  <a:lnTo>
                    <a:pt x="110" y="0"/>
                  </a:lnTo>
                  <a:lnTo>
                    <a:pt x="107" y="0"/>
                  </a:lnTo>
                  <a:lnTo>
                    <a:pt x="104" y="0"/>
                  </a:lnTo>
                  <a:lnTo>
                    <a:pt x="101" y="0"/>
                  </a:lnTo>
                  <a:lnTo>
                    <a:pt x="98" y="3"/>
                  </a:lnTo>
                  <a:lnTo>
                    <a:pt x="98" y="5"/>
                  </a:lnTo>
                  <a:lnTo>
                    <a:pt x="85" y="13"/>
                  </a:lnTo>
                  <a:lnTo>
                    <a:pt x="84" y="13"/>
                  </a:lnTo>
                  <a:lnTo>
                    <a:pt x="82" y="13"/>
                  </a:lnTo>
                  <a:lnTo>
                    <a:pt x="80" y="13"/>
                  </a:lnTo>
                  <a:lnTo>
                    <a:pt x="79" y="15"/>
                  </a:lnTo>
                  <a:lnTo>
                    <a:pt x="79" y="16"/>
                  </a:lnTo>
                  <a:lnTo>
                    <a:pt x="79" y="15"/>
                  </a:lnTo>
                  <a:lnTo>
                    <a:pt x="79" y="13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9"/>
                  </a:lnTo>
                  <a:lnTo>
                    <a:pt x="79" y="21"/>
                  </a:lnTo>
                  <a:lnTo>
                    <a:pt x="80" y="44"/>
                  </a:lnTo>
                  <a:lnTo>
                    <a:pt x="81" y="68"/>
                  </a:lnTo>
                  <a:lnTo>
                    <a:pt x="65" y="76"/>
                  </a:lnTo>
                  <a:lnTo>
                    <a:pt x="50" y="85"/>
                  </a:lnTo>
                  <a:lnTo>
                    <a:pt x="37" y="93"/>
                  </a:lnTo>
                  <a:lnTo>
                    <a:pt x="22" y="102"/>
                  </a:lnTo>
                  <a:lnTo>
                    <a:pt x="11" y="111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3"/>
                  </a:lnTo>
                  <a:lnTo>
                    <a:pt x="0" y="123"/>
                  </a:lnTo>
                  <a:lnTo>
                    <a:pt x="2" y="123"/>
                  </a:lnTo>
                  <a:lnTo>
                    <a:pt x="21" y="126"/>
                  </a:lnTo>
                  <a:lnTo>
                    <a:pt x="21" y="128"/>
                  </a:lnTo>
                  <a:lnTo>
                    <a:pt x="26" y="127"/>
                  </a:lnTo>
                  <a:lnTo>
                    <a:pt x="17" y="132"/>
                  </a:lnTo>
                  <a:lnTo>
                    <a:pt x="15" y="130"/>
                  </a:lnTo>
                  <a:lnTo>
                    <a:pt x="15" y="131"/>
                  </a:lnTo>
                  <a:lnTo>
                    <a:pt x="15" y="133"/>
                  </a:lnTo>
                  <a:lnTo>
                    <a:pt x="14" y="134"/>
                  </a:lnTo>
                  <a:lnTo>
                    <a:pt x="15" y="136"/>
                  </a:lnTo>
                  <a:lnTo>
                    <a:pt x="17" y="136"/>
                  </a:lnTo>
                  <a:lnTo>
                    <a:pt x="18" y="139"/>
                  </a:lnTo>
                  <a:lnTo>
                    <a:pt x="22" y="141"/>
                  </a:lnTo>
                  <a:lnTo>
                    <a:pt x="28" y="144"/>
                  </a:lnTo>
                  <a:lnTo>
                    <a:pt x="37" y="146"/>
                  </a:lnTo>
                  <a:lnTo>
                    <a:pt x="48" y="149"/>
                  </a:lnTo>
                  <a:lnTo>
                    <a:pt x="62" y="152"/>
                  </a:lnTo>
                  <a:lnTo>
                    <a:pt x="77" y="154"/>
                  </a:lnTo>
                  <a:lnTo>
                    <a:pt x="87" y="154"/>
                  </a:lnTo>
                  <a:lnTo>
                    <a:pt x="96" y="154"/>
                  </a:lnTo>
                  <a:lnTo>
                    <a:pt x="105" y="154"/>
                  </a:lnTo>
                  <a:lnTo>
                    <a:pt x="115" y="154"/>
                  </a:lnTo>
                  <a:lnTo>
                    <a:pt x="125" y="153"/>
                  </a:lnTo>
                  <a:lnTo>
                    <a:pt x="136" y="152"/>
                  </a:lnTo>
                  <a:lnTo>
                    <a:pt x="135" y="167"/>
                  </a:lnTo>
                  <a:lnTo>
                    <a:pt x="135" y="183"/>
                  </a:lnTo>
                  <a:lnTo>
                    <a:pt x="119" y="198"/>
                  </a:lnTo>
                  <a:lnTo>
                    <a:pt x="103" y="211"/>
                  </a:lnTo>
                  <a:lnTo>
                    <a:pt x="97" y="216"/>
                  </a:lnTo>
                  <a:lnTo>
                    <a:pt x="96" y="216"/>
                  </a:lnTo>
                  <a:lnTo>
                    <a:pt x="95" y="219"/>
                  </a:lnTo>
                  <a:lnTo>
                    <a:pt x="93" y="221"/>
                  </a:lnTo>
                  <a:lnTo>
                    <a:pt x="91" y="224"/>
                  </a:lnTo>
                  <a:lnTo>
                    <a:pt x="91" y="227"/>
                  </a:lnTo>
                  <a:lnTo>
                    <a:pt x="91" y="228"/>
                  </a:lnTo>
                  <a:lnTo>
                    <a:pt x="91" y="229"/>
                  </a:lnTo>
                  <a:lnTo>
                    <a:pt x="93" y="229"/>
                  </a:lnTo>
                  <a:lnTo>
                    <a:pt x="99" y="229"/>
                  </a:lnTo>
                  <a:lnTo>
                    <a:pt x="121" y="228"/>
                  </a:lnTo>
                  <a:lnTo>
                    <a:pt x="151" y="227"/>
                  </a:lnTo>
                  <a:lnTo>
                    <a:pt x="186" y="223"/>
                  </a:lnTo>
                  <a:lnTo>
                    <a:pt x="249" y="219"/>
                  </a:lnTo>
                  <a:lnTo>
                    <a:pt x="278" y="216"/>
                  </a:lnTo>
                  <a:close/>
                  <a:moveTo>
                    <a:pt x="87" y="65"/>
                  </a:moveTo>
                  <a:lnTo>
                    <a:pt x="87" y="65"/>
                  </a:lnTo>
                  <a:lnTo>
                    <a:pt x="86" y="43"/>
                  </a:lnTo>
                  <a:lnTo>
                    <a:pt x="85" y="21"/>
                  </a:lnTo>
                  <a:lnTo>
                    <a:pt x="88" y="19"/>
                  </a:lnTo>
                  <a:lnTo>
                    <a:pt x="92" y="18"/>
                  </a:lnTo>
                  <a:lnTo>
                    <a:pt x="101" y="36"/>
                  </a:lnTo>
                  <a:lnTo>
                    <a:pt x="105" y="45"/>
                  </a:lnTo>
                  <a:lnTo>
                    <a:pt x="111" y="54"/>
                  </a:lnTo>
                  <a:lnTo>
                    <a:pt x="87" y="65"/>
                  </a:lnTo>
                  <a:close/>
                  <a:moveTo>
                    <a:pt x="139" y="152"/>
                  </a:moveTo>
                  <a:lnTo>
                    <a:pt x="139" y="152"/>
                  </a:lnTo>
                  <a:lnTo>
                    <a:pt x="153" y="149"/>
                  </a:lnTo>
                  <a:lnTo>
                    <a:pt x="161" y="147"/>
                  </a:lnTo>
                  <a:lnTo>
                    <a:pt x="169" y="145"/>
                  </a:lnTo>
                  <a:lnTo>
                    <a:pt x="176" y="143"/>
                  </a:lnTo>
                  <a:lnTo>
                    <a:pt x="184" y="140"/>
                  </a:lnTo>
                  <a:lnTo>
                    <a:pt x="191" y="136"/>
                  </a:lnTo>
                  <a:lnTo>
                    <a:pt x="197" y="133"/>
                  </a:lnTo>
                  <a:lnTo>
                    <a:pt x="210" y="148"/>
                  </a:lnTo>
                  <a:lnTo>
                    <a:pt x="206" y="148"/>
                  </a:lnTo>
                  <a:lnTo>
                    <a:pt x="200" y="148"/>
                  </a:lnTo>
                  <a:lnTo>
                    <a:pt x="192" y="149"/>
                  </a:lnTo>
                  <a:lnTo>
                    <a:pt x="180" y="152"/>
                  </a:lnTo>
                  <a:lnTo>
                    <a:pt x="169" y="152"/>
                  </a:lnTo>
                  <a:lnTo>
                    <a:pt x="158" y="153"/>
                  </a:lnTo>
                  <a:lnTo>
                    <a:pt x="152" y="154"/>
                  </a:lnTo>
                  <a:lnTo>
                    <a:pt x="147" y="155"/>
                  </a:lnTo>
                  <a:lnTo>
                    <a:pt x="146" y="157"/>
                  </a:lnTo>
                  <a:lnTo>
                    <a:pt x="144" y="157"/>
                  </a:lnTo>
                  <a:lnTo>
                    <a:pt x="142" y="160"/>
                  </a:lnTo>
                  <a:lnTo>
                    <a:pt x="141" y="164"/>
                  </a:lnTo>
                  <a:lnTo>
                    <a:pt x="141" y="166"/>
                  </a:lnTo>
                  <a:lnTo>
                    <a:pt x="143" y="173"/>
                  </a:lnTo>
                  <a:lnTo>
                    <a:pt x="144" y="176"/>
                  </a:lnTo>
                  <a:lnTo>
                    <a:pt x="144" y="180"/>
                  </a:lnTo>
                  <a:lnTo>
                    <a:pt x="143" y="183"/>
                  </a:lnTo>
                  <a:lnTo>
                    <a:pt x="142" y="186"/>
                  </a:lnTo>
                  <a:lnTo>
                    <a:pt x="141" y="189"/>
                  </a:lnTo>
                  <a:lnTo>
                    <a:pt x="139" y="193"/>
                  </a:lnTo>
                  <a:lnTo>
                    <a:pt x="139" y="172"/>
                  </a:lnTo>
                  <a:lnTo>
                    <a:pt x="139" y="152"/>
                  </a:lnTo>
                  <a:close/>
                  <a:moveTo>
                    <a:pt x="79" y="18"/>
                  </a:moveTo>
                  <a:lnTo>
                    <a:pt x="79" y="18"/>
                  </a:lnTo>
                  <a:close/>
                  <a:moveTo>
                    <a:pt x="135" y="188"/>
                  </a:moveTo>
                  <a:lnTo>
                    <a:pt x="135" y="187"/>
                  </a:lnTo>
                  <a:lnTo>
                    <a:pt x="135" y="186"/>
                  </a:lnTo>
                  <a:lnTo>
                    <a:pt x="135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3519488" y="3405188"/>
              <a:ext cx="531813" cy="63500"/>
            </a:xfrm>
            <a:custGeom>
              <a:avLst/>
              <a:gdLst>
                <a:gd name="T0" fmla="*/ 0 w 335"/>
                <a:gd name="T1" fmla="*/ 20 h 40"/>
                <a:gd name="T2" fmla="*/ 2 w 335"/>
                <a:gd name="T3" fmla="*/ 19 h 40"/>
                <a:gd name="T4" fmla="*/ 16 w 335"/>
                <a:gd name="T5" fmla="*/ 17 h 40"/>
                <a:gd name="T6" fmla="*/ 48 w 335"/>
                <a:gd name="T7" fmla="*/ 17 h 40"/>
                <a:gd name="T8" fmla="*/ 58 w 335"/>
                <a:gd name="T9" fmla="*/ 14 h 40"/>
                <a:gd name="T10" fmla="*/ 58 w 335"/>
                <a:gd name="T11" fmla="*/ 11 h 40"/>
                <a:gd name="T12" fmla="*/ 77 w 335"/>
                <a:gd name="T13" fmla="*/ 9 h 40"/>
                <a:gd name="T14" fmla="*/ 107 w 335"/>
                <a:gd name="T15" fmla="*/ 4 h 40"/>
                <a:gd name="T16" fmla="*/ 128 w 335"/>
                <a:gd name="T17" fmla="*/ 1 h 40"/>
                <a:gd name="T18" fmla="*/ 158 w 335"/>
                <a:gd name="T19" fmla="*/ 0 h 40"/>
                <a:gd name="T20" fmla="*/ 195 w 335"/>
                <a:gd name="T21" fmla="*/ 0 h 40"/>
                <a:gd name="T22" fmla="*/ 232 w 335"/>
                <a:gd name="T23" fmla="*/ 2 h 40"/>
                <a:gd name="T24" fmla="*/ 268 w 335"/>
                <a:gd name="T25" fmla="*/ 4 h 40"/>
                <a:gd name="T26" fmla="*/ 286 w 335"/>
                <a:gd name="T27" fmla="*/ 11 h 40"/>
                <a:gd name="T28" fmla="*/ 287 w 335"/>
                <a:gd name="T29" fmla="*/ 14 h 40"/>
                <a:gd name="T30" fmla="*/ 292 w 335"/>
                <a:gd name="T31" fmla="*/ 17 h 40"/>
                <a:gd name="T32" fmla="*/ 302 w 335"/>
                <a:gd name="T33" fmla="*/ 19 h 40"/>
                <a:gd name="T34" fmla="*/ 327 w 335"/>
                <a:gd name="T35" fmla="*/ 22 h 40"/>
                <a:gd name="T36" fmla="*/ 330 w 335"/>
                <a:gd name="T37" fmla="*/ 25 h 40"/>
                <a:gd name="T38" fmla="*/ 312 w 335"/>
                <a:gd name="T39" fmla="*/ 27 h 40"/>
                <a:gd name="T40" fmla="*/ 289 w 335"/>
                <a:gd name="T41" fmla="*/ 28 h 40"/>
                <a:gd name="T42" fmla="*/ 255 w 335"/>
                <a:gd name="T43" fmla="*/ 29 h 40"/>
                <a:gd name="T44" fmla="*/ 223 w 335"/>
                <a:gd name="T45" fmla="*/ 30 h 40"/>
                <a:gd name="T46" fmla="*/ 164 w 335"/>
                <a:gd name="T47" fmla="*/ 31 h 40"/>
                <a:gd name="T48" fmla="*/ 162 w 335"/>
                <a:gd name="T49" fmla="*/ 34 h 40"/>
                <a:gd name="T50" fmla="*/ 154 w 335"/>
                <a:gd name="T51" fmla="*/ 38 h 40"/>
                <a:gd name="T52" fmla="*/ 142 w 335"/>
                <a:gd name="T53" fmla="*/ 38 h 40"/>
                <a:gd name="T54" fmla="*/ 132 w 335"/>
                <a:gd name="T55" fmla="*/ 40 h 40"/>
                <a:gd name="T56" fmla="*/ 124 w 335"/>
                <a:gd name="T57" fmla="*/ 38 h 40"/>
                <a:gd name="T58" fmla="*/ 117 w 335"/>
                <a:gd name="T59" fmla="*/ 36 h 40"/>
                <a:gd name="T60" fmla="*/ 110 w 335"/>
                <a:gd name="T61" fmla="*/ 35 h 40"/>
                <a:gd name="T62" fmla="*/ 104 w 335"/>
                <a:gd name="T63" fmla="*/ 35 h 40"/>
                <a:gd name="T64" fmla="*/ 96 w 335"/>
                <a:gd name="T65" fmla="*/ 38 h 40"/>
                <a:gd name="T66" fmla="*/ 88 w 335"/>
                <a:gd name="T67" fmla="*/ 38 h 40"/>
                <a:gd name="T68" fmla="*/ 57 w 335"/>
                <a:gd name="T69" fmla="*/ 36 h 40"/>
                <a:gd name="T70" fmla="*/ 40 w 335"/>
                <a:gd name="T71" fmla="*/ 35 h 40"/>
                <a:gd name="T72" fmla="*/ 29 w 335"/>
                <a:gd name="T73" fmla="*/ 33 h 40"/>
                <a:gd name="T74" fmla="*/ 23 w 335"/>
                <a:gd name="T75" fmla="*/ 31 h 40"/>
                <a:gd name="T76" fmla="*/ 15 w 335"/>
                <a:gd name="T77" fmla="*/ 30 h 40"/>
                <a:gd name="T78" fmla="*/ 7 w 335"/>
                <a:gd name="T79" fmla="*/ 28 h 40"/>
                <a:gd name="T80" fmla="*/ 0 w 335"/>
                <a:gd name="T81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5" h="40">
                  <a:moveTo>
                    <a:pt x="0" y="20"/>
                  </a:moveTo>
                  <a:lnTo>
                    <a:pt x="0" y="20"/>
                  </a:lnTo>
                  <a:lnTo>
                    <a:pt x="1" y="20"/>
                  </a:lnTo>
                  <a:lnTo>
                    <a:pt x="2" y="19"/>
                  </a:lnTo>
                  <a:lnTo>
                    <a:pt x="7" y="19"/>
                  </a:lnTo>
                  <a:lnTo>
                    <a:pt x="16" y="17"/>
                  </a:lnTo>
                  <a:lnTo>
                    <a:pt x="27" y="17"/>
                  </a:lnTo>
                  <a:lnTo>
                    <a:pt x="48" y="17"/>
                  </a:lnTo>
                  <a:lnTo>
                    <a:pt x="59" y="17"/>
                  </a:lnTo>
                  <a:lnTo>
                    <a:pt x="58" y="14"/>
                  </a:lnTo>
                  <a:lnTo>
                    <a:pt x="58" y="13"/>
                  </a:lnTo>
                  <a:lnTo>
                    <a:pt x="58" y="11"/>
                  </a:lnTo>
                  <a:lnTo>
                    <a:pt x="58" y="9"/>
                  </a:lnTo>
                  <a:lnTo>
                    <a:pt x="77" y="9"/>
                  </a:lnTo>
                  <a:lnTo>
                    <a:pt x="96" y="6"/>
                  </a:lnTo>
                  <a:lnTo>
                    <a:pt x="107" y="4"/>
                  </a:lnTo>
                  <a:lnTo>
                    <a:pt x="117" y="2"/>
                  </a:lnTo>
                  <a:lnTo>
                    <a:pt x="128" y="1"/>
                  </a:lnTo>
                  <a:lnTo>
                    <a:pt x="140" y="0"/>
                  </a:lnTo>
                  <a:lnTo>
                    <a:pt x="158" y="0"/>
                  </a:lnTo>
                  <a:lnTo>
                    <a:pt x="177" y="0"/>
                  </a:lnTo>
                  <a:lnTo>
                    <a:pt x="195" y="0"/>
                  </a:lnTo>
                  <a:lnTo>
                    <a:pt x="213" y="1"/>
                  </a:lnTo>
                  <a:lnTo>
                    <a:pt x="232" y="2"/>
                  </a:lnTo>
                  <a:lnTo>
                    <a:pt x="250" y="4"/>
                  </a:lnTo>
                  <a:lnTo>
                    <a:pt x="268" y="4"/>
                  </a:lnTo>
                  <a:lnTo>
                    <a:pt x="286" y="4"/>
                  </a:lnTo>
                  <a:lnTo>
                    <a:pt x="286" y="11"/>
                  </a:lnTo>
                  <a:lnTo>
                    <a:pt x="287" y="13"/>
                  </a:lnTo>
                  <a:lnTo>
                    <a:pt x="287" y="14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6" y="19"/>
                  </a:lnTo>
                  <a:lnTo>
                    <a:pt x="302" y="19"/>
                  </a:lnTo>
                  <a:lnTo>
                    <a:pt x="319" y="21"/>
                  </a:lnTo>
                  <a:lnTo>
                    <a:pt x="327" y="22"/>
                  </a:lnTo>
                  <a:lnTo>
                    <a:pt x="335" y="25"/>
                  </a:lnTo>
                  <a:lnTo>
                    <a:pt x="330" y="25"/>
                  </a:lnTo>
                  <a:lnTo>
                    <a:pt x="324" y="25"/>
                  </a:lnTo>
                  <a:lnTo>
                    <a:pt x="312" y="27"/>
                  </a:lnTo>
                  <a:lnTo>
                    <a:pt x="300" y="27"/>
                  </a:lnTo>
                  <a:lnTo>
                    <a:pt x="289" y="28"/>
                  </a:lnTo>
                  <a:lnTo>
                    <a:pt x="266" y="28"/>
                  </a:lnTo>
                  <a:lnTo>
                    <a:pt x="255" y="29"/>
                  </a:lnTo>
                  <a:lnTo>
                    <a:pt x="243" y="30"/>
                  </a:lnTo>
                  <a:lnTo>
                    <a:pt x="223" y="30"/>
                  </a:lnTo>
                  <a:lnTo>
                    <a:pt x="203" y="31"/>
                  </a:lnTo>
                  <a:lnTo>
                    <a:pt x="164" y="31"/>
                  </a:lnTo>
                  <a:lnTo>
                    <a:pt x="163" y="33"/>
                  </a:lnTo>
                  <a:lnTo>
                    <a:pt x="162" y="34"/>
                  </a:lnTo>
                  <a:lnTo>
                    <a:pt x="157" y="36"/>
                  </a:lnTo>
                  <a:lnTo>
                    <a:pt x="154" y="38"/>
                  </a:lnTo>
                  <a:lnTo>
                    <a:pt x="148" y="38"/>
                  </a:lnTo>
                  <a:lnTo>
                    <a:pt x="142" y="38"/>
                  </a:lnTo>
                  <a:lnTo>
                    <a:pt x="137" y="40"/>
                  </a:lnTo>
                  <a:lnTo>
                    <a:pt x="132" y="40"/>
                  </a:lnTo>
                  <a:lnTo>
                    <a:pt x="128" y="38"/>
                  </a:lnTo>
                  <a:lnTo>
                    <a:pt x="124" y="38"/>
                  </a:lnTo>
                  <a:lnTo>
                    <a:pt x="120" y="38"/>
                  </a:lnTo>
                  <a:lnTo>
                    <a:pt x="117" y="36"/>
                  </a:lnTo>
                  <a:lnTo>
                    <a:pt x="114" y="35"/>
                  </a:lnTo>
                  <a:lnTo>
                    <a:pt x="110" y="35"/>
                  </a:lnTo>
                  <a:lnTo>
                    <a:pt x="107" y="35"/>
                  </a:lnTo>
                  <a:lnTo>
                    <a:pt x="104" y="35"/>
                  </a:lnTo>
                  <a:lnTo>
                    <a:pt x="101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88" y="38"/>
                  </a:lnTo>
                  <a:lnTo>
                    <a:pt x="74" y="38"/>
                  </a:lnTo>
                  <a:lnTo>
                    <a:pt x="57" y="36"/>
                  </a:lnTo>
                  <a:lnTo>
                    <a:pt x="50" y="36"/>
                  </a:lnTo>
                  <a:lnTo>
                    <a:pt x="40" y="35"/>
                  </a:lnTo>
                  <a:lnTo>
                    <a:pt x="35" y="34"/>
                  </a:lnTo>
                  <a:lnTo>
                    <a:pt x="29" y="33"/>
                  </a:lnTo>
                  <a:lnTo>
                    <a:pt x="25" y="31"/>
                  </a:lnTo>
                  <a:lnTo>
                    <a:pt x="23" y="31"/>
                  </a:lnTo>
                  <a:lnTo>
                    <a:pt x="18" y="31"/>
                  </a:lnTo>
                  <a:lnTo>
                    <a:pt x="15" y="30"/>
                  </a:lnTo>
                  <a:lnTo>
                    <a:pt x="12" y="29"/>
                  </a:lnTo>
                  <a:lnTo>
                    <a:pt x="7" y="28"/>
                  </a:lnTo>
                  <a:lnTo>
                    <a:pt x="0" y="25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3675063" y="3290888"/>
              <a:ext cx="269875" cy="127000"/>
            </a:xfrm>
            <a:custGeom>
              <a:avLst/>
              <a:gdLst>
                <a:gd name="T0" fmla="*/ 170 w 170"/>
                <a:gd name="T1" fmla="*/ 63 h 80"/>
                <a:gd name="T2" fmla="*/ 170 w 170"/>
                <a:gd name="T3" fmla="*/ 63 h 80"/>
                <a:gd name="T4" fmla="*/ 163 w 170"/>
                <a:gd name="T5" fmla="*/ 55 h 80"/>
                <a:gd name="T6" fmla="*/ 156 w 170"/>
                <a:gd name="T7" fmla="*/ 48 h 80"/>
                <a:gd name="T8" fmla="*/ 148 w 170"/>
                <a:gd name="T9" fmla="*/ 40 h 80"/>
                <a:gd name="T10" fmla="*/ 140 w 170"/>
                <a:gd name="T11" fmla="*/ 34 h 80"/>
                <a:gd name="T12" fmla="*/ 132 w 170"/>
                <a:gd name="T13" fmla="*/ 27 h 80"/>
                <a:gd name="T14" fmla="*/ 127 w 170"/>
                <a:gd name="T15" fmla="*/ 21 h 80"/>
                <a:gd name="T16" fmla="*/ 119 w 170"/>
                <a:gd name="T17" fmla="*/ 13 h 80"/>
                <a:gd name="T18" fmla="*/ 113 w 170"/>
                <a:gd name="T19" fmla="*/ 5 h 80"/>
                <a:gd name="T20" fmla="*/ 109 w 170"/>
                <a:gd name="T21" fmla="*/ 3 h 80"/>
                <a:gd name="T22" fmla="*/ 107 w 170"/>
                <a:gd name="T23" fmla="*/ 2 h 80"/>
                <a:gd name="T24" fmla="*/ 103 w 170"/>
                <a:gd name="T25" fmla="*/ 0 h 80"/>
                <a:gd name="T26" fmla="*/ 99 w 170"/>
                <a:gd name="T27" fmla="*/ 0 h 80"/>
                <a:gd name="T28" fmla="*/ 95 w 170"/>
                <a:gd name="T29" fmla="*/ 0 h 80"/>
                <a:gd name="T30" fmla="*/ 92 w 170"/>
                <a:gd name="T31" fmla="*/ 2 h 80"/>
                <a:gd name="T32" fmla="*/ 84 w 170"/>
                <a:gd name="T33" fmla="*/ 3 h 80"/>
                <a:gd name="T34" fmla="*/ 72 w 170"/>
                <a:gd name="T35" fmla="*/ 5 h 80"/>
                <a:gd name="T36" fmla="*/ 61 w 170"/>
                <a:gd name="T37" fmla="*/ 5 h 80"/>
                <a:gd name="T38" fmla="*/ 50 w 170"/>
                <a:gd name="T39" fmla="*/ 5 h 80"/>
                <a:gd name="T40" fmla="*/ 44 w 170"/>
                <a:gd name="T41" fmla="*/ 7 h 80"/>
                <a:gd name="T42" fmla="*/ 39 w 170"/>
                <a:gd name="T43" fmla="*/ 8 h 80"/>
                <a:gd name="T44" fmla="*/ 37 w 170"/>
                <a:gd name="T45" fmla="*/ 9 h 80"/>
                <a:gd name="T46" fmla="*/ 36 w 170"/>
                <a:gd name="T47" fmla="*/ 10 h 80"/>
                <a:gd name="T48" fmla="*/ 34 w 170"/>
                <a:gd name="T49" fmla="*/ 13 h 80"/>
                <a:gd name="T50" fmla="*/ 33 w 170"/>
                <a:gd name="T51" fmla="*/ 16 h 80"/>
                <a:gd name="T52" fmla="*/ 33 w 170"/>
                <a:gd name="T53" fmla="*/ 18 h 80"/>
                <a:gd name="T54" fmla="*/ 34 w 170"/>
                <a:gd name="T55" fmla="*/ 23 h 80"/>
                <a:gd name="T56" fmla="*/ 35 w 170"/>
                <a:gd name="T57" fmla="*/ 26 h 80"/>
                <a:gd name="T58" fmla="*/ 36 w 170"/>
                <a:gd name="T59" fmla="*/ 31 h 80"/>
                <a:gd name="T60" fmla="*/ 35 w 170"/>
                <a:gd name="T61" fmla="*/ 34 h 80"/>
                <a:gd name="T62" fmla="*/ 34 w 170"/>
                <a:gd name="T63" fmla="*/ 39 h 80"/>
                <a:gd name="T64" fmla="*/ 32 w 170"/>
                <a:gd name="T65" fmla="*/ 42 h 80"/>
                <a:gd name="T66" fmla="*/ 31 w 170"/>
                <a:gd name="T67" fmla="*/ 46 h 80"/>
                <a:gd name="T68" fmla="*/ 26 w 170"/>
                <a:gd name="T69" fmla="*/ 51 h 80"/>
                <a:gd name="T70" fmla="*/ 20 w 170"/>
                <a:gd name="T71" fmla="*/ 55 h 80"/>
                <a:gd name="T72" fmla="*/ 15 w 170"/>
                <a:gd name="T73" fmla="*/ 61 h 80"/>
                <a:gd name="T74" fmla="*/ 3 w 170"/>
                <a:gd name="T75" fmla="*/ 72 h 80"/>
                <a:gd name="T76" fmla="*/ 1 w 170"/>
                <a:gd name="T77" fmla="*/ 74 h 80"/>
                <a:gd name="T78" fmla="*/ 0 w 170"/>
                <a:gd name="T79" fmla="*/ 77 h 80"/>
                <a:gd name="T80" fmla="*/ 0 w 170"/>
                <a:gd name="T81" fmla="*/ 78 h 80"/>
                <a:gd name="T82" fmla="*/ 0 w 170"/>
                <a:gd name="T83" fmla="*/ 80 h 80"/>
                <a:gd name="T84" fmla="*/ 1 w 170"/>
                <a:gd name="T85" fmla="*/ 80 h 80"/>
                <a:gd name="T86" fmla="*/ 2 w 170"/>
                <a:gd name="T87" fmla="*/ 80 h 80"/>
                <a:gd name="T88" fmla="*/ 7 w 170"/>
                <a:gd name="T89" fmla="*/ 74 h 80"/>
                <a:gd name="T90" fmla="*/ 7 w 170"/>
                <a:gd name="T91" fmla="*/ 75 h 80"/>
                <a:gd name="T92" fmla="*/ 7 w 170"/>
                <a:gd name="T93" fmla="*/ 76 h 80"/>
                <a:gd name="T94" fmla="*/ 8 w 170"/>
                <a:gd name="T95" fmla="*/ 76 h 80"/>
                <a:gd name="T96" fmla="*/ 14 w 170"/>
                <a:gd name="T97" fmla="*/ 75 h 80"/>
                <a:gd name="T98" fmla="*/ 32 w 170"/>
                <a:gd name="T99" fmla="*/ 75 h 80"/>
                <a:gd name="T100" fmla="*/ 51 w 170"/>
                <a:gd name="T101" fmla="*/ 75 h 80"/>
                <a:gd name="T102" fmla="*/ 89 w 170"/>
                <a:gd name="T103" fmla="*/ 76 h 80"/>
                <a:gd name="T104" fmla="*/ 108 w 170"/>
                <a:gd name="T105" fmla="*/ 76 h 80"/>
                <a:gd name="T106" fmla="*/ 127 w 170"/>
                <a:gd name="T107" fmla="*/ 76 h 80"/>
                <a:gd name="T108" fmla="*/ 146 w 170"/>
                <a:gd name="T109" fmla="*/ 75 h 80"/>
                <a:gd name="T110" fmla="*/ 165 w 170"/>
                <a:gd name="T111" fmla="*/ 74 h 80"/>
                <a:gd name="T112" fmla="*/ 166 w 170"/>
                <a:gd name="T113" fmla="*/ 73 h 80"/>
                <a:gd name="T114" fmla="*/ 166 w 170"/>
                <a:gd name="T115" fmla="*/ 72 h 80"/>
                <a:gd name="T116" fmla="*/ 169 w 170"/>
                <a:gd name="T117" fmla="*/ 69 h 80"/>
                <a:gd name="T118" fmla="*/ 170 w 170"/>
                <a:gd name="T119" fmla="*/ 66 h 80"/>
                <a:gd name="T120" fmla="*/ 170 w 170"/>
                <a:gd name="T121" fmla="*/ 64 h 80"/>
                <a:gd name="T122" fmla="*/ 170 w 170"/>
                <a:gd name="T12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" h="80">
                  <a:moveTo>
                    <a:pt x="170" y="63"/>
                  </a:moveTo>
                  <a:lnTo>
                    <a:pt x="170" y="63"/>
                  </a:lnTo>
                  <a:lnTo>
                    <a:pt x="163" y="55"/>
                  </a:lnTo>
                  <a:lnTo>
                    <a:pt x="156" y="48"/>
                  </a:lnTo>
                  <a:lnTo>
                    <a:pt x="148" y="40"/>
                  </a:lnTo>
                  <a:lnTo>
                    <a:pt x="140" y="34"/>
                  </a:lnTo>
                  <a:lnTo>
                    <a:pt x="132" y="27"/>
                  </a:lnTo>
                  <a:lnTo>
                    <a:pt x="127" y="21"/>
                  </a:lnTo>
                  <a:lnTo>
                    <a:pt x="119" y="13"/>
                  </a:lnTo>
                  <a:lnTo>
                    <a:pt x="113" y="5"/>
                  </a:lnTo>
                  <a:lnTo>
                    <a:pt x="109" y="3"/>
                  </a:lnTo>
                  <a:lnTo>
                    <a:pt x="107" y="2"/>
                  </a:lnTo>
                  <a:lnTo>
                    <a:pt x="103" y="0"/>
                  </a:lnTo>
                  <a:lnTo>
                    <a:pt x="99" y="0"/>
                  </a:lnTo>
                  <a:lnTo>
                    <a:pt x="95" y="0"/>
                  </a:lnTo>
                  <a:lnTo>
                    <a:pt x="92" y="2"/>
                  </a:lnTo>
                  <a:lnTo>
                    <a:pt x="84" y="3"/>
                  </a:lnTo>
                  <a:lnTo>
                    <a:pt x="72" y="5"/>
                  </a:lnTo>
                  <a:lnTo>
                    <a:pt x="61" y="5"/>
                  </a:lnTo>
                  <a:lnTo>
                    <a:pt x="50" y="5"/>
                  </a:lnTo>
                  <a:lnTo>
                    <a:pt x="44" y="7"/>
                  </a:lnTo>
                  <a:lnTo>
                    <a:pt x="39" y="8"/>
                  </a:lnTo>
                  <a:lnTo>
                    <a:pt x="37" y="9"/>
                  </a:lnTo>
                  <a:lnTo>
                    <a:pt x="36" y="10"/>
                  </a:lnTo>
                  <a:lnTo>
                    <a:pt x="34" y="13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4" y="23"/>
                  </a:lnTo>
                  <a:lnTo>
                    <a:pt x="35" y="26"/>
                  </a:lnTo>
                  <a:lnTo>
                    <a:pt x="36" y="31"/>
                  </a:lnTo>
                  <a:lnTo>
                    <a:pt x="35" y="34"/>
                  </a:lnTo>
                  <a:lnTo>
                    <a:pt x="34" y="39"/>
                  </a:lnTo>
                  <a:lnTo>
                    <a:pt x="32" y="42"/>
                  </a:lnTo>
                  <a:lnTo>
                    <a:pt x="31" y="46"/>
                  </a:lnTo>
                  <a:lnTo>
                    <a:pt x="26" y="51"/>
                  </a:lnTo>
                  <a:lnTo>
                    <a:pt x="20" y="55"/>
                  </a:lnTo>
                  <a:lnTo>
                    <a:pt x="15" y="61"/>
                  </a:lnTo>
                  <a:lnTo>
                    <a:pt x="3" y="72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1" y="80"/>
                  </a:lnTo>
                  <a:lnTo>
                    <a:pt x="2" y="80"/>
                  </a:lnTo>
                  <a:lnTo>
                    <a:pt x="7" y="74"/>
                  </a:lnTo>
                  <a:lnTo>
                    <a:pt x="7" y="75"/>
                  </a:lnTo>
                  <a:lnTo>
                    <a:pt x="7" y="76"/>
                  </a:lnTo>
                  <a:lnTo>
                    <a:pt x="8" y="76"/>
                  </a:lnTo>
                  <a:lnTo>
                    <a:pt x="14" y="75"/>
                  </a:lnTo>
                  <a:lnTo>
                    <a:pt x="32" y="75"/>
                  </a:lnTo>
                  <a:lnTo>
                    <a:pt x="51" y="75"/>
                  </a:lnTo>
                  <a:lnTo>
                    <a:pt x="89" y="76"/>
                  </a:lnTo>
                  <a:lnTo>
                    <a:pt x="108" y="76"/>
                  </a:lnTo>
                  <a:lnTo>
                    <a:pt x="127" y="76"/>
                  </a:lnTo>
                  <a:lnTo>
                    <a:pt x="146" y="75"/>
                  </a:lnTo>
                  <a:lnTo>
                    <a:pt x="165" y="74"/>
                  </a:lnTo>
                  <a:lnTo>
                    <a:pt x="166" y="73"/>
                  </a:lnTo>
                  <a:lnTo>
                    <a:pt x="166" y="72"/>
                  </a:lnTo>
                  <a:lnTo>
                    <a:pt x="169" y="69"/>
                  </a:lnTo>
                  <a:lnTo>
                    <a:pt x="170" y="66"/>
                  </a:lnTo>
                  <a:lnTo>
                    <a:pt x="170" y="64"/>
                  </a:lnTo>
                  <a:lnTo>
                    <a:pt x="170" y="63"/>
                  </a:lnTo>
                  <a:close/>
                </a:path>
              </a:pathLst>
            </a:custGeom>
            <a:solidFill>
              <a:srgbClr val="F8B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3536950" y="3079751"/>
              <a:ext cx="395288" cy="220663"/>
            </a:xfrm>
            <a:custGeom>
              <a:avLst/>
              <a:gdLst>
                <a:gd name="T0" fmla="*/ 0 w 249"/>
                <a:gd name="T1" fmla="*/ 124 h 139"/>
                <a:gd name="T2" fmla="*/ 0 w 249"/>
                <a:gd name="T3" fmla="*/ 124 h 139"/>
                <a:gd name="T4" fmla="*/ 2 w 249"/>
                <a:gd name="T5" fmla="*/ 126 h 139"/>
                <a:gd name="T6" fmla="*/ 6 w 249"/>
                <a:gd name="T7" fmla="*/ 127 h 139"/>
                <a:gd name="T8" fmla="*/ 12 w 249"/>
                <a:gd name="T9" fmla="*/ 129 h 139"/>
                <a:gd name="T10" fmla="*/ 19 w 249"/>
                <a:gd name="T11" fmla="*/ 132 h 139"/>
                <a:gd name="T12" fmla="*/ 28 w 249"/>
                <a:gd name="T13" fmla="*/ 134 h 139"/>
                <a:gd name="T14" fmla="*/ 38 w 249"/>
                <a:gd name="T15" fmla="*/ 135 h 139"/>
                <a:gd name="T16" fmla="*/ 50 w 249"/>
                <a:gd name="T17" fmla="*/ 137 h 139"/>
                <a:gd name="T18" fmla="*/ 62 w 249"/>
                <a:gd name="T19" fmla="*/ 139 h 139"/>
                <a:gd name="T20" fmla="*/ 75 w 249"/>
                <a:gd name="T21" fmla="*/ 139 h 139"/>
                <a:gd name="T22" fmla="*/ 89 w 249"/>
                <a:gd name="T23" fmla="*/ 139 h 139"/>
                <a:gd name="T24" fmla="*/ 104 w 249"/>
                <a:gd name="T25" fmla="*/ 137 h 139"/>
                <a:gd name="T26" fmla="*/ 119 w 249"/>
                <a:gd name="T27" fmla="*/ 135 h 139"/>
                <a:gd name="T28" fmla="*/ 134 w 249"/>
                <a:gd name="T29" fmla="*/ 133 h 139"/>
                <a:gd name="T30" fmla="*/ 141 w 249"/>
                <a:gd name="T31" fmla="*/ 132 h 139"/>
                <a:gd name="T32" fmla="*/ 149 w 249"/>
                <a:gd name="T33" fmla="*/ 129 h 139"/>
                <a:gd name="T34" fmla="*/ 156 w 249"/>
                <a:gd name="T35" fmla="*/ 126 h 139"/>
                <a:gd name="T36" fmla="*/ 164 w 249"/>
                <a:gd name="T37" fmla="*/ 124 h 139"/>
                <a:gd name="T38" fmla="*/ 172 w 249"/>
                <a:gd name="T39" fmla="*/ 121 h 139"/>
                <a:gd name="T40" fmla="*/ 180 w 249"/>
                <a:gd name="T41" fmla="*/ 116 h 139"/>
                <a:gd name="T42" fmla="*/ 191 w 249"/>
                <a:gd name="T43" fmla="*/ 110 h 139"/>
                <a:gd name="T44" fmla="*/ 201 w 249"/>
                <a:gd name="T45" fmla="*/ 103 h 139"/>
                <a:gd name="T46" fmla="*/ 209 w 249"/>
                <a:gd name="T47" fmla="*/ 96 h 139"/>
                <a:gd name="T48" fmla="*/ 217 w 249"/>
                <a:gd name="T49" fmla="*/ 87 h 139"/>
                <a:gd name="T50" fmla="*/ 224 w 249"/>
                <a:gd name="T51" fmla="*/ 81 h 139"/>
                <a:gd name="T52" fmla="*/ 228 w 249"/>
                <a:gd name="T53" fmla="*/ 73 h 139"/>
                <a:gd name="T54" fmla="*/ 234 w 249"/>
                <a:gd name="T55" fmla="*/ 64 h 139"/>
                <a:gd name="T56" fmla="*/ 238 w 249"/>
                <a:gd name="T57" fmla="*/ 56 h 139"/>
                <a:gd name="T58" fmla="*/ 240 w 249"/>
                <a:gd name="T59" fmla="*/ 49 h 139"/>
                <a:gd name="T60" fmla="*/ 243 w 249"/>
                <a:gd name="T61" fmla="*/ 42 h 139"/>
                <a:gd name="T62" fmla="*/ 246 w 249"/>
                <a:gd name="T63" fmla="*/ 36 h 139"/>
                <a:gd name="T64" fmla="*/ 247 w 249"/>
                <a:gd name="T65" fmla="*/ 31 h 139"/>
                <a:gd name="T66" fmla="*/ 249 w 249"/>
                <a:gd name="T67" fmla="*/ 21 h 139"/>
                <a:gd name="T68" fmla="*/ 249 w 249"/>
                <a:gd name="T69" fmla="*/ 16 h 139"/>
                <a:gd name="T70" fmla="*/ 243 w 249"/>
                <a:gd name="T71" fmla="*/ 0 h 139"/>
                <a:gd name="T72" fmla="*/ 242 w 249"/>
                <a:gd name="T73" fmla="*/ 4 h 139"/>
                <a:gd name="T74" fmla="*/ 240 w 249"/>
                <a:gd name="T75" fmla="*/ 7 h 139"/>
                <a:gd name="T76" fmla="*/ 238 w 249"/>
                <a:gd name="T77" fmla="*/ 12 h 139"/>
                <a:gd name="T78" fmla="*/ 234 w 249"/>
                <a:gd name="T79" fmla="*/ 16 h 139"/>
                <a:gd name="T80" fmla="*/ 228 w 249"/>
                <a:gd name="T81" fmla="*/ 20 h 139"/>
                <a:gd name="T82" fmla="*/ 223 w 249"/>
                <a:gd name="T83" fmla="*/ 25 h 139"/>
                <a:gd name="T84" fmla="*/ 209 w 249"/>
                <a:gd name="T85" fmla="*/ 34 h 139"/>
                <a:gd name="T86" fmla="*/ 195 w 249"/>
                <a:gd name="T87" fmla="*/ 44 h 139"/>
                <a:gd name="T88" fmla="*/ 181 w 249"/>
                <a:gd name="T89" fmla="*/ 52 h 139"/>
                <a:gd name="T90" fmla="*/ 158 w 249"/>
                <a:gd name="T91" fmla="*/ 63 h 139"/>
                <a:gd name="T92" fmla="*/ 141 w 249"/>
                <a:gd name="T93" fmla="*/ 71 h 139"/>
                <a:gd name="T94" fmla="*/ 123 w 249"/>
                <a:gd name="T95" fmla="*/ 81 h 139"/>
                <a:gd name="T96" fmla="*/ 105 w 249"/>
                <a:gd name="T97" fmla="*/ 89 h 139"/>
                <a:gd name="T98" fmla="*/ 86 w 249"/>
                <a:gd name="T99" fmla="*/ 96 h 139"/>
                <a:gd name="T100" fmla="*/ 66 w 249"/>
                <a:gd name="T101" fmla="*/ 104 h 139"/>
                <a:gd name="T102" fmla="*/ 57 w 249"/>
                <a:gd name="T103" fmla="*/ 108 h 139"/>
                <a:gd name="T104" fmla="*/ 47 w 249"/>
                <a:gd name="T105" fmla="*/ 110 h 139"/>
                <a:gd name="T106" fmla="*/ 37 w 249"/>
                <a:gd name="T107" fmla="*/ 112 h 139"/>
                <a:gd name="T108" fmla="*/ 27 w 249"/>
                <a:gd name="T109" fmla="*/ 114 h 139"/>
                <a:gd name="T110" fmla="*/ 16 w 249"/>
                <a:gd name="T111" fmla="*/ 116 h 139"/>
                <a:gd name="T112" fmla="*/ 8 w 249"/>
                <a:gd name="T113" fmla="*/ 117 h 139"/>
                <a:gd name="T114" fmla="*/ 0 w 249"/>
                <a:gd name="T115" fmla="*/ 12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9" h="139">
                  <a:moveTo>
                    <a:pt x="0" y="124"/>
                  </a:moveTo>
                  <a:lnTo>
                    <a:pt x="0" y="124"/>
                  </a:lnTo>
                  <a:lnTo>
                    <a:pt x="2" y="126"/>
                  </a:lnTo>
                  <a:lnTo>
                    <a:pt x="6" y="127"/>
                  </a:lnTo>
                  <a:lnTo>
                    <a:pt x="12" y="129"/>
                  </a:lnTo>
                  <a:lnTo>
                    <a:pt x="19" y="132"/>
                  </a:lnTo>
                  <a:lnTo>
                    <a:pt x="28" y="134"/>
                  </a:lnTo>
                  <a:lnTo>
                    <a:pt x="38" y="135"/>
                  </a:lnTo>
                  <a:lnTo>
                    <a:pt x="50" y="137"/>
                  </a:lnTo>
                  <a:lnTo>
                    <a:pt x="62" y="139"/>
                  </a:lnTo>
                  <a:lnTo>
                    <a:pt x="75" y="139"/>
                  </a:lnTo>
                  <a:lnTo>
                    <a:pt x="89" y="139"/>
                  </a:lnTo>
                  <a:lnTo>
                    <a:pt x="104" y="137"/>
                  </a:lnTo>
                  <a:lnTo>
                    <a:pt x="119" y="135"/>
                  </a:lnTo>
                  <a:lnTo>
                    <a:pt x="134" y="133"/>
                  </a:lnTo>
                  <a:lnTo>
                    <a:pt x="141" y="132"/>
                  </a:lnTo>
                  <a:lnTo>
                    <a:pt x="149" y="129"/>
                  </a:lnTo>
                  <a:lnTo>
                    <a:pt x="156" y="126"/>
                  </a:lnTo>
                  <a:lnTo>
                    <a:pt x="164" y="124"/>
                  </a:lnTo>
                  <a:lnTo>
                    <a:pt x="172" y="121"/>
                  </a:lnTo>
                  <a:lnTo>
                    <a:pt x="180" y="116"/>
                  </a:lnTo>
                  <a:lnTo>
                    <a:pt x="191" y="110"/>
                  </a:lnTo>
                  <a:lnTo>
                    <a:pt x="201" y="103"/>
                  </a:lnTo>
                  <a:lnTo>
                    <a:pt x="209" y="96"/>
                  </a:lnTo>
                  <a:lnTo>
                    <a:pt x="217" y="87"/>
                  </a:lnTo>
                  <a:lnTo>
                    <a:pt x="224" y="81"/>
                  </a:lnTo>
                  <a:lnTo>
                    <a:pt x="228" y="73"/>
                  </a:lnTo>
                  <a:lnTo>
                    <a:pt x="234" y="64"/>
                  </a:lnTo>
                  <a:lnTo>
                    <a:pt x="238" y="56"/>
                  </a:lnTo>
                  <a:lnTo>
                    <a:pt x="240" y="49"/>
                  </a:lnTo>
                  <a:lnTo>
                    <a:pt x="243" y="42"/>
                  </a:lnTo>
                  <a:lnTo>
                    <a:pt x="246" y="36"/>
                  </a:lnTo>
                  <a:lnTo>
                    <a:pt x="247" y="31"/>
                  </a:lnTo>
                  <a:lnTo>
                    <a:pt x="249" y="21"/>
                  </a:lnTo>
                  <a:lnTo>
                    <a:pt x="249" y="16"/>
                  </a:lnTo>
                  <a:lnTo>
                    <a:pt x="243" y="0"/>
                  </a:lnTo>
                  <a:lnTo>
                    <a:pt x="242" y="4"/>
                  </a:lnTo>
                  <a:lnTo>
                    <a:pt x="240" y="7"/>
                  </a:lnTo>
                  <a:lnTo>
                    <a:pt x="238" y="12"/>
                  </a:lnTo>
                  <a:lnTo>
                    <a:pt x="234" y="16"/>
                  </a:lnTo>
                  <a:lnTo>
                    <a:pt x="228" y="20"/>
                  </a:lnTo>
                  <a:lnTo>
                    <a:pt x="223" y="25"/>
                  </a:lnTo>
                  <a:lnTo>
                    <a:pt x="209" y="34"/>
                  </a:lnTo>
                  <a:lnTo>
                    <a:pt x="195" y="44"/>
                  </a:lnTo>
                  <a:lnTo>
                    <a:pt x="181" y="52"/>
                  </a:lnTo>
                  <a:lnTo>
                    <a:pt x="158" y="63"/>
                  </a:lnTo>
                  <a:lnTo>
                    <a:pt x="141" y="71"/>
                  </a:lnTo>
                  <a:lnTo>
                    <a:pt x="123" y="81"/>
                  </a:lnTo>
                  <a:lnTo>
                    <a:pt x="105" y="89"/>
                  </a:lnTo>
                  <a:lnTo>
                    <a:pt x="86" y="96"/>
                  </a:lnTo>
                  <a:lnTo>
                    <a:pt x="66" y="104"/>
                  </a:lnTo>
                  <a:lnTo>
                    <a:pt x="57" y="108"/>
                  </a:lnTo>
                  <a:lnTo>
                    <a:pt x="47" y="110"/>
                  </a:lnTo>
                  <a:lnTo>
                    <a:pt x="37" y="112"/>
                  </a:lnTo>
                  <a:lnTo>
                    <a:pt x="27" y="114"/>
                  </a:lnTo>
                  <a:lnTo>
                    <a:pt x="16" y="116"/>
                  </a:lnTo>
                  <a:lnTo>
                    <a:pt x="8" y="117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F8B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3724275" y="3284538"/>
              <a:ext cx="7938" cy="4763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3 h 3"/>
                <a:gd name="T4" fmla="*/ 2 w 5"/>
                <a:gd name="T5" fmla="*/ 3 h 3"/>
                <a:gd name="T6" fmla="*/ 4 w 5"/>
                <a:gd name="T7" fmla="*/ 1 h 3"/>
                <a:gd name="T8" fmla="*/ 5 w 5"/>
                <a:gd name="T9" fmla="*/ 0 h 3"/>
                <a:gd name="T10" fmla="*/ 4 w 5"/>
                <a:gd name="T11" fmla="*/ 0 h 3"/>
                <a:gd name="T12" fmla="*/ 2 w 5"/>
                <a:gd name="T13" fmla="*/ 1 h 3"/>
                <a:gd name="T14" fmla="*/ 0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4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3717925" y="3284538"/>
              <a:ext cx="7938" cy="112713"/>
            </a:xfrm>
            <a:custGeom>
              <a:avLst/>
              <a:gdLst>
                <a:gd name="T0" fmla="*/ 1 w 5"/>
                <a:gd name="T1" fmla="*/ 5 h 71"/>
                <a:gd name="T2" fmla="*/ 1 w 5"/>
                <a:gd name="T3" fmla="*/ 5 h 71"/>
                <a:gd name="T4" fmla="*/ 0 w 5"/>
                <a:gd name="T5" fmla="*/ 21 h 71"/>
                <a:gd name="T6" fmla="*/ 0 w 5"/>
                <a:gd name="T7" fmla="*/ 38 h 71"/>
                <a:gd name="T8" fmla="*/ 2 w 5"/>
                <a:gd name="T9" fmla="*/ 71 h 71"/>
                <a:gd name="T10" fmla="*/ 3 w 5"/>
                <a:gd name="T11" fmla="*/ 70 h 71"/>
                <a:gd name="T12" fmla="*/ 5 w 5"/>
                <a:gd name="T13" fmla="*/ 67 h 71"/>
                <a:gd name="T14" fmla="*/ 5 w 5"/>
                <a:gd name="T15" fmla="*/ 66 h 71"/>
                <a:gd name="T16" fmla="*/ 4 w 5"/>
                <a:gd name="T17" fmla="*/ 34 h 71"/>
                <a:gd name="T18" fmla="*/ 4 w 5"/>
                <a:gd name="T19" fmla="*/ 18 h 71"/>
                <a:gd name="T20" fmla="*/ 4 w 5"/>
                <a:gd name="T21" fmla="*/ 2 h 71"/>
                <a:gd name="T22" fmla="*/ 4 w 5"/>
                <a:gd name="T23" fmla="*/ 0 h 71"/>
                <a:gd name="T24" fmla="*/ 3 w 5"/>
                <a:gd name="T25" fmla="*/ 0 h 71"/>
                <a:gd name="T26" fmla="*/ 3 w 5"/>
                <a:gd name="T27" fmla="*/ 2 h 71"/>
                <a:gd name="T28" fmla="*/ 2 w 5"/>
                <a:gd name="T29" fmla="*/ 4 h 71"/>
                <a:gd name="T30" fmla="*/ 1 w 5"/>
                <a:gd name="T31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71">
                  <a:moveTo>
                    <a:pt x="1" y="5"/>
                  </a:moveTo>
                  <a:lnTo>
                    <a:pt x="1" y="5"/>
                  </a:lnTo>
                  <a:lnTo>
                    <a:pt x="0" y="21"/>
                  </a:lnTo>
                  <a:lnTo>
                    <a:pt x="0" y="38"/>
                  </a:lnTo>
                  <a:lnTo>
                    <a:pt x="2" y="71"/>
                  </a:lnTo>
                  <a:lnTo>
                    <a:pt x="3" y="70"/>
                  </a:lnTo>
                  <a:lnTo>
                    <a:pt x="5" y="67"/>
                  </a:lnTo>
                  <a:lnTo>
                    <a:pt x="5" y="66"/>
                  </a:lnTo>
                  <a:lnTo>
                    <a:pt x="4" y="34"/>
                  </a:lnTo>
                  <a:lnTo>
                    <a:pt x="4" y="18"/>
                  </a:lnTo>
                  <a:lnTo>
                    <a:pt x="4" y="2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4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3638550" y="3346451"/>
              <a:ext cx="93663" cy="74613"/>
            </a:xfrm>
            <a:custGeom>
              <a:avLst/>
              <a:gdLst>
                <a:gd name="T0" fmla="*/ 51 w 59"/>
                <a:gd name="T1" fmla="*/ 0 h 47"/>
                <a:gd name="T2" fmla="*/ 51 w 59"/>
                <a:gd name="T3" fmla="*/ 0 h 47"/>
                <a:gd name="T4" fmla="*/ 34 w 59"/>
                <a:gd name="T5" fmla="*/ 13 h 47"/>
                <a:gd name="T6" fmla="*/ 18 w 59"/>
                <a:gd name="T7" fmla="*/ 28 h 47"/>
                <a:gd name="T8" fmla="*/ 13 w 59"/>
                <a:gd name="T9" fmla="*/ 32 h 47"/>
                <a:gd name="T10" fmla="*/ 9 w 59"/>
                <a:gd name="T11" fmla="*/ 37 h 47"/>
                <a:gd name="T12" fmla="*/ 6 w 59"/>
                <a:gd name="T13" fmla="*/ 39 h 47"/>
                <a:gd name="T14" fmla="*/ 3 w 59"/>
                <a:gd name="T15" fmla="*/ 41 h 47"/>
                <a:gd name="T16" fmla="*/ 1 w 59"/>
                <a:gd name="T17" fmla="*/ 44 h 47"/>
                <a:gd name="T18" fmla="*/ 0 w 59"/>
                <a:gd name="T19" fmla="*/ 47 h 47"/>
                <a:gd name="T20" fmla="*/ 1 w 59"/>
                <a:gd name="T21" fmla="*/ 47 h 47"/>
                <a:gd name="T22" fmla="*/ 2 w 59"/>
                <a:gd name="T23" fmla="*/ 46 h 47"/>
                <a:gd name="T24" fmla="*/ 3 w 59"/>
                <a:gd name="T25" fmla="*/ 44 h 47"/>
                <a:gd name="T26" fmla="*/ 5 w 59"/>
                <a:gd name="T27" fmla="*/ 42 h 47"/>
                <a:gd name="T28" fmla="*/ 1 w 59"/>
                <a:gd name="T29" fmla="*/ 47 h 47"/>
                <a:gd name="T30" fmla="*/ 35 w 59"/>
                <a:gd name="T31" fmla="*/ 47 h 47"/>
                <a:gd name="T32" fmla="*/ 46 w 59"/>
                <a:gd name="T33" fmla="*/ 47 h 47"/>
                <a:gd name="T34" fmla="*/ 51 w 59"/>
                <a:gd name="T35" fmla="*/ 47 h 47"/>
                <a:gd name="T36" fmla="*/ 54 w 59"/>
                <a:gd name="T37" fmla="*/ 46 h 47"/>
                <a:gd name="T38" fmla="*/ 56 w 59"/>
                <a:gd name="T39" fmla="*/ 46 h 47"/>
                <a:gd name="T40" fmla="*/ 57 w 59"/>
                <a:gd name="T41" fmla="*/ 45 h 47"/>
                <a:gd name="T42" fmla="*/ 58 w 59"/>
                <a:gd name="T43" fmla="*/ 44 h 47"/>
                <a:gd name="T44" fmla="*/ 59 w 59"/>
                <a:gd name="T45" fmla="*/ 41 h 47"/>
                <a:gd name="T46" fmla="*/ 56 w 59"/>
                <a:gd name="T47" fmla="*/ 41 h 47"/>
                <a:gd name="T48" fmla="*/ 53 w 59"/>
                <a:gd name="T49" fmla="*/ 41 h 47"/>
                <a:gd name="T50" fmla="*/ 47 w 59"/>
                <a:gd name="T51" fmla="*/ 41 h 47"/>
                <a:gd name="T52" fmla="*/ 36 w 59"/>
                <a:gd name="T53" fmla="*/ 41 h 47"/>
                <a:gd name="T54" fmla="*/ 5 w 59"/>
                <a:gd name="T55" fmla="*/ 41 h 47"/>
                <a:gd name="T56" fmla="*/ 3 w 59"/>
                <a:gd name="T57" fmla="*/ 42 h 47"/>
                <a:gd name="T58" fmla="*/ 2 w 59"/>
                <a:gd name="T59" fmla="*/ 44 h 47"/>
                <a:gd name="T60" fmla="*/ 0 w 59"/>
                <a:gd name="T61" fmla="*/ 46 h 47"/>
                <a:gd name="T62" fmla="*/ 0 w 59"/>
                <a:gd name="T63" fmla="*/ 47 h 47"/>
                <a:gd name="T64" fmla="*/ 1 w 59"/>
                <a:gd name="T65" fmla="*/ 47 h 47"/>
                <a:gd name="T66" fmla="*/ 2 w 59"/>
                <a:gd name="T67" fmla="*/ 46 h 47"/>
                <a:gd name="T68" fmla="*/ 3 w 59"/>
                <a:gd name="T69" fmla="*/ 44 h 47"/>
                <a:gd name="T70" fmla="*/ 5 w 59"/>
                <a:gd name="T71" fmla="*/ 42 h 47"/>
                <a:gd name="T72" fmla="*/ 6 w 59"/>
                <a:gd name="T73" fmla="*/ 44 h 47"/>
                <a:gd name="T74" fmla="*/ 9 w 59"/>
                <a:gd name="T75" fmla="*/ 41 h 47"/>
                <a:gd name="T76" fmla="*/ 12 w 59"/>
                <a:gd name="T77" fmla="*/ 37 h 47"/>
                <a:gd name="T78" fmla="*/ 25 w 59"/>
                <a:gd name="T79" fmla="*/ 25 h 47"/>
                <a:gd name="T80" fmla="*/ 49 w 59"/>
                <a:gd name="T81" fmla="*/ 5 h 47"/>
                <a:gd name="T82" fmla="*/ 50 w 59"/>
                <a:gd name="T83" fmla="*/ 4 h 47"/>
                <a:gd name="T84" fmla="*/ 51 w 59"/>
                <a:gd name="T85" fmla="*/ 2 h 47"/>
                <a:gd name="T86" fmla="*/ 51 w 59"/>
                <a:gd name="T8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47">
                  <a:moveTo>
                    <a:pt x="51" y="0"/>
                  </a:moveTo>
                  <a:lnTo>
                    <a:pt x="51" y="0"/>
                  </a:lnTo>
                  <a:lnTo>
                    <a:pt x="34" y="13"/>
                  </a:lnTo>
                  <a:lnTo>
                    <a:pt x="18" y="28"/>
                  </a:lnTo>
                  <a:lnTo>
                    <a:pt x="13" y="32"/>
                  </a:lnTo>
                  <a:lnTo>
                    <a:pt x="9" y="37"/>
                  </a:lnTo>
                  <a:lnTo>
                    <a:pt x="6" y="39"/>
                  </a:lnTo>
                  <a:lnTo>
                    <a:pt x="3" y="41"/>
                  </a:lnTo>
                  <a:lnTo>
                    <a:pt x="1" y="44"/>
                  </a:lnTo>
                  <a:lnTo>
                    <a:pt x="0" y="47"/>
                  </a:lnTo>
                  <a:lnTo>
                    <a:pt x="1" y="47"/>
                  </a:lnTo>
                  <a:lnTo>
                    <a:pt x="2" y="46"/>
                  </a:lnTo>
                  <a:lnTo>
                    <a:pt x="3" y="44"/>
                  </a:lnTo>
                  <a:lnTo>
                    <a:pt x="5" y="42"/>
                  </a:lnTo>
                  <a:lnTo>
                    <a:pt x="1" y="47"/>
                  </a:lnTo>
                  <a:lnTo>
                    <a:pt x="35" y="47"/>
                  </a:lnTo>
                  <a:lnTo>
                    <a:pt x="46" y="47"/>
                  </a:lnTo>
                  <a:lnTo>
                    <a:pt x="51" y="47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7" y="45"/>
                  </a:lnTo>
                  <a:lnTo>
                    <a:pt x="58" y="44"/>
                  </a:lnTo>
                  <a:lnTo>
                    <a:pt x="59" y="41"/>
                  </a:lnTo>
                  <a:lnTo>
                    <a:pt x="56" y="41"/>
                  </a:lnTo>
                  <a:lnTo>
                    <a:pt x="53" y="41"/>
                  </a:lnTo>
                  <a:lnTo>
                    <a:pt x="47" y="41"/>
                  </a:lnTo>
                  <a:lnTo>
                    <a:pt x="36" y="41"/>
                  </a:lnTo>
                  <a:lnTo>
                    <a:pt x="5" y="41"/>
                  </a:lnTo>
                  <a:lnTo>
                    <a:pt x="3" y="42"/>
                  </a:lnTo>
                  <a:lnTo>
                    <a:pt x="2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1" y="47"/>
                  </a:lnTo>
                  <a:lnTo>
                    <a:pt x="2" y="46"/>
                  </a:lnTo>
                  <a:lnTo>
                    <a:pt x="3" y="44"/>
                  </a:lnTo>
                  <a:lnTo>
                    <a:pt x="5" y="42"/>
                  </a:lnTo>
                  <a:lnTo>
                    <a:pt x="6" y="44"/>
                  </a:lnTo>
                  <a:lnTo>
                    <a:pt x="9" y="41"/>
                  </a:lnTo>
                  <a:lnTo>
                    <a:pt x="12" y="37"/>
                  </a:lnTo>
                  <a:lnTo>
                    <a:pt x="25" y="25"/>
                  </a:lnTo>
                  <a:lnTo>
                    <a:pt x="49" y="5"/>
                  </a:lnTo>
                  <a:lnTo>
                    <a:pt x="50" y="4"/>
                  </a:lnTo>
                  <a:lnTo>
                    <a:pt x="51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811588" y="3252788"/>
              <a:ext cx="123825" cy="166688"/>
            </a:xfrm>
            <a:custGeom>
              <a:avLst/>
              <a:gdLst>
                <a:gd name="T0" fmla="*/ 0 w 78"/>
                <a:gd name="T1" fmla="*/ 0 h 105"/>
                <a:gd name="T2" fmla="*/ 0 w 78"/>
                <a:gd name="T3" fmla="*/ 0 h 105"/>
                <a:gd name="T4" fmla="*/ 12 w 78"/>
                <a:gd name="T5" fmla="*/ 16 h 105"/>
                <a:gd name="T6" fmla="*/ 32 w 78"/>
                <a:gd name="T7" fmla="*/ 41 h 105"/>
                <a:gd name="T8" fmla="*/ 52 w 78"/>
                <a:gd name="T9" fmla="*/ 66 h 105"/>
                <a:gd name="T10" fmla="*/ 59 w 78"/>
                <a:gd name="T11" fmla="*/ 76 h 105"/>
                <a:gd name="T12" fmla="*/ 63 w 78"/>
                <a:gd name="T13" fmla="*/ 83 h 105"/>
                <a:gd name="T14" fmla="*/ 65 w 78"/>
                <a:gd name="T15" fmla="*/ 89 h 105"/>
                <a:gd name="T16" fmla="*/ 70 w 78"/>
                <a:gd name="T17" fmla="*/ 96 h 105"/>
                <a:gd name="T18" fmla="*/ 76 w 78"/>
                <a:gd name="T19" fmla="*/ 102 h 105"/>
                <a:gd name="T20" fmla="*/ 78 w 78"/>
                <a:gd name="T21" fmla="*/ 105 h 105"/>
                <a:gd name="T22" fmla="*/ 0 w 78"/>
                <a:gd name="T2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05">
                  <a:moveTo>
                    <a:pt x="0" y="0"/>
                  </a:moveTo>
                  <a:lnTo>
                    <a:pt x="0" y="0"/>
                  </a:lnTo>
                  <a:lnTo>
                    <a:pt x="12" y="16"/>
                  </a:lnTo>
                  <a:lnTo>
                    <a:pt x="32" y="41"/>
                  </a:lnTo>
                  <a:lnTo>
                    <a:pt x="52" y="66"/>
                  </a:lnTo>
                  <a:lnTo>
                    <a:pt x="59" y="76"/>
                  </a:lnTo>
                  <a:lnTo>
                    <a:pt x="63" y="83"/>
                  </a:lnTo>
                  <a:lnTo>
                    <a:pt x="65" y="89"/>
                  </a:lnTo>
                  <a:lnTo>
                    <a:pt x="70" y="96"/>
                  </a:lnTo>
                  <a:lnTo>
                    <a:pt x="76" y="102"/>
                  </a:lnTo>
                  <a:lnTo>
                    <a:pt x="78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1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3806825" y="3249613"/>
              <a:ext cx="134938" cy="174625"/>
            </a:xfrm>
            <a:custGeom>
              <a:avLst/>
              <a:gdLst>
                <a:gd name="T0" fmla="*/ 0 w 85"/>
                <a:gd name="T1" fmla="*/ 5 h 110"/>
                <a:gd name="T2" fmla="*/ 0 w 85"/>
                <a:gd name="T3" fmla="*/ 5 h 110"/>
                <a:gd name="T4" fmla="*/ 23 w 85"/>
                <a:gd name="T5" fmla="*/ 33 h 110"/>
                <a:gd name="T6" fmla="*/ 44 w 85"/>
                <a:gd name="T7" fmla="*/ 60 h 110"/>
                <a:gd name="T8" fmla="*/ 54 w 85"/>
                <a:gd name="T9" fmla="*/ 73 h 110"/>
                <a:gd name="T10" fmla="*/ 62 w 85"/>
                <a:gd name="T11" fmla="*/ 86 h 110"/>
                <a:gd name="T12" fmla="*/ 71 w 85"/>
                <a:gd name="T13" fmla="*/ 99 h 110"/>
                <a:gd name="T14" fmla="*/ 76 w 85"/>
                <a:gd name="T15" fmla="*/ 104 h 110"/>
                <a:gd name="T16" fmla="*/ 80 w 85"/>
                <a:gd name="T17" fmla="*/ 110 h 110"/>
                <a:gd name="T18" fmla="*/ 82 w 85"/>
                <a:gd name="T19" fmla="*/ 110 h 110"/>
                <a:gd name="T20" fmla="*/ 83 w 85"/>
                <a:gd name="T21" fmla="*/ 109 h 110"/>
                <a:gd name="T22" fmla="*/ 85 w 85"/>
                <a:gd name="T23" fmla="*/ 107 h 110"/>
                <a:gd name="T24" fmla="*/ 85 w 85"/>
                <a:gd name="T25" fmla="*/ 105 h 110"/>
                <a:gd name="T26" fmla="*/ 79 w 85"/>
                <a:gd name="T27" fmla="*/ 99 h 110"/>
                <a:gd name="T28" fmla="*/ 75 w 85"/>
                <a:gd name="T29" fmla="*/ 92 h 110"/>
                <a:gd name="T30" fmla="*/ 66 w 85"/>
                <a:gd name="T31" fmla="*/ 79 h 110"/>
                <a:gd name="T32" fmla="*/ 62 w 85"/>
                <a:gd name="T33" fmla="*/ 73 h 110"/>
                <a:gd name="T34" fmla="*/ 57 w 85"/>
                <a:gd name="T35" fmla="*/ 67 h 110"/>
                <a:gd name="T36" fmla="*/ 48 w 85"/>
                <a:gd name="T37" fmla="*/ 54 h 110"/>
                <a:gd name="T38" fmla="*/ 26 w 85"/>
                <a:gd name="T39" fmla="*/ 27 h 110"/>
                <a:gd name="T40" fmla="*/ 5 w 85"/>
                <a:gd name="T41" fmla="*/ 0 h 110"/>
                <a:gd name="T42" fmla="*/ 4 w 85"/>
                <a:gd name="T43" fmla="*/ 0 h 110"/>
                <a:gd name="T44" fmla="*/ 2 w 85"/>
                <a:gd name="T45" fmla="*/ 1 h 110"/>
                <a:gd name="T46" fmla="*/ 1 w 85"/>
                <a:gd name="T47" fmla="*/ 3 h 110"/>
                <a:gd name="T48" fmla="*/ 0 w 85"/>
                <a:gd name="T49" fmla="*/ 3 h 110"/>
                <a:gd name="T50" fmla="*/ 0 w 85"/>
                <a:gd name="T51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" h="110">
                  <a:moveTo>
                    <a:pt x="0" y="5"/>
                  </a:moveTo>
                  <a:lnTo>
                    <a:pt x="0" y="5"/>
                  </a:lnTo>
                  <a:lnTo>
                    <a:pt x="23" y="33"/>
                  </a:lnTo>
                  <a:lnTo>
                    <a:pt x="44" y="60"/>
                  </a:lnTo>
                  <a:lnTo>
                    <a:pt x="54" y="73"/>
                  </a:lnTo>
                  <a:lnTo>
                    <a:pt x="62" y="86"/>
                  </a:lnTo>
                  <a:lnTo>
                    <a:pt x="71" y="99"/>
                  </a:lnTo>
                  <a:lnTo>
                    <a:pt x="76" y="104"/>
                  </a:lnTo>
                  <a:lnTo>
                    <a:pt x="80" y="110"/>
                  </a:lnTo>
                  <a:lnTo>
                    <a:pt x="82" y="110"/>
                  </a:lnTo>
                  <a:lnTo>
                    <a:pt x="83" y="109"/>
                  </a:lnTo>
                  <a:lnTo>
                    <a:pt x="85" y="107"/>
                  </a:lnTo>
                  <a:lnTo>
                    <a:pt x="85" y="105"/>
                  </a:lnTo>
                  <a:lnTo>
                    <a:pt x="79" y="99"/>
                  </a:lnTo>
                  <a:lnTo>
                    <a:pt x="75" y="92"/>
                  </a:lnTo>
                  <a:lnTo>
                    <a:pt x="66" y="79"/>
                  </a:lnTo>
                  <a:lnTo>
                    <a:pt x="62" y="73"/>
                  </a:lnTo>
                  <a:lnTo>
                    <a:pt x="57" y="67"/>
                  </a:lnTo>
                  <a:lnTo>
                    <a:pt x="48" y="54"/>
                  </a:lnTo>
                  <a:lnTo>
                    <a:pt x="26" y="27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741738" y="3416301"/>
              <a:ext cx="209550" cy="12700"/>
            </a:xfrm>
            <a:custGeom>
              <a:avLst/>
              <a:gdLst>
                <a:gd name="T0" fmla="*/ 2 w 132"/>
                <a:gd name="T1" fmla="*/ 7 h 8"/>
                <a:gd name="T2" fmla="*/ 2 w 132"/>
                <a:gd name="T3" fmla="*/ 7 h 8"/>
                <a:gd name="T4" fmla="*/ 2 w 132"/>
                <a:gd name="T5" fmla="*/ 7 h 8"/>
                <a:gd name="T6" fmla="*/ 2 w 132"/>
                <a:gd name="T7" fmla="*/ 8 h 8"/>
                <a:gd name="T8" fmla="*/ 5 w 132"/>
                <a:gd name="T9" fmla="*/ 8 h 8"/>
                <a:gd name="T10" fmla="*/ 8 w 132"/>
                <a:gd name="T11" fmla="*/ 7 h 8"/>
                <a:gd name="T12" fmla="*/ 26 w 132"/>
                <a:gd name="T13" fmla="*/ 6 h 8"/>
                <a:gd name="T14" fmla="*/ 70 w 132"/>
                <a:gd name="T15" fmla="*/ 6 h 8"/>
                <a:gd name="T16" fmla="*/ 112 w 132"/>
                <a:gd name="T17" fmla="*/ 6 h 8"/>
                <a:gd name="T18" fmla="*/ 121 w 132"/>
                <a:gd name="T19" fmla="*/ 6 h 8"/>
                <a:gd name="T20" fmla="*/ 126 w 132"/>
                <a:gd name="T21" fmla="*/ 6 h 8"/>
                <a:gd name="T22" fmla="*/ 128 w 132"/>
                <a:gd name="T23" fmla="*/ 6 h 8"/>
                <a:gd name="T24" fmla="*/ 130 w 132"/>
                <a:gd name="T25" fmla="*/ 6 h 8"/>
                <a:gd name="T26" fmla="*/ 131 w 132"/>
                <a:gd name="T27" fmla="*/ 3 h 8"/>
                <a:gd name="T28" fmla="*/ 132 w 132"/>
                <a:gd name="T29" fmla="*/ 2 h 8"/>
                <a:gd name="T30" fmla="*/ 132 w 132"/>
                <a:gd name="T31" fmla="*/ 0 h 8"/>
                <a:gd name="T32" fmla="*/ 130 w 132"/>
                <a:gd name="T33" fmla="*/ 0 h 8"/>
                <a:gd name="T34" fmla="*/ 127 w 132"/>
                <a:gd name="T35" fmla="*/ 1 h 8"/>
                <a:gd name="T36" fmla="*/ 120 w 132"/>
                <a:gd name="T37" fmla="*/ 1 h 8"/>
                <a:gd name="T38" fmla="*/ 107 w 132"/>
                <a:gd name="T39" fmla="*/ 0 h 8"/>
                <a:gd name="T40" fmla="*/ 61 w 132"/>
                <a:gd name="T41" fmla="*/ 0 h 8"/>
                <a:gd name="T42" fmla="*/ 41 w 132"/>
                <a:gd name="T43" fmla="*/ 1 h 8"/>
                <a:gd name="T44" fmla="*/ 20 w 132"/>
                <a:gd name="T45" fmla="*/ 1 h 8"/>
                <a:gd name="T46" fmla="*/ 11 w 132"/>
                <a:gd name="T47" fmla="*/ 1 h 8"/>
                <a:gd name="T48" fmla="*/ 6 w 132"/>
                <a:gd name="T49" fmla="*/ 2 h 8"/>
                <a:gd name="T50" fmla="*/ 4 w 132"/>
                <a:gd name="T51" fmla="*/ 2 h 8"/>
                <a:gd name="T52" fmla="*/ 2 w 132"/>
                <a:gd name="T53" fmla="*/ 3 h 8"/>
                <a:gd name="T54" fmla="*/ 0 w 132"/>
                <a:gd name="T55" fmla="*/ 7 h 8"/>
                <a:gd name="T56" fmla="*/ 2 w 132"/>
                <a:gd name="T57" fmla="*/ 8 h 8"/>
                <a:gd name="T58" fmla="*/ 2 w 132"/>
                <a:gd name="T5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" h="8">
                  <a:moveTo>
                    <a:pt x="2" y="7"/>
                  </a:move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5" y="8"/>
                  </a:lnTo>
                  <a:lnTo>
                    <a:pt x="8" y="7"/>
                  </a:lnTo>
                  <a:lnTo>
                    <a:pt x="26" y="6"/>
                  </a:lnTo>
                  <a:lnTo>
                    <a:pt x="70" y="6"/>
                  </a:lnTo>
                  <a:lnTo>
                    <a:pt x="112" y="6"/>
                  </a:lnTo>
                  <a:lnTo>
                    <a:pt x="121" y="6"/>
                  </a:lnTo>
                  <a:lnTo>
                    <a:pt x="126" y="6"/>
                  </a:lnTo>
                  <a:lnTo>
                    <a:pt x="128" y="6"/>
                  </a:lnTo>
                  <a:lnTo>
                    <a:pt x="130" y="6"/>
                  </a:lnTo>
                  <a:lnTo>
                    <a:pt x="131" y="3"/>
                  </a:lnTo>
                  <a:lnTo>
                    <a:pt x="132" y="2"/>
                  </a:lnTo>
                  <a:lnTo>
                    <a:pt x="132" y="0"/>
                  </a:lnTo>
                  <a:lnTo>
                    <a:pt x="130" y="0"/>
                  </a:lnTo>
                  <a:lnTo>
                    <a:pt x="127" y="1"/>
                  </a:lnTo>
                  <a:lnTo>
                    <a:pt x="120" y="1"/>
                  </a:lnTo>
                  <a:lnTo>
                    <a:pt x="107" y="0"/>
                  </a:lnTo>
                  <a:lnTo>
                    <a:pt x="61" y="0"/>
                  </a:lnTo>
                  <a:lnTo>
                    <a:pt x="41" y="1"/>
                  </a:lnTo>
                  <a:lnTo>
                    <a:pt x="20" y="1"/>
                  </a:lnTo>
                  <a:lnTo>
                    <a:pt x="11" y="1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3"/>
                  </a:lnTo>
                  <a:lnTo>
                    <a:pt x="0" y="7"/>
                  </a:lnTo>
                  <a:lnTo>
                    <a:pt x="2" y="8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3503613" y="3068638"/>
              <a:ext cx="409575" cy="187325"/>
            </a:xfrm>
            <a:custGeom>
              <a:avLst/>
              <a:gdLst>
                <a:gd name="T0" fmla="*/ 0 w 258"/>
                <a:gd name="T1" fmla="*/ 114 h 118"/>
                <a:gd name="T2" fmla="*/ 0 w 258"/>
                <a:gd name="T3" fmla="*/ 114 h 118"/>
                <a:gd name="T4" fmla="*/ 12 w 258"/>
                <a:gd name="T5" fmla="*/ 104 h 118"/>
                <a:gd name="T6" fmla="*/ 26 w 258"/>
                <a:gd name="T7" fmla="*/ 94 h 118"/>
                <a:gd name="T8" fmla="*/ 43 w 258"/>
                <a:gd name="T9" fmla="*/ 84 h 118"/>
                <a:gd name="T10" fmla="*/ 60 w 258"/>
                <a:gd name="T11" fmla="*/ 73 h 118"/>
                <a:gd name="T12" fmla="*/ 79 w 258"/>
                <a:gd name="T13" fmla="*/ 63 h 118"/>
                <a:gd name="T14" fmla="*/ 100 w 258"/>
                <a:gd name="T15" fmla="*/ 52 h 118"/>
                <a:gd name="T16" fmla="*/ 122 w 258"/>
                <a:gd name="T17" fmla="*/ 42 h 118"/>
                <a:gd name="T18" fmla="*/ 145 w 258"/>
                <a:gd name="T19" fmla="*/ 33 h 118"/>
                <a:gd name="T20" fmla="*/ 172 w 258"/>
                <a:gd name="T21" fmla="*/ 22 h 118"/>
                <a:gd name="T22" fmla="*/ 189 w 258"/>
                <a:gd name="T23" fmla="*/ 15 h 118"/>
                <a:gd name="T24" fmla="*/ 207 w 258"/>
                <a:gd name="T25" fmla="*/ 9 h 118"/>
                <a:gd name="T26" fmla="*/ 224 w 258"/>
                <a:gd name="T27" fmla="*/ 5 h 118"/>
                <a:gd name="T28" fmla="*/ 232 w 258"/>
                <a:gd name="T29" fmla="*/ 2 h 118"/>
                <a:gd name="T30" fmla="*/ 239 w 258"/>
                <a:gd name="T31" fmla="*/ 1 h 118"/>
                <a:gd name="T32" fmla="*/ 245 w 258"/>
                <a:gd name="T33" fmla="*/ 0 h 118"/>
                <a:gd name="T34" fmla="*/ 251 w 258"/>
                <a:gd name="T35" fmla="*/ 0 h 118"/>
                <a:gd name="T36" fmla="*/ 255 w 258"/>
                <a:gd name="T37" fmla="*/ 0 h 118"/>
                <a:gd name="T38" fmla="*/ 256 w 258"/>
                <a:gd name="T39" fmla="*/ 0 h 118"/>
                <a:gd name="T40" fmla="*/ 257 w 258"/>
                <a:gd name="T41" fmla="*/ 1 h 118"/>
                <a:gd name="T42" fmla="*/ 258 w 258"/>
                <a:gd name="T43" fmla="*/ 2 h 118"/>
                <a:gd name="T44" fmla="*/ 258 w 258"/>
                <a:gd name="T45" fmla="*/ 3 h 118"/>
                <a:gd name="T46" fmla="*/ 258 w 258"/>
                <a:gd name="T47" fmla="*/ 5 h 118"/>
                <a:gd name="T48" fmla="*/ 257 w 258"/>
                <a:gd name="T49" fmla="*/ 5 h 118"/>
                <a:gd name="T50" fmla="*/ 256 w 258"/>
                <a:gd name="T51" fmla="*/ 8 h 118"/>
                <a:gd name="T52" fmla="*/ 252 w 258"/>
                <a:gd name="T53" fmla="*/ 13 h 118"/>
                <a:gd name="T54" fmla="*/ 246 w 258"/>
                <a:gd name="T55" fmla="*/ 18 h 118"/>
                <a:gd name="T56" fmla="*/ 241 w 258"/>
                <a:gd name="T57" fmla="*/ 21 h 118"/>
                <a:gd name="T58" fmla="*/ 227 w 258"/>
                <a:gd name="T59" fmla="*/ 30 h 118"/>
                <a:gd name="T60" fmla="*/ 211 w 258"/>
                <a:gd name="T61" fmla="*/ 41 h 118"/>
                <a:gd name="T62" fmla="*/ 196 w 258"/>
                <a:gd name="T63" fmla="*/ 50 h 118"/>
                <a:gd name="T64" fmla="*/ 171 w 258"/>
                <a:gd name="T65" fmla="*/ 64 h 118"/>
                <a:gd name="T66" fmla="*/ 155 w 258"/>
                <a:gd name="T67" fmla="*/ 73 h 118"/>
                <a:gd name="T68" fmla="*/ 138 w 258"/>
                <a:gd name="T69" fmla="*/ 81 h 118"/>
                <a:gd name="T70" fmla="*/ 119 w 258"/>
                <a:gd name="T71" fmla="*/ 89 h 118"/>
                <a:gd name="T72" fmla="*/ 100 w 258"/>
                <a:gd name="T73" fmla="*/ 97 h 118"/>
                <a:gd name="T74" fmla="*/ 80 w 258"/>
                <a:gd name="T75" fmla="*/ 104 h 118"/>
                <a:gd name="T76" fmla="*/ 70 w 258"/>
                <a:gd name="T77" fmla="*/ 107 h 118"/>
                <a:gd name="T78" fmla="*/ 61 w 258"/>
                <a:gd name="T79" fmla="*/ 110 h 118"/>
                <a:gd name="T80" fmla="*/ 50 w 258"/>
                <a:gd name="T81" fmla="*/ 114 h 118"/>
                <a:gd name="T82" fmla="*/ 42 w 258"/>
                <a:gd name="T83" fmla="*/ 116 h 118"/>
                <a:gd name="T84" fmla="*/ 31 w 258"/>
                <a:gd name="T85" fmla="*/ 117 h 118"/>
                <a:gd name="T86" fmla="*/ 20 w 258"/>
                <a:gd name="T87" fmla="*/ 118 h 118"/>
                <a:gd name="T88" fmla="*/ 0 w 258"/>
                <a:gd name="T89" fmla="*/ 1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" h="118">
                  <a:moveTo>
                    <a:pt x="0" y="114"/>
                  </a:moveTo>
                  <a:lnTo>
                    <a:pt x="0" y="114"/>
                  </a:lnTo>
                  <a:lnTo>
                    <a:pt x="12" y="104"/>
                  </a:lnTo>
                  <a:lnTo>
                    <a:pt x="26" y="94"/>
                  </a:lnTo>
                  <a:lnTo>
                    <a:pt x="43" y="84"/>
                  </a:lnTo>
                  <a:lnTo>
                    <a:pt x="60" y="73"/>
                  </a:lnTo>
                  <a:lnTo>
                    <a:pt x="79" y="63"/>
                  </a:lnTo>
                  <a:lnTo>
                    <a:pt x="100" y="52"/>
                  </a:lnTo>
                  <a:lnTo>
                    <a:pt x="122" y="42"/>
                  </a:lnTo>
                  <a:lnTo>
                    <a:pt x="145" y="33"/>
                  </a:lnTo>
                  <a:lnTo>
                    <a:pt x="172" y="22"/>
                  </a:lnTo>
                  <a:lnTo>
                    <a:pt x="189" y="15"/>
                  </a:lnTo>
                  <a:lnTo>
                    <a:pt x="207" y="9"/>
                  </a:lnTo>
                  <a:lnTo>
                    <a:pt x="224" y="5"/>
                  </a:lnTo>
                  <a:lnTo>
                    <a:pt x="232" y="2"/>
                  </a:lnTo>
                  <a:lnTo>
                    <a:pt x="239" y="1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6" y="0"/>
                  </a:lnTo>
                  <a:lnTo>
                    <a:pt x="257" y="1"/>
                  </a:lnTo>
                  <a:lnTo>
                    <a:pt x="258" y="2"/>
                  </a:lnTo>
                  <a:lnTo>
                    <a:pt x="258" y="3"/>
                  </a:lnTo>
                  <a:lnTo>
                    <a:pt x="258" y="5"/>
                  </a:lnTo>
                  <a:lnTo>
                    <a:pt x="257" y="5"/>
                  </a:lnTo>
                  <a:lnTo>
                    <a:pt x="256" y="8"/>
                  </a:lnTo>
                  <a:lnTo>
                    <a:pt x="252" y="13"/>
                  </a:lnTo>
                  <a:lnTo>
                    <a:pt x="246" y="18"/>
                  </a:lnTo>
                  <a:lnTo>
                    <a:pt x="241" y="21"/>
                  </a:lnTo>
                  <a:lnTo>
                    <a:pt x="227" y="30"/>
                  </a:lnTo>
                  <a:lnTo>
                    <a:pt x="211" y="41"/>
                  </a:lnTo>
                  <a:lnTo>
                    <a:pt x="196" y="50"/>
                  </a:lnTo>
                  <a:lnTo>
                    <a:pt x="171" y="64"/>
                  </a:lnTo>
                  <a:lnTo>
                    <a:pt x="155" y="73"/>
                  </a:lnTo>
                  <a:lnTo>
                    <a:pt x="138" y="81"/>
                  </a:lnTo>
                  <a:lnTo>
                    <a:pt x="119" y="89"/>
                  </a:lnTo>
                  <a:lnTo>
                    <a:pt x="100" y="97"/>
                  </a:lnTo>
                  <a:lnTo>
                    <a:pt x="80" y="104"/>
                  </a:lnTo>
                  <a:lnTo>
                    <a:pt x="70" y="107"/>
                  </a:lnTo>
                  <a:lnTo>
                    <a:pt x="61" y="110"/>
                  </a:lnTo>
                  <a:lnTo>
                    <a:pt x="50" y="114"/>
                  </a:lnTo>
                  <a:lnTo>
                    <a:pt x="42" y="116"/>
                  </a:lnTo>
                  <a:lnTo>
                    <a:pt x="31" y="117"/>
                  </a:lnTo>
                  <a:lnTo>
                    <a:pt x="20" y="118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3503613" y="3063876"/>
              <a:ext cx="409575" cy="195263"/>
            </a:xfrm>
            <a:custGeom>
              <a:avLst/>
              <a:gdLst>
                <a:gd name="T0" fmla="*/ 0 w 258"/>
                <a:gd name="T1" fmla="*/ 119 h 123"/>
                <a:gd name="T2" fmla="*/ 16 w 258"/>
                <a:gd name="T3" fmla="*/ 107 h 123"/>
                <a:gd name="T4" fmla="*/ 51 w 258"/>
                <a:gd name="T5" fmla="*/ 84 h 123"/>
                <a:gd name="T6" fmla="*/ 89 w 258"/>
                <a:gd name="T7" fmla="*/ 63 h 123"/>
                <a:gd name="T8" fmla="*/ 129 w 258"/>
                <a:gd name="T9" fmla="*/ 45 h 123"/>
                <a:gd name="T10" fmla="*/ 163 w 258"/>
                <a:gd name="T11" fmla="*/ 31 h 123"/>
                <a:gd name="T12" fmla="*/ 192 w 258"/>
                <a:gd name="T13" fmla="*/ 19 h 123"/>
                <a:gd name="T14" fmla="*/ 218 w 258"/>
                <a:gd name="T15" fmla="*/ 11 h 123"/>
                <a:gd name="T16" fmla="*/ 237 w 258"/>
                <a:gd name="T17" fmla="*/ 7 h 123"/>
                <a:gd name="T18" fmla="*/ 249 w 258"/>
                <a:gd name="T19" fmla="*/ 4 h 123"/>
                <a:gd name="T20" fmla="*/ 256 w 258"/>
                <a:gd name="T21" fmla="*/ 5 h 123"/>
                <a:gd name="T22" fmla="*/ 258 w 258"/>
                <a:gd name="T23" fmla="*/ 8 h 123"/>
                <a:gd name="T24" fmla="*/ 257 w 258"/>
                <a:gd name="T25" fmla="*/ 8 h 123"/>
                <a:gd name="T26" fmla="*/ 251 w 258"/>
                <a:gd name="T27" fmla="*/ 15 h 123"/>
                <a:gd name="T28" fmla="*/ 241 w 258"/>
                <a:gd name="T29" fmla="*/ 21 h 123"/>
                <a:gd name="T30" fmla="*/ 218 w 258"/>
                <a:gd name="T31" fmla="*/ 37 h 123"/>
                <a:gd name="T32" fmla="*/ 181 w 258"/>
                <a:gd name="T33" fmla="*/ 59 h 123"/>
                <a:gd name="T34" fmla="*/ 145 w 258"/>
                <a:gd name="T35" fmla="*/ 78 h 123"/>
                <a:gd name="T36" fmla="*/ 105 w 258"/>
                <a:gd name="T37" fmla="*/ 96 h 123"/>
                <a:gd name="T38" fmla="*/ 74 w 258"/>
                <a:gd name="T39" fmla="*/ 107 h 123"/>
                <a:gd name="T40" fmla="*/ 53 w 258"/>
                <a:gd name="T41" fmla="*/ 112 h 123"/>
                <a:gd name="T42" fmla="*/ 32 w 258"/>
                <a:gd name="T43" fmla="*/ 117 h 123"/>
                <a:gd name="T44" fmla="*/ 20 w 258"/>
                <a:gd name="T45" fmla="*/ 119 h 123"/>
                <a:gd name="T46" fmla="*/ 20 w 258"/>
                <a:gd name="T47" fmla="*/ 123 h 123"/>
                <a:gd name="T48" fmla="*/ 46 w 258"/>
                <a:gd name="T49" fmla="*/ 120 h 123"/>
                <a:gd name="T50" fmla="*/ 70 w 258"/>
                <a:gd name="T51" fmla="*/ 113 h 123"/>
                <a:gd name="T52" fmla="*/ 94 w 258"/>
                <a:gd name="T53" fmla="*/ 105 h 123"/>
                <a:gd name="T54" fmla="*/ 134 w 258"/>
                <a:gd name="T55" fmla="*/ 88 h 123"/>
                <a:gd name="T56" fmla="*/ 168 w 258"/>
                <a:gd name="T57" fmla="*/ 71 h 123"/>
                <a:gd name="T58" fmla="*/ 211 w 258"/>
                <a:gd name="T59" fmla="*/ 46 h 123"/>
                <a:gd name="T60" fmla="*/ 236 w 258"/>
                <a:gd name="T61" fmla="*/ 31 h 123"/>
                <a:gd name="T62" fmla="*/ 249 w 258"/>
                <a:gd name="T63" fmla="*/ 21 h 123"/>
                <a:gd name="T64" fmla="*/ 256 w 258"/>
                <a:gd name="T65" fmla="*/ 13 h 123"/>
                <a:gd name="T66" fmla="*/ 258 w 258"/>
                <a:gd name="T67" fmla="*/ 8 h 123"/>
                <a:gd name="T68" fmla="*/ 257 w 258"/>
                <a:gd name="T69" fmla="*/ 2 h 123"/>
                <a:gd name="T70" fmla="*/ 253 w 258"/>
                <a:gd name="T71" fmla="*/ 0 h 123"/>
                <a:gd name="T72" fmla="*/ 245 w 258"/>
                <a:gd name="T73" fmla="*/ 0 h 123"/>
                <a:gd name="T74" fmla="*/ 231 w 258"/>
                <a:gd name="T75" fmla="*/ 3 h 123"/>
                <a:gd name="T76" fmla="*/ 207 w 258"/>
                <a:gd name="T77" fmla="*/ 10 h 123"/>
                <a:gd name="T78" fmla="*/ 175 w 258"/>
                <a:gd name="T79" fmla="*/ 21 h 123"/>
                <a:gd name="T80" fmla="*/ 134 w 258"/>
                <a:gd name="T81" fmla="*/ 37 h 123"/>
                <a:gd name="T82" fmla="*/ 95 w 258"/>
                <a:gd name="T83" fmla="*/ 55 h 123"/>
                <a:gd name="T84" fmla="*/ 58 w 258"/>
                <a:gd name="T85" fmla="*/ 76 h 123"/>
                <a:gd name="T86" fmla="*/ 22 w 258"/>
                <a:gd name="T87" fmla="*/ 98 h 123"/>
                <a:gd name="T88" fmla="*/ 0 w 258"/>
                <a:gd name="T89" fmla="*/ 114 h 123"/>
                <a:gd name="T90" fmla="*/ 0 w 258"/>
                <a:gd name="T91" fmla="*/ 117 h 123"/>
                <a:gd name="T92" fmla="*/ 0 w 258"/>
                <a:gd name="T93" fmla="*/ 1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8" h="123">
                  <a:moveTo>
                    <a:pt x="0" y="119"/>
                  </a:moveTo>
                  <a:lnTo>
                    <a:pt x="0" y="119"/>
                  </a:lnTo>
                  <a:lnTo>
                    <a:pt x="8" y="113"/>
                  </a:lnTo>
                  <a:lnTo>
                    <a:pt x="16" y="107"/>
                  </a:lnTo>
                  <a:lnTo>
                    <a:pt x="34" y="94"/>
                  </a:lnTo>
                  <a:lnTo>
                    <a:pt x="51" y="84"/>
                  </a:lnTo>
                  <a:lnTo>
                    <a:pt x="70" y="73"/>
                  </a:lnTo>
                  <a:lnTo>
                    <a:pt x="89" y="63"/>
                  </a:lnTo>
                  <a:lnTo>
                    <a:pt x="109" y="53"/>
                  </a:lnTo>
                  <a:lnTo>
                    <a:pt x="129" y="45"/>
                  </a:lnTo>
                  <a:lnTo>
                    <a:pt x="148" y="37"/>
                  </a:lnTo>
                  <a:lnTo>
                    <a:pt x="163" y="31"/>
                  </a:lnTo>
                  <a:lnTo>
                    <a:pt x="177" y="25"/>
                  </a:lnTo>
                  <a:lnTo>
                    <a:pt x="192" y="19"/>
                  </a:lnTo>
                  <a:lnTo>
                    <a:pt x="207" y="15"/>
                  </a:lnTo>
                  <a:lnTo>
                    <a:pt x="218" y="11"/>
                  </a:lnTo>
                  <a:lnTo>
                    <a:pt x="231" y="8"/>
                  </a:lnTo>
                  <a:lnTo>
                    <a:pt x="237" y="7"/>
                  </a:lnTo>
                  <a:lnTo>
                    <a:pt x="244" y="5"/>
                  </a:lnTo>
                  <a:lnTo>
                    <a:pt x="249" y="4"/>
                  </a:lnTo>
                  <a:lnTo>
                    <a:pt x="253" y="5"/>
                  </a:lnTo>
                  <a:lnTo>
                    <a:pt x="256" y="5"/>
                  </a:lnTo>
                  <a:lnTo>
                    <a:pt x="257" y="7"/>
                  </a:lnTo>
                  <a:lnTo>
                    <a:pt x="258" y="8"/>
                  </a:lnTo>
                  <a:lnTo>
                    <a:pt x="257" y="7"/>
                  </a:lnTo>
                  <a:lnTo>
                    <a:pt x="257" y="8"/>
                  </a:lnTo>
                  <a:lnTo>
                    <a:pt x="255" y="11"/>
                  </a:lnTo>
                  <a:lnTo>
                    <a:pt x="251" y="15"/>
                  </a:lnTo>
                  <a:lnTo>
                    <a:pt x="245" y="18"/>
                  </a:lnTo>
                  <a:lnTo>
                    <a:pt x="241" y="21"/>
                  </a:lnTo>
                  <a:lnTo>
                    <a:pt x="230" y="30"/>
                  </a:lnTo>
                  <a:lnTo>
                    <a:pt x="218" y="37"/>
                  </a:lnTo>
                  <a:lnTo>
                    <a:pt x="206" y="44"/>
                  </a:lnTo>
                  <a:lnTo>
                    <a:pt x="181" y="59"/>
                  </a:lnTo>
                  <a:lnTo>
                    <a:pt x="163" y="68"/>
                  </a:lnTo>
                  <a:lnTo>
                    <a:pt x="145" y="78"/>
                  </a:lnTo>
                  <a:lnTo>
                    <a:pt x="126" y="87"/>
                  </a:lnTo>
                  <a:lnTo>
                    <a:pt x="105" y="96"/>
                  </a:lnTo>
                  <a:lnTo>
                    <a:pt x="85" y="104"/>
                  </a:lnTo>
                  <a:lnTo>
                    <a:pt x="74" y="107"/>
                  </a:lnTo>
                  <a:lnTo>
                    <a:pt x="64" y="109"/>
                  </a:lnTo>
                  <a:lnTo>
                    <a:pt x="53" y="112"/>
                  </a:lnTo>
                  <a:lnTo>
                    <a:pt x="43" y="114"/>
                  </a:lnTo>
                  <a:lnTo>
                    <a:pt x="32" y="117"/>
                  </a:lnTo>
                  <a:lnTo>
                    <a:pt x="20" y="118"/>
                  </a:lnTo>
                  <a:lnTo>
                    <a:pt x="20" y="119"/>
                  </a:lnTo>
                  <a:lnTo>
                    <a:pt x="20" y="121"/>
                  </a:lnTo>
                  <a:lnTo>
                    <a:pt x="20" y="123"/>
                  </a:lnTo>
                  <a:lnTo>
                    <a:pt x="34" y="122"/>
                  </a:lnTo>
                  <a:lnTo>
                    <a:pt x="46" y="120"/>
                  </a:lnTo>
                  <a:lnTo>
                    <a:pt x="59" y="117"/>
                  </a:lnTo>
                  <a:lnTo>
                    <a:pt x="70" y="113"/>
                  </a:lnTo>
                  <a:lnTo>
                    <a:pt x="82" y="109"/>
                  </a:lnTo>
                  <a:lnTo>
                    <a:pt x="94" y="105"/>
                  </a:lnTo>
                  <a:lnTo>
                    <a:pt x="117" y="96"/>
                  </a:lnTo>
                  <a:lnTo>
                    <a:pt x="134" y="88"/>
                  </a:lnTo>
                  <a:lnTo>
                    <a:pt x="151" y="80"/>
                  </a:lnTo>
                  <a:lnTo>
                    <a:pt x="168" y="71"/>
                  </a:lnTo>
                  <a:lnTo>
                    <a:pt x="185" y="63"/>
                  </a:lnTo>
                  <a:lnTo>
                    <a:pt x="211" y="46"/>
                  </a:lnTo>
                  <a:lnTo>
                    <a:pt x="224" y="39"/>
                  </a:lnTo>
                  <a:lnTo>
                    <a:pt x="236" y="31"/>
                  </a:lnTo>
                  <a:lnTo>
                    <a:pt x="243" y="26"/>
                  </a:lnTo>
                  <a:lnTo>
                    <a:pt x="249" y="21"/>
                  </a:lnTo>
                  <a:lnTo>
                    <a:pt x="254" y="17"/>
                  </a:lnTo>
                  <a:lnTo>
                    <a:pt x="256" y="13"/>
                  </a:lnTo>
                  <a:lnTo>
                    <a:pt x="257" y="11"/>
                  </a:lnTo>
                  <a:lnTo>
                    <a:pt x="258" y="8"/>
                  </a:lnTo>
                  <a:lnTo>
                    <a:pt x="258" y="4"/>
                  </a:lnTo>
                  <a:lnTo>
                    <a:pt x="257" y="2"/>
                  </a:lnTo>
                  <a:lnTo>
                    <a:pt x="256" y="0"/>
                  </a:lnTo>
                  <a:lnTo>
                    <a:pt x="253" y="0"/>
                  </a:lnTo>
                  <a:lnTo>
                    <a:pt x="249" y="0"/>
                  </a:lnTo>
                  <a:lnTo>
                    <a:pt x="245" y="0"/>
                  </a:lnTo>
                  <a:lnTo>
                    <a:pt x="239" y="2"/>
                  </a:lnTo>
                  <a:lnTo>
                    <a:pt x="231" y="3"/>
                  </a:lnTo>
                  <a:lnTo>
                    <a:pt x="222" y="5"/>
                  </a:lnTo>
                  <a:lnTo>
                    <a:pt x="207" y="10"/>
                  </a:lnTo>
                  <a:lnTo>
                    <a:pt x="190" y="16"/>
                  </a:lnTo>
                  <a:lnTo>
                    <a:pt x="175" y="21"/>
                  </a:lnTo>
                  <a:lnTo>
                    <a:pt x="155" y="29"/>
                  </a:lnTo>
                  <a:lnTo>
                    <a:pt x="134" y="37"/>
                  </a:lnTo>
                  <a:lnTo>
                    <a:pt x="115" y="46"/>
                  </a:lnTo>
                  <a:lnTo>
                    <a:pt x="95" y="55"/>
                  </a:lnTo>
                  <a:lnTo>
                    <a:pt x="76" y="65"/>
                  </a:lnTo>
                  <a:lnTo>
                    <a:pt x="58" y="76"/>
                  </a:lnTo>
                  <a:lnTo>
                    <a:pt x="39" y="86"/>
                  </a:lnTo>
                  <a:lnTo>
                    <a:pt x="22" y="98"/>
                  </a:lnTo>
                  <a:lnTo>
                    <a:pt x="11" y="106"/>
                  </a:lnTo>
                  <a:lnTo>
                    <a:pt x="0" y="114"/>
                  </a:lnTo>
                  <a:lnTo>
                    <a:pt x="0" y="115"/>
                  </a:lnTo>
                  <a:lnTo>
                    <a:pt x="0" y="117"/>
                  </a:lnTo>
                  <a:lnTo>
                    <a:pt x="0" y="118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3525838" y="3090863"/>
              <a:ext cx="395288" cy="204788"/>
            </a:xfrm>
            <a:custGeom>
              <a:avLst/>
              <a:gdLst>
                <a:gd name="T0" fmla="*/ 1 w 249"/>
                <a:gd name="T1" fmla="*/ 114 h 129"/>
                <a:gd name="T2" fmla="*/ 4 w 249"/>
                <a:gd name="T3" fmla="*/ 116 h 129"/>
                <a:gd name="T4" fmla="*/ 14 w 249"/>
                <a:gd name="T5" fmla="*/ 121 h 129"/>
                <a:gd name="T6" fmla="*/ 30 w 249"/>
                <a:gd name="T7" fmla="*/ 124 h 129"/>
                <a:gd name="T8" fmla="*/ 52 w 249"/>
                <a:gd name="T9" fmla="*/ 127 h 129"/>
                <a:gd name="T10" fmla="*/ 80 w 249"/>
                <a:gd name="T11" fmla="*/ 129 h 129"/>
                <a:gd name="T12" fmla="*/ 112 w 249"/>
                <a:gd name="T13" fmla="*/ 126 h 129"/>
                <a:gd name="T14" fmla="*/ 143 w 249"/>
                <a:gd name="T15" fmla="*/ 121 h 129"/>
                <a:gd name="T16" fmla="*/ 158 w 249"/>
                <a:gd name="T17" fmla="*/ 116 h 129"/>
                <a:gd name="T18" fmla="*/ 172 w 249"/>
                <a:gd name="T19" fmla="*/ 110 h 129"/>
                <a:gd name="T20" fmla="*/ 185 w 249"/>
                <a:gd name="T21" fmla="*/ 103 h 129"/>
                <a:gd name="T22" fmla="*/ 205 w 249"/>
                <a:gd name="T23" fmla="*/ 90 h 129"/>
                <a:gd name="T24" fmla="*/ 221 w 249"/>
                <a:gd name="T25" fmla="*/ 74 h 129"/>
                <a:gd name="T26" fmla="*/ 232 w 249"/>
                <a:gd name="T27" fmla="*/ 57 h 129"/>
                <a:gd name="T28" fmla="*/ 241 w 249"/>
                <a:gd name="T29" fmla="*/ 38 h 129"/>
                <a:gd name="T30" fmla="*/ 247 w 249"/>
                <a:gd name="T31" fmla="*/ 20 h 129"/>
                <a:gd name="T32" fmla="*/ 249 w 249"/>
                <a:gd name="T33" fmla="*/ 4 h 129"/>
                <a:gd name="T34" fmla="*/ 248 w 249"/>
                <a:gd name="T35" fmla="*/ 1 h 129"/>
                <a:gd name="T36" fmla="*/ 248 w 249"/>
                <a:gd name="T37" fmla="*/ 7 h 129"/>
                <a:gd name="T38" fmla="*/ 246 w 249"/>
                <a:gd name="T39" fmla="*/ 17 h 129"/>
                <a:gd name="T40" fmla="*/ 242 w 249"/>
                <a:gd name="T41" fmla="*/ 30 h 129"/>
                <a:gd name="T42" fmla="*/ 235 w 249"/>
                <a:gd name="T43" fmla="*/ 45 h 129"/>
                <a:gd name="T44" fmla="*/ 225 w 249"/>
                <a:gd name="T45" fmla="*/ 61 h 129"/>
                <a:gd name="T46" fmla="*/ 211 w 249"/>
                <a:gd name="T47" fmla="*/ 78 h 129"/>
                <a:gd name="T48" fmla="*/ 192 w 249"/>
                <a:gd name="T49" fmla="*/ 92 h 129"/>
                <a:gd name="T50" fmla="*/ 170 w 249"/>
                <a:gd name="T51" fmla="*/ 104 h 129"/>
                <a:gd name="T52" fmla="*/ 146 w 249"/>
                <a:gd name="T53" fmla="*/ 114 h 129"/>
                <a:gd name="T54" fmla="*/ 121 w 249"/>
                <a:gd name="T55" fmla="*/ 119 h 129"/>
                <a:gd name="T56" fmla="*/ 94 w 249"/>
                <a:gd name="T57" fmla="*/ 122 h 129"/>
                <a:gd name="T58" fmla="*/ 68 w 249"/>
                <a:gd name="T59" fmla="*/ 123 h 129"/>
                <a:gd name="T60" fmla="*/ 46 w 249"/>
                <a:gd name="T61" fmla="*/ 121 h 129"/>
                <a:gd name="T62" fmla="*/ 27 w 249"/>
                <a:gd name="T63" fmla="*/ 117 h 129"/>
                <a:gd name="T64" fmla="*/ 8 w 249"/>
                <a:gd name="T65" fmla="*/ 112 h 129"/>
                <a:gd name="T66" fmla="*/ 3 w 249"/>
                <a:gd name="T67" fmla="*/ 109 h 129"/>
                <a:gd name="T68" fmla="*/ 1 w 249"/>
                <a:gd name="T69" fmla="*/ 109 h 129"/>
                <a:gd name="T70" fmla="*/ 0 w 249"/>
                <a:gd name="T71" fmla="*/ 11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9" h="129">
                  <a:moveTo>
                    <a:pt x="1" y="114"/>
                  </a:moveTo>
                  <a:lnTo>
                    <a:pt x="1" y="114"/>
                  </a:lnTo>
                  <a:lnTo>
                    <a:pt x="3" y="114"/>
                  </a:lnTo>
                  <a:lnTo>
                    <a:pt x="4" y="116"/>
                  </a:lnTo>
                  <a:lnTo>
                    <a:pt x="8" y="118"/>
                  </a:lnTo>
                  <a:lnTo>
                    <a:pt x="14" y="121"/>
                  </a:lnTo>
                  <a:lnTo>
                    <a:pt x="18" y="122"/>
                  </a:lnTo>
                  <a:lnTo>
                    <a:pt x="30" y="124"/>
                  </a:lnTo>
                  <a:lnTo>
                    <a:pt x="40" y="126"/>
                  </a:lnTo>
                  <a:lnTo>
                    <a:pt x="52" y="127"/>
                  </a:lnTo>
                  <a:lnTo>
                    <a:pt x="63" y="129"/>
                  </a:lnTo>
                  <a:lnTo>
                    <a:pt x="80" y="129"/>
                  </a:lnTo>
                  <a:lnTo>
                    <a:pt x="96" y="129"/>
                  </a:lnTo>
                  <a:lnTo>
                    <a:pt x="112" y="126"/>
                  </a:lnTo>
                  <a:lnTo>
                    <a:pt x="128" y="124"/>
                  </a:lnTo>
                  <a:lnTo>
                    <a:pt x="143" y="121"/>
                  </a:lnTo>
                  <a:lnTo>
                    <a:pt x="151" y="118"/>
                  </a:lnTo>
                  <a:lnTo>
                    <a:pt x="158" y="116"/>
                  </a:lnTo>
                  <a:lnTo>
                    <a:pt x="165" y="114"/>
                  </a:lnTo>
                  <a:lnTo>
                    <a:pt x="172" y="110"/>
                  </a:lnTo>
                  <a:lnTo>
                    <a:pt x="179" y="106"/>
                  </a:lnTo>
                  <a:lnTo>
                    <a:pt x="185" y="103"/>
                  </a:lnTo>
                  <a:lnTo>
                    <a:pt x="196" y="97"/>
                  </a:lnTo>
                  <a:lnTo>
                    <a:pt x="205" y="90"/>
                  </a:lnTo>
                  <a:lnTo>
                    <a:pt x="212" y="83"/>
                  </a:lnTo>
                  <a:lnTo>
                    <a:pt x="221" y="74"/>
                  </a:lnTo>
                  <a:lnTo>
                    <a:pt x="226" y="66"/>
                  </a:lnTo>
                  <a:lnTo>
                    <a:pt x="232" y="57"/>
                  </a:lnTo>
                  <a:lnTo>
                    <a:pt x="238" y="48"/>
                  </a:lnTo>
                  <a:lnTo>
                    <a:pt x="241" y="38"/>
                  </a:lnTo>
                  <a:lnTo>
                    <a:pt x="244" y="29"/>
                  </a:lnTo>
                  <a:lnTo>
                    <a:pt x="247" y="20"/>
                  </a:lnTo>
                  <a:lnTo>
                    <a:pt x="248" y="11"/>
                  </a:lnTo>
                  <a:lnTo>
                    <a:pt x="249" y="4"/>
                  </a:lnTo>
                  <a:lnTo>
                    <a:pt x="248" y="0"/>
                  </a:lnTo>
                  <a:lnTo>
                    <a:pt x="248" y="1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7" y="12"/>
                  </a:lnTo>
                  <a:lnTo>
                    <a:pt x="246" y="17"/>
                  </a:lnTo>
                  <a:lnTo>
                    <a:pt x="244" y="22"/>
                  </a:lnTo>
                  <a:lnTo>
                    <a:pt x="242" y="30"/>
                  </a:lnTo>
                  <a:lnTo>
                    <a:pt x="240" y="38"/>
                  </a:lnTo>
                  <a:lnTo>
                    <a:pt x="235" y="45"/>
                  </a:lnTo>
                  <a:lnTo>
                    <a:pt x="231" y="51"/>
                  </a:lnTo>
                  <a:lnTo>
                    <a:pt x="225" y="61"/>
                  </a:lnTo>
                  <a:lnTo>
                    <a:pt x="218" y="69"/>
                  </a:lnTo>
                  <a:lnTo>
                    <a:pt x="211" y="78"/>
                  </a:lnTo>
                  <a:lnTo>
                    <a:pt x="201" y="85"/>
                  </a:lnTo>
                  <a:lnTo>
                    <a:pt x="192" y="92"/>
                  </a:lnTo>
                  <a:lnTo>
                    <a:pt x="182" y="98"/>
                  </a:lnTo>
                  <a:lnTo>
                    <a:pt x="170" y="104"/>
                  </a:lnTo>
                  <a:lnTo>
                    <a:pt x="158" y="109"/>
                  </a:lnTo>
                  <a:lnTo>
                    <a:pt x="146" y="114"/>
                  </a:lnTo>
                  <a:lnTo>
                    <a:pt x="133" y="117"/>
                  </a:lnTo>
                  <a:lnTo>
                    <a:pt x="121" y="119"/>
                  </a:lnTo>
                  <a:lnTo>
                    <a:pt x="107" y="121"/>
                  </a:lnTo>
                  <a:lnTo>
                    <a:pt x="94" y="122"/>
                  </a:lnTo>
                  <a:lnTo>
                    <a:pt x="81" y="123"/>
                  </a:lnTo>
                  <a:lnTo>
                    <a:pt x="68" y="123"/>
                  </a:lnTo>
                  <a:lnTo>
                    <a:pt x="54" y="122"/>
                  </a:lnTo>
                  <a:lnTo>
                    <a:pt x="46" y="121"/>
                  </a:lnTo>
                  <a:lnTo>
                    <a:pt x="36" y="119"/>
                  </a:lnTo>
                  <a:lnTo>
                    <a:pt x="27" y="117"/>
                  </a:lnTo>
                  <a:lnTo>
                    <a:pt x="18" y="114"/>
                  </a:lnTo>
                  <a:lnTo>
                    <a:pt x="8" y="112"/>
                  </a:lnTo>
                  <a:lnTo>
                    <a:pt x="4" y="110"/>
                  </a:lnTo>
                  <a:lnTo>
                    <a:pt x="3" y="109"/>
                  </a:lnTo>
                  <a:lnTo>
                    <a:pt x="1" y="108"/>
                  </a:lnTo>
                  <a:lnTo>
                    <a:pt x="1" y="109"/>
                  </a:lnTo>
                  <a:lnTo>
                    <a:pt x="1" y="111"/>
                  </a:lnTo>
                  <a:lnTo>
                    <a:pt x="0" y="112"/>
                  </a:lnTo>
                  <a:lnTo>
                    <a:pt x="1" y="1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3625850" y="3055938"/>
              <a:ext cx="71438" cy="182563"/>
            </a:xfrm>
            <a:custGeom>
              <a:avLst/>
              <a:gdLst>
                <a:gd name="T0" fmla="*/ 22 w 45"/>
                <a:gd name="T1" fmla="*/ 16 h 115"/>
                <a:gd name="T2" fmla="*/ 28 w 45"/>
                <a:gd name="T3" fmla="*/ 13 h 115"/>
                <a:gd name="T4" fmla="*/ 33 w 45"/>
                <a:gd name="T5" fmla="*/ 7 h 115"/>
                <a:gd name="T6" fmla="*/ 33 w 45"/>
                <a:gd name="T7" fmla="*/ 2 h 115"/>
                <a:gd name="T8" fmla="*/ 30 w 45"/>
                <a:gd name="T9" fmla="*/ 0 h 115"/>
                <a:gd name="T10" fmla="*/ 24 w 45"/>
                <a:gd name="T11" fmla="*/ 0 h 115"/>
                <a:gd name="T12" fmla="*/ 21 w 45"/>
                <a:gd name="T13" fmla="*/ 5 h 115"/>
                <a:gd name="T14" fmla="*/ 25 w 45"/>
                <a:gd name="T15" fmla="*/ 8 h 115"/>
                <a:gd name="T16" fmla="*/ 24 w 45"/>
                <a:gd name="T17" fmla="*/ 10 h 115"/>
                <a:gd name="T18" fmla="*/ 19 w 45"/>
                <a:gd name="T19" fmla="*/ 10 h 115"/>
                <a:gd name="T20" fmla="*/ 15 w 45"/>
                <a:gd name="T21" fmla="*/ 11 h 115"/>
                <a:gd name="T22" fmla="*/ 13 w 45"/>
                <a:gd name="T23" fmla="*/ 14 h 115"/>
                <a:gd name="T24" fmla="*/ 8 w 45"/>
                <a:gd name="T25" fmla="*/ 13 h 115"/>
                <a:gd name="T26" fmla="*/ 5 w 45"/>
                <a:gd name="T27" fmla="*/ 14 h 115"/>
                <a:gd name="T28" fmla="*/ 2 w 45"/>
                <a:gd name="T29" fmla="*/ 15 h 115"/>
                <a:gd name="T30" fmla="*/ 2 w 45"/>
                <a:gd name="T31" fmla="*/ 18 h 115"/>
                <a:gd name="T32" fmla="*/ 2 w 45"/>
                <a:gd name="T33" fmla="*/ 14 h 115"/>
                <a:gd name="T34" fmla="*/ 1 w 45"/>
                <a:gd name="T35" fmla="*/ 18 h 115"/>
                <a:gd name="T36" fmla="*/ 2 w 45"/>
                <a:gd name="T37" fmla="*/ 21 h 115"/>
                <a:gd name="T38" fmla="*/ 4 w 45"/>
                <a:gd name="T39" fmla="*/ 65 h 115"/>
                <a:gd name="T40" fmla="*/ 1 w 45"/>
                <a:gd name="T41" fmla="*/ 111 h 115"/>
                <a:gd name="T42" fmla="*/ 0 w 45"/>
                <a:gd name="T43" fmla="*/ 113 h 115"/>
                <a:gd name="T44" fmla="*/ 2 w 45"/>
                <a:gd name="T45" fmla="*/ 115 h 115"/>
                <a:gd name="T46" fmla="*/ 6 w 45"/>
                <a:gd name="T47" fmla="*/ 113 h 115"/>
                <a:gd name="T48" fmla="*/ 9 w 45"/>
                <a:gd name="T49" fmla="*/ 89 h 115"/>
                <a:gd name="T50" fmla="*/ 10 w 45"/>
                <a:gd name="T51" fmla="*/ 43 h 115"/>
                <a:gd name="T52" fmla="*/ 11 w 45"/>
                <a:gd name="T53" fmla="*/ 20 h 115"/>
                <a:gd name="T54" fmla="*/ 25 w 45"/>
                <a:gd name="T55" fmla="*/ 39 h 115"/>
                <a:gd name="T56" fmla="*/ 38 w 45"/>
                <a:gd name="T57" fmla="*/ 60 h 115"/>
                <a:gd name="T58" fmla="*/ 42 w 45"/>
                <a:gd name="T59" fmla="*/ 59 h 115"/>
                <a:gd name="T60" fmla="*/ 45 w 45"/>
                <a:gd name="T61" fmla="*/ 56 h 115"/>
                <a:gd name="T62" fmla="*/ 32 w 45"/>
                <a:gd name="T63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" h="115">
                  <a:moveTo>
                    <a:pt x="22" y="16"/>
                  </a:moveTo>
                  <a:lnTo>
                    <a:pt x="22" y="16"/>
                  </a:lnTo>
                  <a:lnTo>
                    <a:pt x="25" y="14"/>
                  </a:lnTo>
                  <a:lnTo>
                    <a:pt x="28" y="13"/>
                  </a:lnTo>
                  <a:lnTo>
                    <a:pt x="32" y="10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3" y="2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1" y="3"/>
                  </a:lnTo>
                  <a:lnTo>
                    <a:pt x="21" y="5"/>
                  </a:lnTo>
                  <a:lnTo>
                    <a:pt x="21" y="8"/>
                  </a:lnTo>
                  <a:lnTo>
                    <a:pt x="25" y="8"/>
                  </a:lnTo>
                  <a:lnTo>
                    <a:pt x="28" y="7"/>
                  </a:lnTo>
                  <a:lnTo>
                    <a:pt x="24" y="10"/>
                  </a:lnTo>
                  <a:lnTo>
                    <a:pt x="19" y="11"/>
                  </a:lnTo>
                  <a:lnTo>
                    <a:pt x="19" y="10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8" y="15"/>
                  </a:lnTo>
                  <a:lnTo>
                    <a:pt x="8" y="13"/>
                  </a:lnTo>
                  <a:lnTo>
                    <a:pt x="7" y="13"/>
                  </a:lnTo>
                  <a:lnTo>
                    <a:pt x="5" y="14"/>
                  </a:lnTo>
                  <a:lnTo>
                    <a:pt x="3" y="14"/>
                  </a:lnTo>
                  <a:lnTo>
                    <a:pt x="2" y="15"/>
                  </a:lnTo>
                  <a:lnTo>
                    <a:pt x="2" y="16"/>
                  </a:lnTo>
                  <a:lnTo>
                    <a:pt x="2" y="18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1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1"/>
                  </a:lnTo>
                  <a:lnTo>
                    <a:pt x="3" y="43"/>
                  </a:lnTo>
                  <a:lnTo>
                    <a:pt x="4" y="65"/>
                  </a:lnTo>
                  <a:lnTo>
                    <a:pt x="3" y="89"/>
                  </a:lnTo>
                  <a:lnTo>
                    <a:pt x="1" y="111"/>
                  </a:lnTo>
                  <a:lnTo>
                    <a:pt x="0" y="111"/>
                  </a:lnTo>
                  <a:lnTo>
                    <a:pt x="0" y="113"/>
                  </a:lnTo>
                  <a:lnTo>
                    <a:pt x="1" y="115"/>
                  </a:lnTo>
                  <a:lnTo>
                    <a:pt x="2" y="115"/>
                  </a:lnTo>
                  <a:lnTo>
                    <a:pt x="4" y="114"/>
                  </a:lnTo>
                  <a:lnTo>
                    <a:pt x="6" y="113"/>
                  </a:lnTo>
                  <a:lnTo>
                    <a:pt x="7" y="111"/>
                  </a:lnTo>
                  <a:lnTo>
                    <a:pt x="9" y="89"/>
                  </a:lnTo>
                  <a:lnTo>
                    <a:pt x="10" y="67"/>
                  </a:lnTo>
                  <a:lnTo>
                    <a:pt x="10" y="43"/>
                  </a:lnTo>
                  <a:lnTo>
                    <a:pt x="8" y="21"/>
                  </a:lnTo>
                  <a:lnTo>
                    <a:pt x="11" y="20"/>
                  </a:lnTo>
                  <a:lnTo>
                    <a:pt x="15" y="18"/>
                  </a:lnTo>
                  <a:lnTo>
                    <a:pt x="25" y="39"/>
                  </a:lnTo>
                  <a:lnTo>
                    <a:pt x="32" y="50"/>
                  </a:lnTo>
                  <a:lnTo>
                    <a:pt x="38" y="60"/>
                  </a:lnTo>
                  <a:lnTo>
                    <a:pt x="39" y="60"/>
                  </a:lnTo>
                  <a:lnTo>
                    <a:pt x="42" y="59"/>
                  </a:lnTo>
                  <a:lnTo>
                    <a:pt x="43" y="57"/>
                  </a:lnTo>
                  <a:lnTo>
                    <a:pt x="45" y="56"/>
                  </a:lnTo>
                  <a:lnTo>
                    <a:pt x="37" y="47"/>
                  </a:lnTo>
                  <a:lnTo>
                    <a:pt x="32" y="36"/>
                  </a:lnTo>
                  <a:lnTo>
                    <a:pt x="22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671888" y="3071813"/>
              <a:ext cx="179388" cy="53975"/>
            </a:xfrm>
            <a:custGeom>
              <a:avLst/>
              <a:gdLst>
                <a:gd name="T0" fmla="*/ 113 w 113"/>
                <a:gd name="T1" fmla="*/ 32 h 34"/>
                <a:gd name="T2" fmla="*/ 113 w 113"/>
                <a:gd name="T3" fmla="*/ 32 h 34"/>
                <a:gd name="T4" fmla="*/ 107 w 113"/>
                <a:gd name="T5" fmla="*/ 28 h 34"/>
                <a:gd name="T6" fmla="*/ 102 w 113"/>
                <a:gd name="T7" fmla="*/ 26 h 34"/>
                <a:gd name="T8" fmla="*/ 95 w 113"/>
                <a:gd name="T9" fmla="*/ 24 h 34"/>
                <a:gd name="T10" fmla="*/ 88 w 113"/>
                <a:gd name="T11" fmla="*/ 21 h 34"/>
                <a:gd name="T12" fmla="*/ 75 w 113"/>
                <a:gd name="T13" fmla="*/ 18 h 34"/>
                <a:gd name="T14" fmla="*/ 62 w 113"/>
                <a:gd name="T15" fmla="*/ 16 h 34"/>
                <a:gd name="T16" fmla="*/ 35 w 113"/>
                <a:gd name="T17" fmla="*/ 6 h 34"/>
                <a:gd name="T18" fmla="*/ 20 w 113"/>
                <a:gd name="T19" fmla="*/ 3 h 34"/>
                <a:gd name="T20" fmla="*/ 12 w 113"/>
                <a:gd name="T21" fmla="*/ 1 h 34"/>
                <a:gd name="T22" fmla="*/ 6 w 113"/>
                <a:gd name="T23" fmla="*/ 0 h 34"/>
                <a:gd name="T24" fmla="*/ 4 w 113"/>
                <a:gd name="T25" fmla="*/ 1 h 34"/>
                <a:gd name="T26" fmla="*/ 1 w 113"/>
                <a:gd name="T27" fmla="*/ 3 h 34"/>
                <a:gd name="T28" fmla="*/ 0 w 113"/>
                <a:gd name="T29" fmla="*/ 3 h 34"/>
                <a:gd name="T30" fmla="*/ 6 w 113"/>
                <a:gd name="T31" fmla="*/ 3 h 34"/>
                <a:gd name="T32" fmla="*/ 11 w 113"/>
                <a:gd name="T33" fmla="*/ 6 h 34"/>
                <a:gd name="T34" fmla="*/ 26 w 113"/>
                <a:gd name="T35" fmla="*/ 8 h 34"/>
                <a:gd name="T36" fmla="*/ 51 w 113"/>
                <a:gd name="T37" fmla="*/ 16 h 34"/>
                <a:gd name="T38" fmla="*/ 66 w 113"/>
                <a:gd name="T39" fmla="*/ 20 h 34"/>
                <a:gd name="T40" fmla="*/ 80 w 113"/>
                <a:gd name="T41" fmla="*/ 24 h 34"/>
                <a:gd name="T42" fmla="*/ 86 w 113"/>
                <a:gd name="T43" fmla="*/ 26 h 34"/>
                <a:gd name="T44" fmla="*/ 94 w 113"/>
                <a:gd name="T45" fmla="*/ 28 h 34"/>
                <a:gd name="T46" fmla="*/ 100 w 113"/>
                <a:gd name="T47" fmla="*/ 32 h 34"/>
                <a:gd name="T48" fmla="*/ 106 w 113"/>
                <a:gd name="T49" fmla="*/ 34 h 34"/>
                <a:gd name="T50" fmla="*/ 107 w 113"/>
                <a:gd name="T51" fmla="*/ 34 h 34"/>
                <a:gd name="T52" fmla="*/ 108 w 113"/>
                <a:gd name="T53" fmla="*/ 34 h 34"/>
                <a:gd name="T54" fmla="*/ 110 w 113"/>
                <a:gd name="T55" fmla="*/ 34 h 34"/>
                <a:gd name="T56" fmla="*/ 112 w 113"/>
                <a:gd name="T57" fmla="*/ 32 h 34"/>
                <a:gd name="T58" fmla="*/ 113 w 113"/>
                <a:gd name="T5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3" h="34">
                  <a:moveTo>
                    <a:pt x="113" y="32"/>
                  </a:moveTo>
                  <a:lnTo>
                    <a:pt x="113" y="32"/>
                  </a:lnTo>
                  <a:lnTo>
                    <a:pt x="107" y="28"/>
                  </a:lnTo>
                  <a:lnTo>
                    <a:pt x="102" y="26"/>
                  </a:lnTo>
                  <a:lnTo>
                    <a:pt x="95" y="24"/>
                  </a:lnTo>
                  <a:lnTo>
                    <a:pt x="88" y="21"/>
                  </a:lnTo>
                  <a:lnTo>
                    <a:pt x="75" y="18"/>
                  </a:lnTo>
                  <a:lnTo>
                    <a:pt x="62" y="16"/>
                  </a:lnTo>
                  <a:lnTo>
                    <a:pt x="35" y="6"/>
                  </a:lnTo>
                  <a:lnTo>
                    <a:pt x="20" y="3"/>
                  </a:lnTo>
                  <a:lnTo>
                    <a:pt x="12" y="1"/>
                  </a:lnTo>
                  <a:lnTo>
                    <a:pt x="6" y="0"/>
                  </a:lnTo>
                  <a:lnTo>
                    <a:pt x="4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6" y="3"/>
                  </a:lnTo>
                  <a:lnTo>
                    <a:pt x="11" y="6"/>
                  </a:lnTo>
                  <a:lnTo>
                    <a:pt x="26" y="8"/>
                  </a:lnTo>
                  <a:lnTo>
                    <a:pt x="51" y="16"/>
                  </a:lnTo>
                  <a:lnTo>
                    <a:pt x="66" y="20"/>
                  </a:lnTo>
                  <a:lnTo>
                    <a:pt x="80" y="24"/>
                  </a:lnTo>
                  <a:lnTo>
                    <a:pt x="86" y="26"/>
                  </a:lnTo>
                  <a:lnTo>
                    <a:pt x="94" y="28"/>
                  </a:lnTo>
                  <a:lnTo>
                    <a:pt x="100" y="32"/>
                  </a:lnTo>
                  <a:lnTo>
                    <a:pt x="106" y="34"/>
                  </a:lnTo>
                  <a:lnTo>
                    <a:pt x="107" y="34"/>
                  </a:lnTo>
                  <a:lnTo>
                    <a:pt x="108" y="34"/>
                  </a:lnTo>
                  <a:lnTo>
                    <a:pt x="110" y="34"/>
                  </a:lnTo>
                  <a:lnTo>
                    <a:pt x="112" y="32"/>
                  </a:lnTo>
                  <a:lnTo>
                    <a:pt x="11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Accolade fermante 52"/>
          <p:cNvSpPr/>
          <p:nvPr/>
        </p:nvSpPr>
        <p:spPr>
          <a:xfrm rot="5400000">
            <a:off x="3939857" y="4343907"/>
            <a:ext cx="278944" cy="286544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Box 17"/>
          <p:cNvSpPr txBox="1"/>
          <p:nvPr/>
        </p:nvSpPr>
        <p:spPr>
          <a:xfrm>
            <a:off x="1845872" y="4668218"/>
            <a:ext cx="5338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NWu</a:t>
            </a:r>
          </a:p>
        </p:txBody>
      </p:sp>
      <p:sp>
        <p:nvSpPr>
          <p:cNvPr id="52" name="Rectangle 51"/>
          <p:cNvSpPr/>
          <p:nvPr/>
        </p:nvSpPr>
        <p:spPr>
          <a:xfrm>
            <a:off x="418351" y="3468875"/>
            <a:ext cx="54908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0" i="0" u="none" strike="noStrike" baseline="0" dirty="0"/>
              <a:t>2) Non 3GPP defined Satellite access</a:t>
            </a:r>
            <a:endParaRPr lang="en-US" sz="2800" dirty="0"/>
          </a:p>
        </p:txBody>
      </p:sp>
      <p:sp>
        <p:nvSpPr>
          <p:cNvPr id="55" name="Rectangle 54"/>
          <p:cNvSpPr/>
          <p:nvPr/>
        </p:nvSpPr>
        <p:spPr>
          <a:xfrm>
            <a:off x="991814" y="2178646"/>
            <a:ext cx="656432" cy="547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UE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438425" y="2179567"/>
            <a:ext cx="1121367" cy="547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NG RAN (</a:t>
            </a:r>
            <a:r>
              <a:rPr lang="fr-FR" dirty="0" err="1"/>
              <a:t>gNB</a:t>
            </a:r>
            <a:r>
              <a:rPr lang="fr-FR" dirty="0"/>
              <a:t>)</a:t>
            </a:r>
          </a:p>
        </p:txBody>
      </p:sp>
      <p:sp>
        <p:nvSpPr>
          <p:cNvPr id="57" name="Rectangle 56"/>
          <p:cNvSpPr/>
          <p:nvPr/>
        </p:nvSpPr>
        <p:spPr>
          <a:xfrm>
            <a:off x="5571752" y="2181410"/>
            <a:ext cx="656432" cy="547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5G CN</a:t>
            </a:r>
          </a:p>
        </p:txBody>
      </p:sp>
      <p:pic>
        <p:nvPicPr>
          <p:cNvPr id="58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662" y="1989658"/>
            <a:ext cx="947738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9" name="Connecteur droit avec flèche 58"/>
          <p:cNvCxnSpPr>
            <a:stCxn id="57" idx="3"/>
            <a:endCxn id="58" idx="1"/>
          </p:cNvCxnSpPr>
          <p:nvPr/>
        </p:nvCxnSpPr>
        <p:spPr>
          <a:xfrm flipV="1">
            <a:off x="6228184" y="2452415"/>
            <a:ext cx="996478" cy="2765"/>
          </a:xfrm>
          <a:prstGeom prst="straightConnector1">
            <a:avLst/>
          </a:prstGeom>
          <a:ln w="317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>
            <a:stCxn id="56" idx="3"/>
            <a:endCxn id="57" idx="1"/>
          </p:cNvCxnSpPr>
          <p:nvPr/>
        </p:nvCxnSpPr>
        <p:spPr>
          <a:xfrm>
            <a:off x="3559792" y="2453337"/>
            <a:ext cx="2011960" cy="1843"/>
          </a:xfrm>
          <a:prstGeom prst="straightConnector1">
            <a:avLst/>
          </a:prstGeom>
          <a:ln w="317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avec flèche 60"/>
          <p:cNvCxnSpPr>
            <a:stCxn id="55" idx="3"/>
            <a:endCxn id="56" idx="1"/>
          </p:cNvCxnSpPr>
          <p:nvPr/>
        </p:nvCxnSpPr>
        <p:spPr>
          <a:xfrm>
            <a:off x="1648246" y="2452416"/>
            <a:ext cx="790179" cy="921"/>
          </a:xfrm>
          <a:prstGeom prst="straightConnector1">
            <a:avLst/>
          </a:prstGeom>
          <a:ln w="317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302"/>
          <p:cNvSpPr>
            <a:spLocks noChangeArrowheads="1"/>
          </p:cNvSpPr>
          <p:nvPr/>
        </p:nvSpPr>
        <p:spPr bwMode="auto">
          <a:xfrm>
            <a:off x="1763688" y="2178646"/>
            <a:ext cx="5081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NR-</a:t>
            </a:r>
            <a:r>
              <a:rPr kumimoji="0" lang="fr-FR" altLang="fr-FR" sz="14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Uu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3" name="Rectangle 302"/>
          <p:cNvSpPr>
            <a:spLocks noChangeArrowheads="1"/>
          </p:cNvSpPr>
          <p:nvPr/>
        </p:nvSpPr>
        <p:spPr bwMode="auto">
          <a:xfrm>
            <a:off x="4139952" y="2178646"/>
            <a:ext cx="64799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NG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4" name="Rectangle 320"/>
          <p:cNvSpPr>
            <a:spLocks noChangeArrowheads="1"/>
          </p:cNvSpPr>
          <p:nvPr/>
        </p:nvSpPr>
        <p:spPr bwMode="auto">
          <a:xfrm>
            <a:off x="6488062" y="2151782"/>
            <a:ext cx="20999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N6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5" name="Rectangle 10"/>
          <p:cNvSpPr>
            <a:spLocks noChangeArrowheads="1"/>
          </p:cNvSpPr>
          <p:nvPr/>
        </p:nvSpPr>
        <p:spPr bwMode="auto">
          <a:xfrm>
            <a:off x="7385435" y="2259216"/>
            <a:ext cx="6889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Data Network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6" name="Groupe 65"/>
          <p:cNvGrpSpPr/>
          <p:nvPr/>
        </p:nvGrpSpPr>
        <p:grpSpPr>
          <a:xfrm>
            <a:off x="3810768" y="2759521"/>
            <a:ext cx="257176" cy="434975"/>
            <a:chOff x="314325" y="3355976"/>
            <a:chExt cx="257176" cy="434975"/>
          </a:xfrm>
        </p:grpSpPr>
        <p:sp>
          <p:nvSpPr>
            <p:cNvPr id="67" name="Freeform 23"/>
            <p:cNvSpPr>
              <a:spLocks/>
            </p:cNvSpPr>
            <p:nvPr/>
          </p:nvSpPr>
          <p:spPr bwMode="auto">
            <a:xfrm>
              <a:off x="314325" y="3368676"/>
              <a:ext cx="227013" cy="290513"/>
            </a:xfrm>
            <a:custGeom>
              <a:avLst/>
              <a:gdLst>
                <a:gd name="T0" fmla="*/ 26 w 143"/>
                <a:gd name="T1" fmla="*/ 0 h 183"/>
                <a:gd name="T2" fmla="*/ 23 w 143"/>
                <a:gd name="T3" fmla="*/ 2 h 183"/>
                <a:gd name="T4" fmla="*/ 21 w 143"/>
                <a:gd name="T5" fmla="*/ 2 h 183"/>
                <a:gd name="T6" fmla="*/ 19 w 143"/>
                <a:gd name="T7" fmla="*/ 2 h 183"/>
                <a:gd name="T8" fmla="*/ 16 w 143"/>
                <a:gd name="T9" fmla="*/ 3 h 183"/>
                <a:gd name="T10" fmla="*/ 13 w 143"/>
                <a:gd name="T11" fmla="*/ 3 h 183"/>
                <a:gd name="T12" fmla="*/ 11 w 143"/>
                <a:gd name="T13" fmla="*/ 5 h 183"/>
                <a:gd name="T14" fmla="*/ 9 w 143"/>
                <a:gd name="T15" fmla="*/ 6 h 183"/>
                <a:gd name="T16" fmla="*/ 4 w 143"/>
                <a:gd name="T17" fmla="*/ 10 h 183"/>
                <a:gd name="T18" fmla="*/ 1 w 143"/>
                <a:gd name="T19" fmla="*/ 19 h 183"/>
                <a:gd name="T20" fmla="*/ 0 w 143"/>
                <a:gd name="T21" fmla="*/ 30 h 183"/>
                <a:gd name="T22" fmla="*/ 2 w 143"/>
                <a:gd name="T23" fmla="*/ 43 h 183"/>
                <a:gd name="T24" fmla="*/ 5 w 143"/>
                <a:gd name="T25" fmla="*/ 59 h 183"/>
                <a:gd name="T26" fmla="*/ 12 w 143"/>
                <a:gd name="T27" fmla="*/ 75 h 183"/>
                <a:gd name="T28" fmla="*/ 21 w 143"/>
                <a:gd name="T29" fmla="*/ 93 h 183"/>
                <a:gd name="T30" fmla="*/ 32 w 143"/>
                <a:gd name="T31" fmla="*/ 111 h 183"/>
                <a:gd name="T32" fmla="*/ 46 w 143"/>
                <a:gd name="T33" fmla="*/ 129 h 183"/>
                <a:gd name="T34" fmla="*/ 59 w 143"/>
                <a:gd name="T35" fmla="*/ 145 h 183"/>
                <a:gd name="T36" fmla="*/ 73 w 143"/>
                <a:gd name="T37" fmla="*/ 158 h 183"/>
                <a:gd name="T38" fmla="*/ 86 w 143"/>
                <a:gd name="T39" fmla="*/ 169 h 183"/>
                <a:gd name="T40" fmla="*/ 100 w 143"/>
                <a:gd name="T41" fmla="*/ 176 h 183"/>
                <a:gd name="T42" fmla="*/ 111 w 143"/>
                <a:gd name="T43" fmla="*/ 182 h 183"/>
                <a:gd name="T44" fmla="*/ 123 w 143"/>
                <a:gd name="T45" fmla="*/ 183 h 183"/>
                <a:gd name="T46" fmla="*/ 132 w 143"/>
                <a:gd name="T47" fmla="*/ 182 h 183"/>
                <a:gd name="T48" fmla="*/ 137 w 143"/>
                <a:gd name="T49" fmla="*/ 178 h 183"/>
                <a:gd name="T50" fmla="*/ 140 w 143"/>
                <a:gd name="T51" fmla="*/ 172 h 183"/>
                <a:gd name="T52" fmla="*/ 142 w 143"/>
                <a:gd name="T53" fmla="*/ 166 h 183"/>
                <a:gd name="T54" fmla="*/ 142 w 143"/>
                <a:gd name="T55" fmla="*/ 159 h 183"/>
                <a:gd name="T56" fmla="*/ 143 w 143"/>
                <a:gd name="T57" fmla="*/ 153 h 183"/>
                <a:gd name="T58" fmla="*/ 143 w 143"/>
                <a:gd name="T59" fmla="*/ 147 h 183"/>
                <a:gd name="T60" fmla="*/ 143 w 143"/>
                <a:gd name="T61" fmla="*/ 142 h 183"/>
                <a:gd name="T62" fmla="*/ 142 w 143"/>
                <a:gd name="T63" fmla="*/ 133 h 183"/>
                <a:gd name="T64" fmla="*/ 140 w 143"/>
                <a:gd name="T65" fmla="*/ 123 h 183"/>
                <a:gd name="T66" fmla="*/ 137 w 143"/>
                <a:gd name="T67" fmla="*/ 113 h 183"/>
                <a:gd name="T68" fmla="*/ 133 w 143"/>
                <a:gd name="T69" fmla="*/ 102 h 183"/>
                <a:gd name="T70" fmla="*/ 127 w 143"/>
                <a:gd name="T71" fmla="*/ 92 h 183"/>
                <a:gd name="T72" fmla="*/ 120 w 143"/>
                <a:gd name="T73" fmla="*/ 79 h 183"/>
                <a:gd name="T74" fmla="*/ 113 w 143"/>
                <a:gd name="T75" fmla="*/ 67 h 183"/>
                <a:gd name="T76" fmla="*/ 132 w 143"/>
                <a:gd name="T77" fmla="*/ 43 h 183"/>
                <a:gd name="T78" fmla="*/ 107 w 143"/>
                <a:gd name="T79" fmla="*/ 58 h 183"/>
                <a:gd name="T80" fmla="*/ 95 w 143"/>
                <a:gd name="T81" fmla="*/ 45 h 183"/>
                <a:gd name="T82" fmla="*/ 84 w 143"/>
                <a:gd name="T83" fmla="*/ 32 h 183"/>
                <a:gd name="T84" fmla="*/ 74 w 143"/>
                <a:gd name="T85" fmla="*/ 22 h 183"/>
                <a:gd name="T86" fmla="*/ 63 w 143"/>
                <a:gd name="T87" fmla="*/ 14 h 183"/>
                <a:gd name="T88" fmla="*/ 53 w 143"/>
                <a:gd name="T89" fmla="*/ 7 h 183"/>
                <a:gd name="T90" fmla="*/ 42 w 143"/>
                <a:gd name="T91" fmla="*/ 3 h 183"/>
                <a:gd name="T92" fmla="*/ 34 w 143"/>
                <a:gd name="T93" fmla="*/ 0 h 183"/>
                <a:gd name="T94" fmla="*/ 27 w 143"/>
                <a:gd name="T9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3" h="183">
                  <a:moveTo>
                    <a:pt x="27" y="0"/>
                  </a:moveTo>
                  <a:lnTo>
                    <a:pt x="26" y="0"/>
                  </a:lnTo>
                  <a:lnTo>
                    <a:pt x="24" y="0"/>
                  </a:lnTo>
                  <a:lnTo>
                    <a:pt x="23" y="2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16" y="3"/>
                  </a:lnTo>
                  <a:lnTo>
                    <a:pt x="15" y="3"/>
                  </a:lnTo>
                  <a:lnTo>
                    <a:pt x="13" y="3"/>
                  </a:lnTo>
                  <a:lnTo>
                    <a:pt x="12" y="5"/>
                  </a:lnTo>
                  <a:lnTo>
                    <a:pt x="11" y="5"/>
                  </a:lnTo>
                  <a:lnTo>
                    <a:pt x="10" y="5"/>
                  </a:lnTo>
                  <a:lnTo>
                    <a:pt x="9" y="6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3"/>
                  </a:lnTo>
                  <a:lnTo>
                    <a:pt x="3" y="50"/>
                  </a:lnTo>
                  <a:lnTo>
                    <a:pt x="5" y="59"/>
                  </a:lnTo>
                  <a:lnTo>
                    <a:pt x="9" y="66"/>
                  </a:lnTo>
                  <a:lnTo>
                    <a:pt x="12" y="75"/>
                  </a:lnTo>
                  <a:lnTo>
                    <a:pt x="16" y="83"/>
                  </a:lnTo>
                  <a:lnTo>
                    <a:pt x="21" y="93"/>
                  </a:lnTo>
                  <a:lnTo>
                    <a:pt x="27" y="102"/>
                  </a:lnTo>
                  <a:lnTo>
                    <a:pt x="32" y="111"/>
                  </a:lnTo>
                  <a:lnTo>
                    <a:pt x="39" y="119"/>
                  </a:lnTo>
                  <a:lnTo>
                    <a:pt x="46" y="129"/>
                  </a:lnTo>
                  <a:lnTo>
                    <a:pt x="53" y="136"/>
                  </a:lnTo>
                  <a:lnTo>
                    <a:pt x="59" y="145"/>
                  </a:lnTo>
                  <a:lnTo>
                    <a:pt x="66" y="150"/>
                  </a:lnTo>
                  <a:lnTo>
                    <a:pt x="73" y="158"/>
                  </a:lnTo>
                  <a:lnTo>
                    <a:pt x="80" y="163"/>
                  </a:lnTo>
                  <a:lnTo>
                    <a:pt x="86" y="169"/>
                  </a:lnTo>
                  <a:lnTo>
                    <a:pt x="93" y="173"/>
                  </a:lnTo>
                  <a:lnTo>
                    <a:pt x="100" y="176"/>
                  </a:lnTo>
                  <a:lnTo>
                    <a:pt x="105" y="179"/>
                  </a:lnTo>
                  <a:lnTo>
                    <a:pt x="111" y="182"/>
                  </a:lnTo>
                  <a:lnTo>
                    <a:pt x="117" y="183"/>
                  </a:lnTo>
                  <a:lnTo>
                    <a:pt x="123" y="183"/>
                  </a:lnTo>
                  <a:lnTo>
                    <a:pt x="127" y="183"/>
                  </a:lnTo>
                  <a:lnTo>
                    <a:pt x="132" y="182"/>
                  </a:lnTo>
                  <a:lnTo>
                    <a:pt x="135" y="179"/>
                  </a:lnTo>
                  <a:lnTo>
                    <a:pt x="137" y="178"/>
                  </a:lnTo>
                  <a:lnTo>
                    <a:pt x="138" y="175"/>
                  </a:lnTo>
                  <a:lnTo>
                    <a:pt x="140" y="172"/>
                  </a:lnTo>
                  <a:lnTo>
                    <a:pt x="140" y="169"/>
                  </a:lnTo>
                  <a:lnTo>
                    <a:pt x="142" y="166"/>
                  </a:lnTo>
                  <a:lnTo>
                    <a:pt x="142" y="163"/>
                  </a:lnTo>
                  <a:lnTo>
                    <a:pt x="142" y="159"/>
                  </a:lnTo>
                  <a:lnTo>
                    <a:pt x="142" y="155"/>
                  </a:lnTo>
                  <a:lnTo>
                    <a:pt x="143" y="153"/>
                  </a:lnTo>
                  <a:lnTo>
                    <a:pt x="143" y="150"/>
                  </a:lnTo>
                  <a:lnTo>
                    <a:pt x="143" y="147"/>
                  </a:lnTo>
                  <a:lnTo>
                    <a:pt x="143" y="146"/>
                  </a:lnTo>
                  <a:lnTo>
                    <a:pt x="143" y="142"/>
                  </a:lnTo>
                  <a:lnTo>
                    <a:pt x="143" y="137"/>
                  </a:lnTo>
                  <a:lnTo>
                    <a:pt x="142" y="133"/>
                  </a:lnTo>
                  <a:lnTo>
                    <a:pt x="140" y="129"/>
                  </a:lnTo>
                  <a:lnTo>
                    <a:pt x="140" y="123"/>
                  </a:lnTo>
                  <a:lnTo>
                    <a:pt x="138" y="119"/>
                  </a:lnTo>
                  <a:lnTo>
                    <a:pt x="137" y="113"/>
                  </a:lnTo>
                  <a:lnTo>
                    <a:pt x="135" y="108"/>
                  </a:lnTo>
                  <a:lnTo>
                    <a:pt x="133" y="102"/>
                  </a:lnTo>
                  <a:lnTo>
                    <a:pt x="130" y="98"/>
                  </a:lnTo>
                  <a:lnTo>
                    <a:pt x="127" y="92"/>
                  </a:lnTo>
                  <a:lnTo>
                    <a:pt x="123" y="86"/>
                  </a:lnTo>
                  <a:lnTo>
                    <a:pt x="120" y="79"/>
                  </a:lnTo>
                  <a:lnTo>
                    <a:pt x="117" y="73"/>
                  </a:lnTo>
                  <a:lnTo>
                    <a:pt x="113" y="67"/>
                  </a:lnTo>
                  <a:lnTo>
                    <a:pt x="109" y="62"/>
                  </a:lnTo>
                  <a:lnTo>
                    <a:pt x="132" y="43"/>
                  </a:lnTo>
                  <a:lnTo>
                    <a:pt x="128" y="39"/>
                  </a:lnTo>
                  <a:lnTo>
                    <a:pt x="107" y="58"/>
                  </a:lnTo>
                  <a:lnTo>
                    <a:pt x="101" y="50"/>
                  </a:lnTo>
                  <a:lnTo>
                    <a:pt x="95" y="45"/>
                  </a:lnTo>
                  <a:lnTo>
                    <a:pt x="90" y="38"/>
                  </a:lnTo>
                  <a:lnTo>
                    <a:pt x="84" y="32"/>
                  </a:lnTo>
                  <a:lnTo>
                    <a:pt x="80" y="28"/>
                  </a:lnTo>
                  <a:lnTo>
                    <a:pt x="74" y="22"/>
                  </a:lnTo>
                  <a:lnTo>
                    <a:pt x="68" y="17"/>
                  </a:lnTo>
                  <a:lnTo>
                    <a:pt x="63" y="14"/>
                  </a:lnTo>
                  <a:lnTo>
                    <a:pt x="57" y="10"/>
                  </a:lnTo>
                  <a:lnTo>
                    <a:pt x="53" y="7"/>
                  </a:lnTo>
                  <a:lnTo>
                    <a:pt x="48" y="5"/>
                  </a:lnTo>
                  <a:lnTo>
                    <a:pt x="42" y="3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D6C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24"/>
            <p:cNvSpPr>
              <a:spLocks/>
            </p:cNvSpPr>
            <p:nvPr/>
          </p:nvSpPr>
          <p:spPr bwMode="auto">
            <a:xfrm>
              <a:off x="319088" y="3486151"/>
              <a:ext cx="114300" cy="271463"/>
            </a:xfrm>
            <a:custGeom>
              <a:avLst/>
              <a:gdLst>
                <a:gd name="T0" fmla="*/ 34 w 72"/>
                <a:gd name="T1" fmla="*/ 164 h 171"/>
                <a:gd name="T2" fmla="*/ 34 w 72"/>
                <a:gd name="T3" fmla="*/ 167 h 171"/>
                <a:gd name="T4" fmla="*/ 36 w 72"/>
                <a:gd name="T5" fmla="*/ 170 h 171"/>
                <a:gd name="T6" fmla="*/ 39 w 72"/>
                <a:gd name="T7" fmla="*/ 171 h 171"/>
                <a:gd name="T8" fmla="*/ 42 w 72"/>
                <a:gd name="T9" fmla="*/ 171 h 171"/>
                <a:gd name="T10" fmla="*/ 44 w 72"/>
                <a:gd name="T11" fmla="*/ 170 h 171"/>
                <a:gd name="T12" fmla="*/ 46 w 72"/>
                <a:gd name="T13" fmla="*/ 168 h 171"/>
                <a:gd name="T14" fmla="*/ 47 w 72"/>
                <a:gd name="T15" fmla="*/ 165 h 171"/>
                <a:gd name="T16" fmla="*/ 47 w 72"/>
                <a:gd name="T17" fmla="*/ 84 h 171"/>
                <a:gd name="T18" fmla="*/ 53 w 72"/>
                <a:gd name="T19" fmla="*/ 89 h 171"/>
                <a:gd name="T20" fmla="*/ 60 w 72"/>
                <a:gd name="T21" fmla="*/ 93 h 171"/>
                <a:gd name="T22" fmla="*/ 66 w 72"/>
                <a:gd name="T23" fmla="*/ 94 h 171"/>
                <a:gd name="T24" fmla="*/ 72 w 72"/>
                <a:gd name="T25" fmla="*/ 96 h 171"/>
                <a:gd name="T26" fmla="*/ 66 w 72"/>
                <a:gd name="T27" fmla="*/ 93 h 171"/>
                <a:gd name="T28" fmla="*/ 62 w 72"/>
                <a:gd name="T29" fmla="*/ 90 h 171"/>
                <a:gd name="T30" fmla="*/ 56 w 72"/>
                <a:gd name="T31" fmla="*/ 86 h 171"/>
                <a:gd name="T32" fmla="*/ 51 w 72"/>
                <a:gd name="T33" fmla="*/ 81 h 171"/>
                <a:gd name="T34" fmla="*/ 45 w 72"/>
                <a:gd name="T35" fmla="*/ 76 h 171"/>
                <a:gd name="T36" fmla="*/ 39 w 72"/>
                <a:gd name="T37" fmla="*/ 70 h 171"/>
                <a:gd name="T38" fmla="*/ 34 w 72"/>
                <a:gd name="T39" fmla="*/ 63 h 171"/>
                <a:gd name="T40" fmla="*/ 28 w 72"/>
                <a:gd name="T41" fmla="*/ 57 h 171"/>
                <a:gd name="T42" fmla="*/ 18 w 72"/>
                <a:gd name="T43" fmla="*/ 42 h 171"/>
                <a:gd name="T44" fmla="*/ 10 w 72"/>
                <a:gd name="T45" fmla="*/ 27 h 171"/>
                <a:gd name="T46" fmla="*/ 4 w 72"/>
                <a:gd name="T47" fmla="*/ 13 h 171"/>
                <a:gd name="T48" fmla="*/ 0 w 72"/>
                <a:gd name="T49" fmla="*/ 0 h 171"/>
                <a:gd name="T50" fmla="*/ 0 w 72"/>
                <a:gd name="T51" fmla="*/ 13 h 171"/>
                <a:gd name="T52" fmla="*/ 5 w 72"/>
                <a:gd name="T53" fmla="*/ 27 h 171"/>
                <a:gd name="T54" fmla="*/ 12 w 72"/>
                <a:gd name="T55" fmla="*/ 45 h 171"/>
                <a:gd name="T56" fmla="*/ 23 w 72"/>
                <a:gd name="T57" fmla="*/ 61 h 171"/>
                <a:gd name="T58" fmla="*/ 25 w 72"/>
                <a:gd name="T59" fmla="*/ 64 h 171"/>
                <a:gd name="T60" fmla="*/ 28 w 72"/>
                <a:gd name="T61" fmla="*/ 67 h 171"/>
                <a:gd name="T62" fmla="*/ 30 w 72"/>
                <a:gd name="T63" fmla="*/ 70 h 171"/>
                <a:gd name="T64" fmla="*/ 34 w 72"/>
                <a:gd name="T65" fmla="*/ 7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71">
                  <a:moveTo>
                    <a:pt x="34" y="73"/>
                  </a:moveTo>
                  <a:lnTo>
                    <a:pt x="34" y="164"/>
                  </a:lnTo>
                  <a:lnTo>
                    <a:pt x="34" y="165"/>
                  </a:lnTo>
                  <a:lnTo>
                    <a:pt x="34" y="167"/>
                  </a:lnTo>
                  <a:lnTo>
                    <a:pt x="35" y="168"/>
                  </a:lnTo>
                  <a:lnTo>
                    <a:pt x="36" y="170"/>
                  </a:lnTo>
                  <a:lnTo>
                    <a:pt x="37" y="171"/>
                  </a:lnTo>
                  <a:lnTo>
                    <a:pt x="39" y="171"/>
                  </a:lnTo>
                  <a:lnTo>
                    <a:pt x="40" y="171"/>
                  </a:lnTo>
                  <a:lnTo>
                    <a:pt x="42" y="171"/>
                  </a:lnTo>
                  <a:lnTo>
                    <a:pt x="43" y="171"/>
                  </a:lnTo>
                  <a:lnTo>
                    <a:pt x="44" y="170"/>
                  </a:lnTo>
                  <a:lnTo>
                    <a:pt x="45" y="170"/>
                  </a:lnTo>
                  <a:lnTo>
                    <a:pt x="46" y="168"/>
                  </a:lnTo>
                  <a:lnTo>
                    <a:pt x="46" y="167"/>
                  </a:lnTo>
                  <a:lnTo>
                    <a:pt x="47" y="165"/>
                  </a:lnTo>
                  <a:lnTo>
                    <a:pt x="47" y="164"/>
                  </a:lnTo>
                  <a:lnTo>
                    <a:pt x="47" y="84"/>
                  </a:lnTo>
                  <a:lnTo>
                    <a:pt x="51" y="87"/>
                  </a:lnTo>
                  <a:lnTo>
                    <a:pt x="53" y="89"/>
                  </a:lnTo>
                  <a:lnTo>
                    <a:pt x="56" y="92"/>
                  </a:lnTo>
                  <a:lnTo>
                    <a:pt x="60" y="93"/>
                  </a:lnTo>
                  <a:lnTo>
                    <a:pt x="63" y="94"/>
                  </a:lnTo>
                  <a:lnTo>
                    <a:pt x="66" y="94"/>
                  </a:lnTo>
                  <a:lnTo>
                    <a:pt x="70" y="96"/>
                  </a:lnTo>
                  <a:lnTo>
                    <a:pt x="72" y="96"/>
                  </a:lnTo>
                  <a:lnTo>
                    <a:pt x="70" y="94"/>
                  </a:lnTo>
                  <a:lnTo>
                    <a:pt x="66" y="93"/>
                  </a:lnTo>
                  <a:lnTo>
                    <a:pt x="64" y="92"/>
                  </a:lnTo>
                  <a:lnTo>
                    <a:pt x="62" y="90"/>
                  </a:lnTo>
                  <a:lnTo>
                    <a:pt x="59" y="87"/>
                  </a:lnTo>
                  <a:lnTo>
                    <a:pt x="56" y="86"/>
                  </a:lnTo>
                  <a:lnTo>
                    <a:pt x="53" y="83"/>
                  </a:lnTo>
                  <a:lnTo>
                    <a:pt x="51" y="81"/>
                  </a:lnTo>
                  <a:lnTo>
                    <a:pt x="47" y="79"/>
                  </a:lnTo>
                  <a:lnTo>
                    <a:pt x="45" y="76"/>
                  </a:lnTo>
                  <a:lnTo>
                    <a:pt x="42" y="73"/>
                  </a:lnTo>
                  <a:lnTo>
                    <a:pt x="39" y="70"/>
                  </a:lnTo>
                  <a:lnTo>
                    <a:pt x="36" y="67"/>
                  </a:lnTo>
                  <a:lnTo>
                    <a:pt x="34" y="63"/>
                  </a:lnTo>
                  <a:lnTo>
                    <a:pt x="30" y="60"/>
                  </a:lnTo>
                  <a:lnTo>
                    <a:pt x="28" y="57"/>
                  </a:lnTo>
                  <a:lnTo>
                    <a:pt x="23" y="49"/>
                  </a:lnTo>
                  <a:lnTo>
                    <a:pt x="18" y="42"/>
                  </a:lnTo>
                  <a:lnTo>
                    <a:pt x="14" y="34"/>
                  </a:lnTo>
                  <a:lnTo>
                    <a:pt x="10" y="27"/>
                  </a:lnTo>
                  <a:lnTo>
                    <a:pt x="7" y="20"/>
                  </a:lnTo>
                  <a:lnTo>
                    <a:pt x="4" y="13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3"/>
                  </a:lnTo>
                  <a:lnTo>
                    <a:pt x="2" y="20"/>
                  </a:lnTo>
                  <a:lnTo>
                    <a:pt x="5" y="27"/>
                  </a:lnTo>
                  <a:lnTo>
                    <a:pt x="8" y="36"/>
                  </a:lnTo>
                  <a:lnTo>
                    <a:pt x="12" y="45"/>
                  </a:lnTo>
                  <a:lnTo>
                    <a:pt x="17" y="53"/>
                  </a:lnTo>
                  <a:lnTo>
                    <a:pt x="23" y="61"/>
                  </a:lnTo>
                  <a:lnTo>
                    <a:pt x="24" y="63"/>
                  </a:lnTo>
                  <a:lnTo>
                    <a:pt x="25" y="64"/>
                  </a:lnTo>
                  <a:lnTo>
                    <a:pt x="27" y="66"/>
                  </a:lnTo>
                  <a:lnTo>
                    <a:pt x="28" y="67"/>
                  </a:lnTo>
                  <a:lnTo>
                    <a:pt x="29" y="69"/>
                  </a:lnTo>
                  <a:lnTo>
                    <a:pt x="30" y="70"/>
                  </a:lnTo>
                  <a:lnTo>
                    <a:pt x="33" y="71"/>
                  </a:lnTo>
                  <a:lnTo>
                    <a:pt x="34" y="73"/>
                  </a:lnTo>
                  <a:close/>
                </a:path>
              </a:pathLst>
            </a:custGeom>
            <a:solidFill>
              <a:srgbClr val="D6C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25"/>
            <p:cNvSpPr>
              <a:spLocks/>
            </p:cNvSpPr>
            <p:nvPr/>
          </p:nvSpPr>
          <p:spPr bwMode="auto">
            <a:xfrm>
              <a:off x="323850" y="3751263"/>
              <a:ext cx="115888" cy="39688"/>
            </a:xfrm>
            <a:custGeom>
              <a:avLst/>
              <a:gdLst>
                <a:gd name="T0" fmla="*/ 69 w 73"/>
                <a:gd name="T1" fmla="*/ 3 h 25"/>
                <a:gd name="T2" fmla="*/ 68 w 73"/>
                <a:gd name="T3" fmla="*/ 6 h 25"/>
                <a:gd name="T4" fmla="*/ 67 w 73"/>
                <a:gd name="T5" fmla="*/ 9 h 25"/>
                <a:gd name="T6" fmla="*/ 63 w 73"/>
                <a:gd name="T7" fmla="*/ 10 h 25"/>
                <a:gd name="T8" fmla="*/ 60 w 73"/>
                <a:gd name="T9" fmla="*/ 13 h 25"/>
                <a:gd name="T10" fmla="*/ 55 w 73"/>
                <a:gd name="T11" fmla="*/ 14 h 25"/>
                <a:gd name="T12" fmla="*/ 50 w 73"/>
                <a:gd name="T13" fmla="*/ 16 h 25"/>
                <a:gd name="T14" fmla="*/ 43 w 73"/>
                <a:gd name="T15" fmla="*/ 16 h 25"/>
                <a:gd name="T16" fmla="*/ 37 w 73"/>
                <a:gd name="T17" fmla="*/ 17 h 25"/>
                <a:gd name="T18" fmla="*/ 31 w 73"/>
                <a:gd name="T19" fmla="*/ 16 h 25"/>
                <a:gd name="T20" fmla="*/ 25 w 73"/>
                <a:gd name="T21" fmla="*/ 16 h 25"/>
                <a:gd name="T22" fmla="*/ 20 w 73"/>
                <a:gd name="T23" fmla="*/ 14 h 25"/>
                <a:gd name="T24" fmla="*/ 15 w 73"/>
                <a:gd name="T25" fmla="*/ 13 h 25"/>
                <a:gd name="T26" fmla="*/ 11 w 73"/>
                <a:gd name="T27" fmla="*/ 10 h 25"/>
                <a:gd name="T28" fmla="*/ 8 w 73"/>
                <a:gd name="T29" fmla="*/ 9 h 25"/>
                <a:gd name="T30" fmla="*/ 6 w 73"/>
                <a:gd name="T31" fmla="*/ 6 h 25"/>
                <a:gd name="T32" fmla="*/ 6 w 73"/>
                <a:gd name="T33" fmla="*/ 3 h 25"/>
                <a:gd name="T34" fmla="*/ 6 w 73"/>
                <a:gd name="T35" fmla="*/ 0 h 25"/>
                <a:gd name="T36" fmla="*/ 4 w 73"/>
                <a:gd name="T37" fmla="*/ 2 h 25"/>
                <a:gd name="T38" fmla="*/ 1 w 73"/>
                <a:gd name="T39" fmla="*/ 5 h 25"/>
                <a:gd name="T40" fmla="*/ 0 w 73"/>
                <a:gd name="T41" fmla="*/ 6 h 25"/>
                <a:gd name="T42" fmla="*/ 0 w 73"/>
                <a:gd name="T43" fmla="*/ 9 h 25"/>
                <a:gd name="T44" fmla="*/ 1 w 73"/>
                <a:gd name="T45" fmla="*/ 11 h 25"/>
                <a:gd name="T46" fmla="*/ 2 w 73"/>
                <a:gd name="T47" fmla="*/ 14 h 25"/>
                <a:gd name="T48" fmla="*/ 6 w 73"/>
                <a:gd name="T49" fmla="*/ 17 h 25"/>
                <a:gd name="T50" fmla="*/ 10 w 73"/>
                <a:gd name="T51" fmla="*/ 20 h 25"/>
                <a:gd name="T52" fmla="*/ 16 w 73"/>
                <a:gd name="T53" fmla="*/ 22 h 25"/>
                <a:gd name="T54" fmla="*/ 21 w 73"/>
                <a:gd name="T55" fmla="*/ 23 h 25"/>
                <a:gd name="T56" fmla="*/ 28 w 73"/>
                <a:gd name="T57" fmla="*/ 25 h 25"/>
                <a:gd name="T58" fmla="*/ 36 w 73"/>
                <a:gd name="T59" fmla="*/ 25 h 25"/>
                <a:gd name="T60" fmla="*/ 43 w 73"/>
                <a:gd name="T61" fmla="*/ 25 h 25"/>
                <a:gd name="T62" fmla="*/ 50 w 73"/>
                <a:gd name="T63" fmla="*/ 23 h 25"/>
                <a:gd name="T64" fmla="*/ 57 w 73"/>
                <a:gd name="T65" fmla="*/ 22 h 25"/>
                <a:gd name="T66" fmla="*/ 63 w 73"/>
                <a:gd name="T67" fmla="*/ 20 h 25"/>
                <a:gd name="T68" fmla="*/ 66 w 73"/>
                <a:gd name="T69" fmla="*/ 17 h 25"/>
                <a:gd name="T70" fmla="*/ 69 w 73"/>
                <a:gd name="T71" fmla="*/ 14 h 25"/>
                <a:gd name="T72" fmla="*/ 72 w 73"/>
                <a:gd name="T73" fmla="*/ 11 h 25"/>
                <a:gd name="T74" fmla="*/ 73 w 73"/>
                <a:gd name="T75" fmla="*/ 9 h 25"/>
                <a:gd name="T76" fmla="*/ 72 w 73"/>
                <a:gd name="T77" fmla="*/ 6 h 25"/>
                <a:gd name="T78" fmla="*/ 69 w 73"/>
                <a:gd name="T7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25">
                  <a:moveTo>
                    <a:pt x="69" y="2"/>
                  </a:moveTo>
                  <a:lnTo>
                    <a:pt x="69" y="3"/>
                  </a:lnTo>
                  <a:lnTo>
                    <a:pt x="69" y="5"/>
                  </a:lnTo>
                  <a:lnTo>
                    <a:pt x="68" y="6"/>
                  </a:lnTo>
                  <a:lnTo>
                    <a:pt x="68" y="7"/>
                  </a:lnTo>
                  <a:lnTo>
                    <a:pt x="67" y="9"/>
                  </a:lnTo>
                  <a:lnTo>
                    <a:pt x="66" y="9"/>
                  </a:lnTo>
                  <a:lnTo>
                    <a:pt x="63" y="10"/>
                  </a:lnTo>
                  <a:lnTo>
                    <a:pt x="61" y="11"/>
                  </a:lnTo>
                  <a:lnTo>
                    <a:pt x="60" y="13"/>
                  </a:lnTo>
                  <a:lnTo>
                    <a:pt x="58" y="13"/>
                  </a:lnTo>
                  <a:lnTo>
                    <a:pt x="55" y="14"/>
                  </a:lnTo>
                  <a:lnTo>
                    <a:pt x="52" y="14"/>
                  </a:lnTo>
                  <a:lnTo>
                    <a:pt x="50" y="16"/>
                  </a:lnTo>
                  <a:lnTo>
                    <a:pt x="47" y="16"/>
                  </a:lnTo>
                  <a:lnTo>
                    <a:pt x="43" y="16"/>
                  </a:lnTo>
                  <a:lnTo>
                    <a:pt x="41" y="17"/>
                  </a:lnTo>
                  <a:lnTo>
                    <a:pt x="37" y="17"/>
                  </a:lnTo>
                  <a:lnTo>
                    <a:pt x="34" y="17"/>
                  </a:lnTo>
                  <a:lnTo>
                    <a:pt x="31" y="16"/>
                  </a:lnTo>
                  <a:lnTo>
                    <a:pt x="27" y="16"/>
                  </a:lnTo>
                  <a:lnTo>
                    <a:pt x="25" y="16"/>
                  </a:lnTo>
                  <a:lnTo>
                    <a:pt x="21" y="14"/>
                  </a:lnTo>
                  <a:lnTo>
                    <a:pt x="20" y="14"/>
                  </a:lnTo>
                  <a:lnTo>
                    <a:pt x="17" y="13"/>
                  </a:lnTo>
                  <a:lnTo>
                    <a:pt x="15" y="13"/>
                  </a:lnTo>
                  <a:lnTo>
                    <a:pt x="13" y="11"/>
                  </a:lnTo>
                  <a:lnTo>
                    <a:pt x="11" y="10"/>
                  </a:lnTo>
                  <a:lnTo>
                    <a:pt x="9" y="9"/>
                  </a:lnTo>
                  <a:lnTo>
                    <a:pt x="8" y="9"/>
                  </a:lnTo>
                  <a:lnTo>
                    <a:pt x="7" y="7"/>
                  </a:lnTo>
                  <a:lnTo>
                    <a:pt x="6" y="6"/>
                  </a:lnTo>
                  <a:lnTo>
                    <a:pt x="6" y="5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0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7"/>
                  </a:lnTo>
                  <a:lnTo>
                    <a:pt x="8" y="19"/>
                  </a:lnTo>
                  <a:lnTo>
                    <a:pt x="10" y="20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20" y="23"/>
                  </a:lnTo>
                  <a:lnTo>
                    <a:pt x="21" y="23"/>
                  </a:lnTo>
                  <a:lnTo>
                    <a:pt x="25" y="25"/>
                  </a:lnTo>
                  <a:lnTo>
                    <a:pt x="28" y="25"/>
                  </a:lnTo>
                  <a:lnTo>
                    <a:pt x="33" y="25"/>
                  </a:lnTo>
                  <a:lnTo>
                    <a:pt x="36" y="25"/>
                  </a:lnTo>
                  <a:lnTo>
                    <a:pt x="40" y="25"/>
                  </a:lnTo>
                  <a:lnTo>
                    <a:pt x="43" y="25"/>
                  </a:lnTo>
                  <a:lnTo>
                    <a:pt x="47" y="25"/>
                  </a:lnTo>
                  <a:lnTo>
                    <a:pt x="50" y="23"/>
                  </a:lnTo>
                  <a:lnTo>
                    <a:pt x="53" y="23"/>
                  </a:lnTo>
                  <a:lnTo>
                    <a:pt x="57" y="22"/>
                  </a:lnTo>
                  <a:lnTo>
                    <a:pt x="59" y="22"/>
                  </a:lnTo>
                  <a:lnTo>
                    <a:pt x="63" y="20"/>
                  </a:lnTo>
                  <a:lnTo>
                    <a:pt x="65" y="19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69" y="14"/>
                  </a:lnTo>
                  <a:lnTo>
                    <a:pt x="70" y="13"/>
                  </a:lnTo>
                  <a:lnTo>
                    <a:pt x="72" y="11"/>
                  </a:lnTo>
                  <a:lnTo>
                    <a:pt x="73" y="10"/>
                  </a:lnTo>
                  <a:lnTo>
                    <a:pt x="73" y="9"/>
                  </a:lnTo>
                  <a:lnTo>
                    <a:pt x="73" y="7"/>
                  </a:lnTo>
                  <a:lnTo>
                    <a:pt x="72" y="6"/>
                  </a:lnTo>
                  <a:lnTo>
                    <a:pt x="70" y="3"/>
                  </a:lnTo>
                  <a:lnTo>
                    <a:pt x="69" y="2"/>
                  </a:lnTo>
                  <a:close/>
                </a:path>
              </a:pathLst>
            </a:custGeom>
            <a:solidFill>
              <a:srgbClr val="D6C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26"/>
            <p:cNvSpPr>
              <a:spLocks/>
            </p:cNvSpPr>
            <p:nvPr/>
          </p:nvSpPr>
          <p:spPr bwMode="auto">
            <a:xfrm>
              <a:off x="330200" y="3360738"/>
              <a:ext cx="212725" cy="268288"/>
            </a:xfrm>
            <a:custGeom>
              <a:avLst/>
              <a:gdLst>
                <a:gd name="T0" fmla="*/ 129 w 134"/>
                <a:gd name="T1" fmla="*/ 163 h 169"/>
                <a:gd name="T2" fmla="*/ 133 w 134"/>
                <a:gd name="T3" fmla="*/ 155 h 169"/>
                <a:gd name="T4" fmla="*/ 134 w 134"/>
                <a:gd name="T5" fmla="*/ 145 h 169"/>
                <a:gd name="T6" fmla="*/ 133 w 134"/>
                <a:gd name="T7" fmla="*/ 132 h 169"/>
                <a:gd name="T8" fmla="*/ 128 w 134"/>
                <a:gd name="T9" fmla="*/ 118 h 169"/>
                <a:gd name="T10" fmla="*/ 122 w 134"/>
                <a:gd name="T11" fmla="*/ 102 h 169"/>
                <a:gd name="T12" fmla="*/ 113 w 134"/>
                <a:gd name="T13" fmla="*/ 85 h 169"/>
                <a:gd name="T14" fmla="*/ 102 w 134"/>
                <a:gd name="T15" fmla="*/ 69 h 169"/>
                <a:gd name="T16" fmla="*/ 91 w 134"/>
                <a:gd name="T17" fmla="*/ 53 h 169"/>
                <a:gd name="T18" fmla="*/ 77 w 134"/>
                <a:gd name="T19" fmla="*/ 37 h 169"/>
                <a:gd name="T20" fmla="*/ 65 w 134"/>
                <a:gd name="T21" fmla="*/ 24 h 169"/>
                <a:gd name="T22" fmla="*/ 52 w 134"/>
                <a:gd name="T23" fmla="*/ 14 h 169"/>
                <a:gd name="T24" fmla="*/ 39 w 134"/>
                <a:gd name="T25" fmla="*/ 7 h 169"/>
                <a:gd name="T26" fmla="*/ 28 w 134"/>
                <a:gd name="T27" fmla="*/ 2 h 169"/>
                <a:gd name="T28" fmla="*/ 17 w 134"/>
                <a:gd name="T29" fmla="*/ 0 h 169"/>
                <a:gd name="T30" fmla="*/ 10 w 134"/>
                <a:gd name="T31" fmla="*/ 2 h 169"/>
                <a:gd name="T32" fmla="*/ 4 w 134"/>
                <a:gd name="T33" fmla="*/ 5 h 169"/>
                <a:gd name="T34" fmla="*/ 1 w 134"/>
                <a:gd name="T35" fmla="*/ 14 h 169"/>
                <a:gd name="T36" fmla="*/ 0 w 134"/>
                <a:gd name="T37" fmla="*/ 24 h 169"/>
                <a:gd name="T38" fmla="*/ 1 w 134"/>
                <a:gd name="T39" fmla="*/ 37 h 169"/>
                <a:gd name="T40" fmla="*/ 5 w 134"/>
                <a:gd name="T41" fmla="*/ 51 h 169"/>
                <a:gd name="T42" fmla="*/ 12 w 134"/>
                <a:gd name="T43" fmla="*/ 67 h 169"/>
                <a:gd name="T44" fmla="*/ 20 w 134"/>
                <a:gd name="T45" fmla="*/ 84 h 169"/>
                <a:gd name="T46" fmla="*/ 31 w 134"/>
                <a:gd name="T47" fmla="*/ 101 h 169"/>
                <a:gd name="T48" fmla="*/ 43 w 134"/>
                <a:gd name="T49" fmla="*/ 117 h 169"/>
                <a:gd name="T50" fmla="*/ 56 w 134"/>
                <a:gd name="T51" fmla="*/ 132 h 169"/>
                <a:gd name="T52" fmla="*/ 69 w 134"/>
                <a:gd name="T53" fmla="*/ 144 h 169"/>
                <a:gd name="T54" fmla="*/ 82 w 134"/>
                <a:gd name="T55" fmla="*/ 155 h 169"/>
                <a:gd name="T56" fmla="*/ 94 w 134"/>
                <a:gd name="T57" fmla="*/ 162 h 169"/>
                <a:gd name="T58" fmla="*/ 106 w 134"/>
                <a:gd name="T59" fmla="*/ 168 h 169"/>
                <a:gd name="T60" fmla="*/ 116 w 134"/>
                <a:gd name="T61" fmla="*/ 169 h 169"/>
                <a:gd name="T62" fmla="*/ 124 w 134"/>
                <a:gd name="T63" fmla="*/ 16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169">
                  <a:moveTo>
                    <a:pt x="127" y="166"/>
                  </a:moveTo>
                  <a:lnTo>
                    <a:pt x="129" y="163"/>
                  </a:lnTo>
                  <a:lnTo>
                    <a:pt x="132" y="159"/>
                  </a:lnTo>
                  <a:lnTo>
                    <a:pt x="133" y="155"/>
                  </a:lnTo>
                  <a:lnTo>
                    <a:pt x="134" y="151"/>
                  </a:lnTo>
                  <a:lnTo>
                    <a:pt x="134" y="145"/>
                  </a:lnTo>
                  <a:lnTo>
                    <a:pt x="134" y="139"/>
                  </a:lnTo>
                  <a:lnTo>
                    <a:pt x="133" y="132"/>
                  </a:lnTo>
                  <a:lnTo>
                    <a:pt x="130" y="125"/>
                  </a:lnTo>
                  <a:lnTo>
                    <a:pt x="128" y="118"/>
                  </a:lnTo>
                  <a:lnTo>
                    <a:pt x="125" y="111"/>
                  </a:lnTo>
                  <a:lnTo>
                    <a:pt x="122" y="102"/>
                  </a:lnTo>
                  <a:lnTo>
                    <a:pt x="118" y="94"/>
                  </a:lnTo>
                  <a:lnTo>
                    <a:pt x="113" y="85"/>
                  </a:lnTo>
                  <a:lnTo>
                    <a:pt x="108" y="78"/>
                  </a:lnTo>
                  <a:lnTo>
                    <a:pt x="102" y="69"/>
                  </a:lnTo>
                  <a:lnTo>
                    <a:pt x="97" y="61"/>
                  </a:lnTo>
                  <a:lnTo>
                    <a:pt x="91" y="53"/>
                  </a:lnTo>
                  <a:lnTo>
                    <a:pt x="84" y="45"/>
                  </a:lnTo>
                  <a:lnTo>
                    <a:pt x="77" y="37"/>
                  </a:lnTo>
                  <a:lnTo>
                    <a:pt x="71" y="31"/>
                  </a:lnTo>
                  <a:lnTo>
                    <a:pt x="65" y="24"/>
                  </a:lnTo>
                  <a:lnTo>
                    <a:pt x="58" y="20"/>
                  </a:lnTo>
                  <a:lnTo>
                    <a:pt x="52" y="14"/>
                  </a:lnTo>
                  <a:lnTo>
                    <a:pt x="45" y="10"/>
                  </a:lnTo>
                  <a:lnTo>
                    <a:pt x="39" y="7"/>
                  </a:lnTo>
                  <a:lnTo>
                    <a:pt x="33" y="5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9"/>
                  </a:lnTo>
                  <a:lnTo>
                    <a:pt x="0" y="24"/>
                  </a:lnTo>
                  <a:lnTo>
                    <a:pt x="0" y="31"/>
                  </a:lnTo>
                  <a:lnTo>
                    <a:pt x="1" y="37"/>
                  </a:lnTo>
                  <a:lnTo>
                    <a:pt x="3" y="44"/>
                  </a:lnTo>
                  <a:lnTo>
                    <a:pt x="5" y="51"/>
                  </a:lnTo>
                  <a:lnTo>
                    <a:pt x="9" y="60"/>
                  </a:lnTo>
                  <a:lnTo>
                    <a:pt x="12" y="67"/>
                  </a:lnTo>
                  <a:lnTo>
                    <a:pt x="16" y="75"/>
                  </a:lnTo>
                  <a:lnTo>
                    <a:pt x="20" y="84"/>
                  </a:lnTo>
                  <a:lnTo>
                    <a:pt x="26" y="92"/>
                  </a:lnTo>
                  <a:lnTo>
                    <a:pt x="31" y="101"/>
                  </a:lnTo>
                  <a:lnTo>
                    <a:pt x="37" y="108"/>
                  </a:lnTo>
                  <a:lnTo>
                    <a:pt x="43" y="117"/>
                  </a:lnTo>
                  <a:lnTo>
                    <a:pt x="49" y="125"/>
                  </a:lnTo>
                  <a:lnTo>
                    <a:pt x="56" y="132"/>
                  </a:lnTo>
                  <a:lnTo>
                    <a:pt x="63" y="138"/>
                  </a:lnTo>
                  <a:lnTo>
                    <a:pt x="69" y="144"/>
                  </a:lnTo>
                  <a:lnTo>
                    <a:pt x="75" y="149"/>
                  </a:lnTo>
                  <a:lnTo>
                    <a:pt x="82" y="155"/>
                  </a:lnTo>
                  <a:lnTo>
                    <a:pt x="87" y="159"/>
                  </a:lnTo>
                  <a:lnTo>
                    <a:pt x="94" y="162"/>
                  </a:lnTo>
                  <a:lnTo>
                    <a:pt x="100" y="165"/>
                  </a:lnTo>
                  <a:lnTo>
                    <a:pt x="106" y="168"/>
                  </a:lnTo>
                  <a:lnTo>
                    <a:pt x="110" y="169"/>
                  </a:lnTo>
                  <a:lnTo>
                    <a:pt x="116" y="169"/>
                  </a:lnTo>
                  <a:lnTo>
                    <a:pt x="119" y="169"/>
                  </a:lnTo>
                  <a:lnTo>
                    <a:pt x="124" y="168"/>
                  </a:lnTo>
                  <a:lnTo>
                    <a:pt x="127" y="1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7"/>
            <p:cNvSpPr>
              <a:spLocks/>
            </p:cNvSpPr>
            <p:nvPr/>
          </p:nvSpPr>
          <p:spPr bwMode="auto">
            <a:xfrm>
              <a:off x="346075" y="3378201"/>
              <a:ext cx="182563" cy="242888"/>
            </a:xfrm>
            <a:custGeom>
              <a:avLst/>
              <a:gdLst>
                <a:gd name="T0" fmla="*/ 76 w 115"/>
                <a:gd name="T1" fmla="*/ 50 h 153"/>
                <a:gd name="T2" fmla="*/ 65 w 115"/>
                <a:gd name="T3" fmla="*/ 36 h 153"/>
                <a:gd name="T4" fmla="*/ 53 w 115"/>
                <a:gd name="T5" fmla="*/ 25 h 153"/>
                <a:gd name="T6" fmla="*/ 42 w 115"/>
                <a:gd name="T7" fmla="*/ 15 h 153"/>
                <a:gd name="T8" fmla="*/ 30 w 115"/>
                <a:gd name="T9" fmla="*/ 8 h 153"/>
                <a:gd name="T10" fmla="*/ 20 w 115"/>
                <a:gd name="T11" fmla="*/ 2 h 153"/>
                <a:gd name="T12" fmla="*/ 12 w 115"/>
                <a:gd name="T13" fmla="*/ 0 h 153"/>
                <a:gd name="T14" fmla="*/ 4 w 115"/>
                <a:gd name="T15" fmla="*/ 0 h 153"/>
                <a:gd name="T16" fmla="*/ 1 w 115"/>
                <a:gd name="T17" fmla="*/ 3 h 153"/>
                <a:gd name="T18" fmla="*/ 0 w 115"/>
                <a:gd name="T19" fmla="*/ 5 h 153"/>
                <a:gd name="T20" fmla="*/ 8 w 115"/>
                <a:gd name="T21" fmla="*/ 8 h 153"/>
                <a:gd name="T22" fmla="*/ 16 w 115"/>
                <a:gd name="T23" fmla="*/ 13 h 153"/>
                <a:gd name="T24" fmla="*/ 23 w 115"/>
                <a:gd name="T25" fmla="*/ 20 h 153"/>
                <a:gd name="T26" fmla="*/ 32 w 115"/>
                <a:gd name="T27" fmla="*/ 28 h 153"/>
                <a:gd name="T28" fmla="*/ 41 w 115"/>
                <a:gd name="T29" fmla="*/ 37 h 153"/>
                <a:gd name="T30" fmla="*/ 49 w 115"/>
                <a:gd name="T31" fmla="*/ 47 h 153"/>
                <a:gd name="T32" fmla="*/ 58 w 115"/>
                <a:gd name="T33" fmla="*/ 59 h 153"/>
                <a:gd name="T34" fmla="*/ 67 w 115"/>
                <a:gd name="T35" fmla="*/ 71 h 153"/>
                <a:gd name="T36" fmla="*/ 74 w 115"/>
                <a:gd name="T37" fmla="*/ 81 h 153"/>
                <a:gd name="T38" fmla="*/ 80 w 115"/>
                <a:gd name="T39" fmla="*/ 93 h 153"/>
                <a:gd name="T40" fmla="*/ 86 w 115"/>
                <a:gd name="T41" fmla="*/ 105 h 153"/>
                <a:gd name="T42" fmla="*/ 91 w 115"/>
                <a:gd name="T43" fmla="*/ 114 h 153"/>
                <a:gd name="T44" fmla="*/ 95 w 115"/>
                <a:gd name="T45" fmla="*/ 126 h 153"/>
                <a:gd name="T46" fmla="*/ 98 w 115"/>
                <a:gd name="T47" fmla="*/ 134 h 153"/>
                <a:gd name="T48" fmla="*/ 102 w 115"/>
                <a:gd name="T49" fmla="*/ 144 h 153"/>
                <a:gd name="T50" fmla="*/ 103 w 115"/>
                <a:gd name="T51" fmla="*/ 153 h 153"/>
                <a:gd name="T52" fmla="*/ 105 w 115"/>
                <a:gd name="T53" fmla="*/ 153 h 153"/>
                <a:gd name="T54" fmla="*/ 106 w 115"/>
                <a:gd name="T55" fmla="*/ 151 h 153"/>
                <a:gd name="T56" fmla="*/ 109 w 115"/>
                <a:gd name="T57" fmla="*/ 151 h 153"/>
                <a:gd name="T58" fmla="*/ 112 w 115"/>
                <a:gd name="T59" fmla="*/ 148 h 153"/>
                <a:gd name="T60" fmla="*/ 115 w 115"/>
                <a:gd name="T61" fmla="*/ 141 h 153"/>
                <a:gd name="T62" fmla="*/ 115 w 115"/>
                <a:gd name="T63" fmla="*/ 133 h 153"/>
                <a:gd name="T64" fmla="*/ 113 w 115"/>
                <a:gd name="T65" fmla="*/ 121 h 153"/>
                <a:gd name="T66" fmla="*/ 110 w 115"/>
                <a:gd name="T67" fmla="*/ 108 h 153"/>
                <a:gd name="T68" fmla="*/ 104 w 115"/>
                <a:gd name="T69" fmla="*/ 96 h 153"/>
                <a:gd name="T70" fmla="*/ 96 w 115"/>
                <a:gd name="T71" fmla="*/ 80 h 153"/>
                <a:gd name="T72" fmla="*/ 87 w 115"/>
                <a:gd name="T73" fmla="*/ 6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53">
                  <a:moveTo>
                    <a:pt x="82" y="57"/>
                  </a:moveTo>
                  <a:lnTo>
                    <a:pt x="76" y="50"/>
                  </a:lnTo>
                  <a:lnTo>
                    <a:pt x="70" y="43"/>
                  </a:lnTo>
                  <a:lnTo>
                    <a:pt x="65" y="36"/>
                  </a:lnTo>
                  <a:lnTo>
                    <a:pt x="59" y="30"/>
                  </a:lnTo>
                  <a:lnTo>
                    <a:pt x="53" y="25"/>
                  </a:lnTo>
                  <a:lnTo>
                    <a:pt x="48" y="19"/>
                  </a:lnTo>
                  <a:lnTo>
                    <a:pt x="42" y="15"/>
                  </a:lnTo>
                  <a:lnTo>
                    <a:pt x="36" y="10"/>
                  </a:lnTo>
                  <a:lnTo>
                    <a:pt x="30" y="8"/>
                  </a:lnTo>
                  <a:lnTo>
                    <a:pt x="26" y="5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6"/>
                  </a:lnTo>
                  <a:lnTo>
                    <a:pt x="8" y="8"/>
                  </a:lnTo>
                  <a:lnTo>
                    <a:pt x="11" y="10"/>
                  </a:lnTo>
                  <a:lnTo>
                    <a:pt x="16" y="13"/>
                  </a:lnTo>
                  <a:lnTo>
                    <a:pt x="19" y="16"/>
                  </a:lnTo>
                  <a:lnTo>
                    <a:pt x="23" y="20"/>
                  </a:lnTo>
                  <a:lnTo>
                    <a:pt x="28" y="23"/>
                  </a:lnTo>
                  <a:lnTo>
                    <a:pt x="32" y="28"/>
                  </a:lnTo>
                  <a:lnTo>
                    <a:pt x="36" y="32"/>
                  </a:lnTo>
                  <a:lnTo>
                    <a:pt x="41" y="37"/>
                  </a:lnTo>
                  <a:lnTo>
                    <a:pt x="45" y="42"/>
                  </a:lnTo>
                  <a:lnTo>
                    <a:pt x="49" y="47"/>
                  </a:lnTo>
                  <a:lnTo>
                    <a:pt x="54" y="53"/>
                  </a:lnTo>
                  <a:lnTo>
                    <a:pt x="58" y="59"/>
                  </a:lnTo>
                  <a:lnTo>
                    <a:pt x="62" y="64"/>
                  </a:lnTo>
                  <a:lnTo>
                    <a:pt x="67" y="71"/>
                  </a:lnTo>
                  <a:lnTo>
                    <a:pt x="70" y="77"/>
                  </a:lnTo>
                  <a:lnTo>
                    <a:pt x="74" y="81"/>
                  </a:lnTo>
                  <a:lnTo>
                    <a:pt x="77" y="87"/>
                  </a:lnTo>
                  <a:lnTo>
                    <a:pt x="80" y="93"/>
                  </a:lnTo>
                  <a:lnTo>
                    <a:pt x="84" y="99"/>
                  </a:lnTo>
                  <a:lnTo>
                    <a:pt x="86" y="105"/>
                  </a:lnTo>
                  <a:lnTo>
                    <a:pt x="88" y="110"/>
                  </a:lnTo>
                  <a:lnTo>
                    <a:pt x="91" y="114"/>
                  </a:lnTo>
                  <a:lnTo>
                    <a:pt x="93" y="120"/>
                  </a:lnTo>
                  <a:lnTo>
                    <a:pt x="95" y="126"/>
                  </a:lnTo>
                  <a:lnTo>
                    <a:pt x="97" y="130"/>
                  </a:lnTo>
                  <a:lnTo>
                    <a:pt x="98" y="134"/>
                  </a:lnTo>
                  <a:lnTo>
                    <a:pt x="101" y="140"/>
                  </a:lnTo>
                  <a:lnTo>
                    <a:pt x="102" y="144"/>
                  </a:lnTo>
                  <a:lnTo>
                    <a:pt x="103" y="148"/>
                  </a:lnTo>
                  <a:lnTo>
                    <a:pt x="103" y="153"/>
                  </a:lnTo>
                  <a:lnTo>
                    <a:pt x="104" y="153"/>
                  </a:lnTo>
                  <a:lnTo>
                    <a:pt x="105" y="153"/>
                  </a:lnTo>
                  <a:lnTo>
                    <a:pt x="106" y="153"/>
                  </a:lnTo>
                  <a:lnTo>
                    <a:pt x="106" y="151"/>
                  </a:lnTo>
                  <a:lnTo>
                    <a:pt x="107" y="151"/>
                  </a:lnTo>
                  <a:lnTo>
                    <a:pt x="109" y="151"/>
                  </a:lnTo>
                  <a:lnTo>
                    <a:pt x="110" y="150"/>
                  </a:lnTo>
                  <a:lnTo>
                    <a:pt x="112" y="148"/>
                  </a:lnTo>
                  <a:lnTo>
                    <a:pt x="113" y="146"/>
                  </a:lnTo>
                  <a:lnTo>
                    <a:pt x="115" y="141"/>
                  </a:lnTo>
                  <a:lnTo>
                    <a:pt x="115" y="137"/>
                  </a:lnTo>
                  <a:lnTo>
                    <a:pt x="115" y="133"/>
                  </a:lnTo>
                  <a:lnTo>
                    <a:pt x="115" y="127"/>
                  </a:lnTo>
                  <a:lnTo>
                    <a:pt x="113" y="121"/>
                  </a:lnTo>
                  <a:lnTo>
                    <a:pt x="112" y="116"/>
                  </a:lnTo>
                  <a:lnTo>
                    <a:pt x="110" y="108"/>
                  </a:lnTo>
                  <a:lnTo>
                    <a:pt x="107" y="103"/>
                  </a:lnTo>
                  <a:lnTo>
                    <a:pt x="104" y="96"/>
                  </a:lnTo>
                  <a:lnTo>
                    <a:pt x="101" y="89"/>
                  </a:lnTo>
                  <a:lnTo>
                    <a:pt x="96" y="80"/>
                  </a:lnTo>
                  <a:lnTo>
                    <a:pt x="92" y="73"/>
                  </a:lnTo>
                  <a:lnTo>
                    <a:pt x="87" y="66"/>
                  </a:lnTo>
                  <a:lnTo>
                    <a:pt x="82" y="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8"/>
            <p:cNvSpPr>
              <a:spLocks/>
            </p:cNvSpPr>
            <p:nvPr/>
          </p:nvSpPr>
          <p:spPr bwMode="auto">
            <a:xfrm>
              <a:off x="314325" y="3363913"/>
              <a:ext cx="227013" cy="285750"/>
            </a:xfrm>
            <a:custGeom>
              <a:avLst/>
              <a:gdLst>
                <a:gd name="T0" fmla="*/ 43 w 143"/>
                <a:gd name="T1" fmla="*/ 96 h 180"/>
                <a:gd name="T2" fmla="*/ 33 w 143"/>
                <a:gd name="T3" fmla="*/ 78 h 180"/>
                <a:gd name="T4" fmla="*/ 26 w 143"/>
                <a:gd name="T5" fmla="*/ 63 h 180"/>
                <a:gd name="T6" fmla="*/ 20 w 143"/>
                <a:gd name="T7" fmla="*/ 49 h 180"/>
                <a:gd name="T8" fmla="*/ 15 w 143"/>
                <a:gd name="T9" fmla="*/ 34 h 180"/>
                <a:gd name="T10" fmla="*/ 14 w 143"/>
                <a:gd name="T11" fmla="*/ 22 h 180"/>
                <a:gd name="T12" fmla="*/ 14 w 143"/>
                <a:gd name="T13" fmla="*/ 11 h 180"/>
                <a:gd name="T14" fmla="*/ 17 w 143"/>
                <a:gd name="T15" fmla="*/ 4 h 180"/>
                <a:gd name="T16" fmla="*/ 21 w 143"/>
                <a:gd name="T17" fmla="*/ 0 h 180"/>
                <a:gd name="T18" fmla="*/ 20 w 143"/>
                <a:gd name="T19" fmla="*/ 0 h 180"/>
                <a:gd name="T20" fmla="*/ 16 w 143"/>
                <a:gd name="T21" fmla="*/ 0 h 180"/>
                <a:gd name="T22" fmla="*/ 13 w 143"/>
                <a:gd name="T23" fmla="*/ 2 h 180"/>
                <a:gd name="T24" fmla="*/ 10 w 143"/>
                <a:gd name="T25" fmla="*/ 3 h 180"/>
                <a:gd name="T26" fmla="*/ 5 w 143"/>
                <a:gd name="T27" fmla="*/ 7 h 180"/>
                <a:gd name="T28" fmla="*/ 2 w 143"/>
                <a:gd name="T29" fmla="*/ 16 h 180"/>
                <a:gd name="T30" fmla="*/ 0 w 143"/>
                <a:gd name="T31" fmla="*/ 27 h 180"/>
                <a:gd name="T32" fmla="*/ 3 w 143"/>
                <a:gd name="T33" fmla="*/ 40 h 180"/>
                <a:gd name="T34" fmla="*/ 6 w 143"/>
                <a:gd name="T35" fmla="*/ 56 h 180"/>
                <a:gd name="T36" fmla="*/ 13 w 143"/>
                <a:gd name="T37" fmla="*/ 72 h 180"/>
                <a:gd name="T38" fmla="*/ 22 w 143"/>
                <a:gd name="T39" fmla="*/ 90 h 180"/>
                <a:gd name="T40" fmla="*/ 33 w 143"/>
                <a:gd name="T41" fmla="*/ 107 h 180"/>
                <a:gd name="T42" fmla="*/ 47 w 143"/>
                <a:gd name="T43" fmla="*/ 124 h 180"/>
                <a:gd name="T44" fmla="*/ 61 w 143"/>
                <a:gd name="T45" fmla="*/ 141 h 180"/>
                <a:gd name="T46" fmla="*/ 74 w 143"/>
                <a:gd name="T47" fmla="*/ 154 h 180"/>
                <a:gd name="T48" fmla="*/ 87 w 143"/>
                <a:gd name="T49" fmla="*/ 166 h 180"/>
                <a:gd name="T50" fmla="*/ 101 w 143"/>
                <a:gd name="T51" fmla="*/ 172 h 180"/>
                <a:gd name="T52" fmla="*/ 112 w 143"/>
                <a:gd name="T53" fmla="*/ 178 h 180"/>
                <a:gd name="T54" fmla="*/ 123 w 143"/>
                <a:gd name="T55" fmla="*/ 180 h 180"/>
                <a:gd name="T56" fmla="*/ 132 w 143"/>
                <a:gd name="T57" fmla="*/ 178 h 180"/>
                <a:gd name="T58" fmla="*/ 137 w 143"/>
                <a:gd name="T59" fmla="*/ 174 h 180"/>
                <a:gd name="T60" fmla="*/ 140 w 143"/>
                <a:gd name="T61" fmla="*/ 169 h 180"/>
                <a:gd name="T62" fmla="*/ 143 w 143"/>
                <a:gd name="T63" fmla="*/ 161 h 180"/>
                <a:gd name="T64" fmla="*/ 143 w 143"/>
                <a:gd name="T65" fmla="*/ 153 h 180"/>
                <a:gd name="T66" fmla="*/ 142 w 143"/>
                <a:gd name="T67" fmla="*/ 150 h 180"/>
                <a:gd name="T68" fmla="*/ 140 w 143"/>
                <a:gd name="T69" fmla="*/ 153 h 180"/>
                <a:gd name="T70" fmla="*/ 140 w 143"/>
                <a:gd name="T71" fmla="*/ 156 h 180"/>
                <a:gd name="T72" fmla="*/ 138 w 143"/>
                <a:gd name="T73" fmla="*/ 157 h 180"/>
                <a:gd name="T74" fmla="*/ 134 w 143"/>
                <a:gd name="T75" fmla="*/ 160 h 180"/>
                <a:gd name="T76" fmla="*/ 126 w 143"/>
                <a:gd name="T77" fmla="*/ 161 h 180"/>
                <a:gd name="T78" fmla="*/ 116 w 143"/>
                <a:gd name="T79" fmla="*/ 160 h 180"/>
                <a:gd name="T80" fmla="*/ 104 w 143"/>
                <a:gd name="T81" fmla="*/ 156 h 180"/>
                <a:gd name="T82" fmla="*/ 93 w 143"/>
                <a:gd name="T83" fmla="*/ 148 h 180"/>
                <a:gd name="T84" fmla="*/ 81 w 143"/>
                <a:gd name="T85" fmla="*/ 138 h 180"/>
                <a:gd name="T86" fmla="*/ 68 w 143"/>
                <a:gd name="T87" fmla="*/ 125 h 180"/>
                <a:gd name="T88" fmla="*/ 56 w 143"/>
                <a:gd name="T89" fmla="*/ 11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3" h="180">
                  <a:moveTo>
                    <a:pt x="49" y="104"/>
                  </a:moveTo>
                  <a:lnTo>
                    <a:pt x="43" y="96"/>
                  </a:lnTo>
                  <a:lnTo>
                    <a:pt x="39" y="87"/>
                  </a:lnTo>
                  <a:lnTo>
                    <a:pt x="33" y="78"/>
                  </a:lnTo>
                  <a:lnTo>
                    <a:pt x="29" y="72"/>
                  </a:lnTo>
                  <a:lnTo>
                    <a:pt x="26" y="63"/>
                  </a:lnTo>
                  <a:lnTo>
                    <a:pt x="22" y="56"/>
                  </a:lnTo>
                  <a:lnTo>
                    <a:pt x="20" y="49"/>
                  </a:lnTo>
                  <a:lnTo>
                    <a:pt x="17" y="41"/>
                  </a:lnTo>
                  <a:lnTo>
                    <a:pt x="15" y="34"/>
                  </a:lnTo>
                  <a:lnTo>
                    <a:pt x="14" y="28"/>
                  </a:lnTo>
                  <a:lnTo>
                    <a:pt x="14" y="22"/>
                  </a:lnTo>
                  <a:lnTo>
                    <a:pt x="14" y="17"/>
                  </a:lnTo>
                  <a:lnTo>
                    <a:pt x="14" y="11"/>
                  </a:lnTo>
                  <a:lnTo>
                    <a:pt x="16" y="7"/>
                  </a:lnTo>
                  <a:lnTo>
                    <a:pt x="17" y="4"/>
                  </a:lnTo>
                  <a:lnTo>
                    <a:pt x="21" y="2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10" y="3"/>
                  </a:lnTo>
                  <a:lnTo>
                    <a:pt x="8" y="4"/>
                  </a:lnTo>
                  <a:lnTo>
                    <a:pt x="5" y="7"/>
                  </a:lnTo>
                  <a:lnTo>
                    <a:pt x="3" y="11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0" y="33"/>
                  </a:lnTo>
                  <a:lnTo>
                    <a:pt x="3" y="40"/>
                  </a:lnTo>
                  <a:lnTo>
                    <a:pt x="4" y="47"/>
                  </a:lnTo>
                  <a:lnTo>
                    <a:pt x="6" y="56"/>
                  </a:lnTo>
                  <a:lnTo>
                    <a:pt x="10" y="64"/>
                  </a:lnTo>
                  <a:lnTo>
                    <a:pt x="13" y="72"/>
                  </a:lnTo>
                  <a:lnTo>
                    <a:pt x="17" y="81"/>
                  </a:lnTo>
                  <a:lnTo>
                    <a:pt x="22" y="90"/>
                  </a:lnTo>
                  <a:lnTo>
                    <a:pt x="27" y="99"/>
                  </a:lnTo>
                  <a:lnTo>
                    <a:pt x="33" y="107"/>
                  </a:lnTo>
                  <a:lnTo>
                    <a:pt x="40" y="116"/>
                  </a:lnTo>
                  <a:lnTo>
                    <a:pt x="47" y="124"/>
                  </a:lnTo>
                  <a:lnTo>
                    <a:pt x="54" y="133"/>
                  </a:lnTo>
                  <a:lnTo>
                    <a:pt x="61" y="141"/>
                  </a:lnTo>
                  <a:lnTo>
                    <a:pt x="67" y="147"/>
                  </a:lnTo>
                  <a:lnTo>
                    <a:pt x="74" y="154"/>
                  </a:lnTo>
                  <a:lnTo>
                    <a:pt x="81" y="160"/>
                  </a:lnTo>
                  <a:lnTo>
                    <a:pt x="87" y="166"/>
                  </a:lnTo>
                  <a:lnTo>
                    <a:pt x="94" y="170"/>
                  </a:lnTo>
                  <a:lnTo>
                    <a:pt x="101" y="172"/>
                  </a:lnTo>
                  <a:lnTo>
                    <a:pt x="107" y="175"/>
                  </a:lnTo>
                  <a:lnTo>
                    <a:pt x="112" y="178"/>
                  </a:lnTo>
                  <a:lnTo>
                    <a:pt x="118" y="180"/>
                  </a:lnTo>
                  <a:lnTo>
                    <a:pt x="123" y="180"/>
                  </a:lnTo>
                  <a:lnTo>
                    <a:pt x="128" y="180"/>
                  </a:lnTo>
                  <a:lnTo>
                    <a:pt x="132" y="178"/>
                  </a:lnTo>
                  <a:lnTo>
                    <a:pt x="135" y="175"/>
                  </a:lnTo>
                  <a:lnTo>
                    <a:pt x="137" y="174"/>
                  </a:lnTo>
                  <a:lnTo>
                    <a:pt x="140" y="171"/>
                  </a:lnTo>
                  <a:lnTo>
                    <a:pt x="140" y="169"/>
                  </a:lnTo>
                  <a:lnTo>
                    <a:pt x="142" y="166"/>
                  </a:lnTo>
                  <a:lnTo>
                    <a:pt x="143" y="161"/>
                  </a:lnTo>
                  <a:lnTo>
                    <a:pt x="143" y="157"/>
                  </a:lnTo>
                  <a:lnTo>
                    <a:pt x="143" y="153"/>
                  </a:lnTo>
                  <a:lnTo>
                    <a:pt x="143" y="148"/>
                  </a:lnTo>
                  <a:lnTo>
                    <a:pt x="142" y="150"/>
                  </a:lnTo>
                  <a:lnTo>
                    <a:pt x="142" y="151"/>
                  </a:lnTo>
                  <a:lnTo>
                    <a:pt x="140" y="153"/>
                  </a:lnTo>
                  <a:lnTo>
                    <a:pt x="140" y="154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8" y="157"/>
                  </a:lnTo>
                  <a:lnTo>
                    <a:pt x="137" y="158"/>
                  </a:lnTo>
                  <a:lnTo>
                    <a:pt x="134" y="160"/>
                  </a:lnTo>
                  <a:lnTo>
                    <a:pt x="129" y="161"/>
                  </a:lnTo>
                  <a:lnTo>
                    <a:pt x="126" y="161"/>
                  </a:lnTo>
                  <a:lnTo>
                    <a:pt x="121" y="161"/>
                  </a:lnTo>
                  <a:lnTo>
                    <a:pt x="116" y="160"/>
                  </a:lnTo>
                  <a:lnTo>
                    <a:pt x="110" y="158"/>
                  </a:lnTo>
                  <a:lnTo>
                    <a:pt x="104" y="156"/>
                  </a:lnTo>
                  <a:lnTo>
                    <a:pt x="99" y="153"/>
                  </a:lnTo>
                  <a:lnTo>
                    <a:pt x="93" y="148"/>
                  </a:lnTo>
                  <a:lnTo>
                    <a:pt x="87" y="143"/>
                  </a:lnTo>
                  <a:lnTo>
                    <a:pt x="81" y="138"/>
                  </a:lnTo>
                  <a:lnTo>
                    <a:pt x="74" y="133"/>
                  </a:lnTo>
                  <a:lnTo>
                    <a:pt x="68" y="125"/>
                  </a:lnTo>
                  <a:lnTo>
                    <a:pt x="62" y="119"/>
                  </a:lnTo>
                  <a:lnTo>
                    <a:pt x="56" y="111"/>
                  </a:lnTo>
                  <a:lnTo>
                    <a:pt x="49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9"/>
            <p:cNvSpPr>
              <a:spLocks/>
            </p:cNvSpPr>
            <p:nvPr/>
          </p:nvSpPr>
          <p:spPr bwMode="auto">
            <a:xfrm>
              <a:off x="547688" y="3355976"/>
              <a:ext cx="23813" cy="30163"/>
            </a:xfrm>
            <a:custGeom>
              <a:avLst/>
              <a:gdLst>
                <a:gd name="T0" fmla="*/ 1 w 15"/>
                <a:gd name="T1" fmla="*/ 0 h 19"/>
                <a:gd name="T2" fmla="*/ 0 w 15"/>
                <a:gd name="T3" fmla="*/ 1 h 19"/>
                <a:gd name="T4" fmla="*/ 0 w 15"/>
                <a:gd name="T5" fmla="*/ 2 h 19"/>
                <a:gd name="T6" fmla="*/ 0 w 15"/>
                <a:gd name="T7" fmla="*/ 4 h 19"/>
                <a:gd name="T8" fmla="*/ 0 w 15"/>
                <a:gd name="T9" fmla="*/ 2 h 19"/>
                <a:gd name="T10" fmla="*/ 1 w 15"/>
                <a:gd name="T11" fmla="*/ 2 h 19"/>
                <a:gd name="T12" fmla="*/ 2 w 15"/>
                <a:gd name="T13" fmla="*/ 2 h 19"/>
                <a:gd name="T14" fmla="*/ 3 w 15"/>
                <a:gd name="T15" fmla="*/ 2 h 19"/>
                <a:gd name="T16" fmla="*/ 4 w 15"/>
                <a:gd name="T17" fmla="*/ 2 h 19"/>
                <a:gd name="T18" fmla="*/ 5 w 15"/>
                <a:gd name="T19" fmla="*/ 4 h 19"/>
                <a:gd name="T20" fmla="*/ 6 w 15"/>
                <a:gd name="T21" fmla="*/ 5 h 19"/>
                <a:gd name="T22" fmla="*/ 8 w 15"/>
                <a:gd name="T23" fmla="*/ 5 h 19"/>
                <a:gd name="T24" fmla="*/ 10 w 15"/>
                <a:gd name="T25" fmla="*/ 7 h 19"/>
                <a:gd name="T26" fmla="*/ 11 w 15"/>
                <a:gd name="T27" fmla="*/ 11 h 19"/>
                <a:gd name="T28" fmla="*/ 12 w 15"/>
                <a:gd name="T29" fmla="*/ 14 h 19"/>
                <a:gd name="T30" fmla="*/ 13 w 15"/>
                <a:gd name="T31" fmla="*/ 16 h 19"/>
                <a:gd name="T32" fmla="*/ 12 w 15"/>
                <a:gd name="T33" fmla="*/ 17 h 19"/>
                <a:gd name="T34" fmla="*/ 11 w 15"/>
                <a:gd name="T35" fmla="*/ 17 h 19"/>
                <a:gd name="T36" fmla="*/ 11 w 15"/>
                <a:gd name="T37" fmla="*/ 19 h 19"/>
                <a:gd name="T38" fmla="*/ 12 w 15"/>
                <a:gd name="T39" fmla="*/ 19 h 19"/>
                <a:gd name="T40" fmla="*/ 13 w 15"/>
                <a:gd name="T41" fmla="*/ 19 h 19"/>
                <a:gd name="T42" fmla="*/ 15 w 15"/>
                <a:gd name="T43" fmla="*/ 19 h 19"/>
                <a:gd name="T44" fmla="*/ 15 w 15"/>
                <a:gd name="T45" fmla="*/ 16 h 19"/>
                <a:gd name="T46" fmla="*/ 15 w 15"/>
                <a:gd name="T47" fmla="*/ 13 h 19"/>
                <a:gd name="T48" fmla="*/ 15 w 15"/>
                <a:gd name="T49" fmla="*/ 10 h 19"/>
                <a:gd name="T50" fmla="*/ 11 w 15"/>
                <a:gd name="T51" fmla="*/ 7 h 19"/>
                <a:gd name="T52" fmla="*/ 10 w 15"/>
                <a:gd name="T53" fmla="*/ 4 h 19"/>
                <a:gd name="T54" fmla="*/ 9 w 15"/>
                <a:gd name="T55" fmla="*/ 2 h 19"/>
                <a:gd name="T56" fmla="*/ 6 w 15"/>
                <a:gd name="T57" fmla="*/ 1 h 19"/>
                <a:gd name="T58" fmla="*/ 5 w 15"/>
                <a:gd name="T59" fmla="*/ 1 h 19"/>
                <a:gd name="T60" fmla="*/ 4 w 15"/>
                <a:gd name="T61" fmla="*/ 0 h 19"/>
                <a:gd name="T62" fmla="*/ 3 w 15"/>
                <a:gd name="T63" fmla="*/ 0 h 19"/>
                <a:gd name="T64" fmla="*/ 2 w 15"/>
                <a:gd name="T65" fmla="*/ 0 h 19"/>
                <a:gd name="T66" fmla="*/ 1 w 15"/>
                <a:gd name="T6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9">
                  <a:moveTo>
                    <a:pt x="1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4" y="2"/>
                  </a:lnTo>
                  <a:lnTo>
                    <a:pt x="5" y="4"/>
                  </a:lnTo>
                  <a:lnTo>
                    <a:pt x="6" y="5"/>
                  </a:lnTo>
                  <a:lnTo>
                    <a:pt x="8" y="5"/>
                  </a:lnTo>
                  <a:lnTo>
                    <a:pt x="10" y="7"/>
                  </a:lnTo>
                  <a:lnTo>
                    <a:pt x="11" y="11"/>
                  </a:lnTo>
                  <a:lnTo>
                    <a:pt x="12" y="14"/>
                  </a:lnTo>
                  <a:lnTo>
                    <a:pt x="13" y="16"/>
                  </a:lnTo>
                  <a:lnTo>
                    <a:pt x="12" y="17"/>
                  </a:lnTo>
                  <a:lnTo>
                    <a:pt x="11" y="17"/>
                  </a:lnTo>
                  <a:lnTo>
                    <a:pt x="11" y="19"/>
                  </a:lnTo>
                  <a:lnTo>
                    <a:pt x="12" y="19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5" y="16"/>
                  </a:lnTo>
                  <a:lnTo>
                    <a:pt x="15" y="13"/>
                  </a:lnTo>
                  <a:lnTo>
                    <a:pt x="15" y="10"/>
                  </a:lnTo>
                  <a:lnTo>
                    <a:pt x="11" y="7"/>
                  </a:lnTo>
                  <a:lnTo>
                    <a:pt x="10" y="4"/>
                  </a:lnTo>
                  <a:lnTo>
                    <a:pt x="9" y="2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30"/>
            <p:cNvSpPr>
              <a:spLocks/>
            </p:cNvSpPr>
            <p:nvPr/>
          </p:nvSpPr>
          <p:spPr bwMode="auto">
            <a:xfrm>
              <a:off x="349250" y="3360738"/>
              <a:ext cx="214313" cy="239713"/>
            </a:xfrm>
            <a:custGeom>
              <a:avLst/>
              <a:gdLst>
                <a:gd name="T0" fmla="*/ 133 w 135"/>
                <a:gd name="T1" fmla="*/ 19 h 151"/>
                <a:gd name="T2" fmla="*/ 129 w 135"/>
                <a:gd name="T3" fmla="*/ 16 h 151"/>
                <a:gd name="T4" fmla="*/ 125 w 135"/>
                <a:gd name="T5" fmla="*/ 11 h 151"/>
                <a:gd name="T6" fmla="*/ 120 w 135"/>
                <a:gd name="T7" fmla="*/ 3 h 151"/>
                <a:gd name="T8" fmla="*/ 118 w 135"/>
                <a:gd name="T9" fmla="*/ 2 h 151"/>
                <a:gd name="T10" fmla="*/ 116 w 135"/>
                <a:gd name="T11" fmla="*/ 5 h 151"/>
                <a:gd name="T12" fmla="*/ 117 w 135"/>
                <a:gd name="T13" fmla="*/ 10 h 151"/>
                <a:gd name="T14" fmla="*/ 120 w 135"/>
                <a:gd name="T15" fmla="*/ 17 h 151"/>
                <a:gd name="T16" fmla="*/ 124 w 135"/>
                <a:gd name="T17" fmla="*/ 20 h 151"/>
                <a:gd name="T18" fmla="*/ 126 w 135"/>
                <a:gd name="T19" fmla="*/ 23 h 151"/>
                <a:gd name="T20" fmla="*/ 115 w 135"/>
                <a:gd name="T21" fmla="*/ 31 h 151"/>
                <a:gd name="T22" fmla="*/ 112 w 135"/>
                <a:gd name="T23" fmla="*/ 28 h 151"/>
                <a:gd name="T24" fmla="*/ 109 w 135"/>
                <a:gd name="T25" fmla="*/ 26 h 151"/>
                <a:gd name="T26" fmla="*/ 105 w 135"/>
                <a:gd name="T27" fmla="*/ 19 h 151"/>
                <a:gd name="T28" fmla="*/ 102 w 135"/>
                <a:gd name="T29" fmla="*/ 14 h 151"/>
                <a:gd name="T30" fmla="*/ 100 w 135"/>
                <a:gd name="T31" fmla="*/ 17 h 151"/>
                <a:gd name="T32" fmla="*/ 101 w 135"/>
                <a:gd name="T33" fmla="*/ 23 h 151"/>
                <a:gd name="T34" fmla="*/ 104 w 135"/>
                <a:gd name="T35" fmla="*/ 30 h 151"/>
                <a:gd name="T36" fmla="*/ 108 w 135"/>
                <a:gd name="T37" fmla="*/ 33 h 151"/>
                <a:gd name="T38" fmla="*/ 110 w 135"/>
                <a:gd name="T39" fmla="*/ 36 h 151"/>
                <a:gd name="T40" fmla="*/ 79 w 135"/>
                <a:gd name="T41" fmla="*/ 50 h 151"/>
                <a:gd name="T42" fmla="*/ 61 w 135"/>
                <a:gd name="T43" fmla="*/ 30 h 151"/>
                <a:gd name="T44" fmla="*/ 43 w 135"/>
                <a:gd name="T45" fmla="*/ 14 h 151"/>
                <a:gd name="T46" fmla="*/ 26 w 135"/>
                <a:gd name="T47" fmla="*/ 5 h 151"/>
                <a:gd name="T48" fmla="*/ 11 w 135"/>
                <a:gd name="T49" fmla="*/ 0 h 151"/>
                <a:gd name="T50" fmla="*/ 0 w 135"/>
                <a:gd name="T51" fmla="*/ 3 h 151"/>
                <a:gd name="T52" fmla="*/ 12 w 135"/>
                <a:gd name="T53" fmla="*/ 5 h 151"/>
                <a:gd name="T54" fmla="*/ 27 w 135"/>
                <a:gd name="T55" fmla="*/ 13 h 151"/>
                <a:gd name="T56" fmla="*/ 42 w 135"/>
                <a:gd name="T57" fmla="*/ 24 h 151"/>
                <a:gd name="T58" fmla="*/ 58 w 135"/>
                <a:gd name="T59" fmla="*/ 39 h 151"/>
                <a:gd name="T60" fmla="*/ 74 w 135"/>
                <a:gd name="T61" fmla="*/ 55 h 151"/>
                <a:gd name="T62" fmla="*/ 53 w 135"/>
                <a:gd name="T63" fmla="*/ 83 h 151"/>
                <a:gd name="T64" fmla="*/ 53 w 135"/>
                <a:gd name="T65" fmla="*/ 87 h 151"/>
                <a:gd name="T66" fmla="*/ 57 w 135"/>
                <a:gd name="T67" fmla="*/ 87 h 151"/>
                <a:gd name="T68" fmla="*/ 90 w 135"/>
                <a:gd name="T69" fmla="*/ 78 h 151"/>
                <a:gd name="T70" fmla="*/ 100 w 135"/>
                <a:gd name="T71" fmla="*/ 96 h 151"/>
                <a:gd name="T72" fmla="*/ 109 w 135"/>
                <a:gd name="T73" fmla="*/ 111 h 151"/>
                <a:gd name="T74" fmla="*/ 115 w 135"/>
                <a:gd name="T75" fmla="*/ 128 h 151"/>
                <a:gd name="T76" fmla="*/ 119 w 135"/>
                <a:gd name="T77" fmla="*/ 142 h 151"/>
                <a:gd name="T78" fmla="*/ 121 w 135"/>
                <a:gd name="T79" fmla="*/ 147 h 151"/>
                <a:gd name="T80" fmla="*/ 121 w 135"/>
                <a:gd name="T81" fmla="*/ 134 h 151"/>
                <a:gd name="T82" fmla="*/ 117 w 135"/>
                <a:gd name="T83" fmla="*/ 118 h 151"/>
                <a:gd name="T84" fmla="*/ 111 w 135"/>
                <a:gd name="T85" fmla="*/ 100 h 151"/>
                <a:gd name="T86" fmla="*/ 101 w 135"/>
                <a:gd name="T87" fmla="*/ 81 h 151"/>
                <a:gd name="T88" fmla="*/ 88 w 135"/>
                <a:gd name="T89" fmla="*/ 61 h 151"/>
                <a:gd name="T90" fmla="*/ 133 w 135"/>
                <a:gd name="T91" fmla="*/ 24 h 151"/>
                <a:gd name="T92" fmla="*/ 135 w 135"/>
                <a:gd name="T93" fmla="*/ 2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151">
                  <a:moveTo>
                    <a:pt x="135" y="20"/>
                  </a:moveTo>
                  <a:lnTo>
                    <a:pt x="134" y="20"/>
                  </a:lnTo>
                  <a:lnTo>
                    <a:pt x="133" y="19"/>
                  </a:lnTo>
                  <a:lnTo>
                    <a:pt x="131" y="19"/>
                  </a:lnTo>
                  <a:lnTo>
                    <a:pt x="130" y="17"/>
                  </a:lnTo>
                  <a:lnTo>
                    <a:pt x="129" y="16"/>
                  </a:lnTo>
                  <a:lnTo>
                    <a:pt x="127" y="14"/>
                  </a:lnTo>
                  <a:lnTo>
                    <a:pt x="126" y="13"/>
                  </a:lnTo>
                  <a:lnTo>
                    <a:pt x="125" y="11"/>
                  </a:lnTo>
                  <a:lnTo>
                    <a:pt x="122" y="8"/>
                  </a:lnTo>
                  <a:lnTo>
                    <a:pt x="121" y="5"/>
                  </a:lnTo>
                  <a:lnTo>
                    <a:pt x="120" y="3"/>
                  </a:lnTo>
                  <a:lnTo>
                    <a:pt x="120" y="2"/>
                  </a:lnTo>
                  <a:lnTo>
                    <a:pt x="119" y="2"/>
                  </a:lnTo>
                  <a:lnTo>
                    <a:pt x="118" y="2"/>
                  </a:lnTo>
                  <a:lnTo>
                    <a:pt x="117" y="2"/>
                  </a:lnTo>
                  <a:lnTo>
                    <a:pt x="117" y="3"/>
                  </a:lnTo>
                  <a:lnTo>
                    <a:pt x="116" y="5"/>
                  </a:lnTo>
                  <a:lnTo>
                    <a:pt x="116" y="5"/>
                  </a:lnTo>
                  <a:lnTo>
                    <a:pt x="117" y="7"/>
                  </a:lnTo>
                  <a:lnTo>
                    <a:pt x="117" y="10"/>
                  </a:lnTo>
                  <a:lnTo>
                    <a:pt x="118" y="11"/>
                  </a:lnTo>
                  <a:lnTo>
                    <a:pt x="119" y="14"/>
                  </a:lnTo>
                  <a:lnTo>
                    <a:pt x="120" y="17"/>
                  </a:lnTo>
                  <a:lnTo>
                    <a:pt x="121" y="17"/>
                  </a:lnTo>
                  <a:lnTo>
                    <a:pt x="122" y="19"/>
                  </a:lnTo>
                  <a:lnTo>
                    <a:pt x="124" y="20"/>
                  </a:lnTo>
                  <a:lnTo>
                    <a:pt x="125" y="21"/>
                  </a:lnTo>
                  <a:lnTo>
                    <a:pt x="126" y="21"/>
                  </a:lnTo>
                  <a:lnTo>
                    <a:pt x="126" y="23"/>
                  </a:lnTo>
                  <a:lnTo>
                    <a:pt x="127" y="23"/>
                  </a:lnTo>
                  <a:lnTo>
                    <a:pt x="116" y="31"/>
                  </a:lnTo>
                  <a:lnTo>
                    <a:pt x="115" y="31"/>
                  </a:lnTo>
                  <a:lnTo>
                    <a:pt x="115" y="30"/>
                  </a:lnTo>
                  <a:lnTo>
                    <a:pt x="113" y="30"/>
                  </a:lnTo>
                  <a:lnTo>
                    <a:pt x="112" y="28"/>
                  </a:lnTo>
                  <a:lnTo>
                    <a:pt x="111" y="28"/>
                  </a:lnTo>
                  <a:lnTo>
                    <a:pt x="110" y="27"/>
                  </a:lnTo>
                  <a:lnTo>
                    <a:pt x="109" y="26"/>
                  </a:lnTo>
                  <a:lnTo>
                    <a:pt x="109" y="24"/>
                  </a:lnTo>
                  <a:lnTo>
                    <a:pt x="107" y="23"/>
                  </a:lnTo>
                  <a:lnTo>
                    <a:pt x="105" y="19"/>
                  </a:lnTo>
                  <a:lnTo>
                    <a:pt x="104" y="17"/>
                  </a:lnTo>
                  <a:lnTo>
                    <a:pt x="103" y="14"/>
                  </a:lnTo>
                  <a:lnTo>
                    <a:pt x="102" y="14"/>
                  </a:lnTo>
                  <a:lnTo>
                    <a:pt x="101" y="14"/>
                  </a:lnTo>
                  <a:lnTo>
                    <a:pt x="100" y="16"/>
                  </a:lnTo>
                  <a:lnTo>
                    <a:pt x="100" y="17"/>
                  </a:lnTo>
                  <a:lnTo>
                    <a:pt x="100" y="19"/>
                  </a:lnTo>
                  <a:lnTo>
                    <a:pt x="100" y="21"/>
                  </a:lnTo>
                  <a:lnTo>
                    <a:pt x="101" y="23"/>
                  </a:lnTo>
                  <a:lnTo>
                    <a:pt x="101" y="26"/>
                  </a:lnTo>
                  <a:lnTo>
                    <a:pt x="103" y="27"/>
                  </a:lnTo>
                  <a:lnTo>
                    <a:pt x="104" y="30"/>
                  </a:lnTo>
                  <a:lnTo>
                    <a:pt x="105" y="31"/>
                  </a:lnTo>
                  <a:lnTo>
                    <a:pt x="107" y="33"/>
                  </a:lnTo>
                  <a:lnTo>
                    <a:pt x="108" y="33"/>
                  </a:lnTo>
                  <a:lnTo>
                    <a:pt x="108" y="34"/>
                  </a:lnTo>
                  <a:lnTo>
                    <a:pt x="109" y="34"/>
                  </a:lnTo>
                  <a:lnTo>
                    <a:pt x="110" y="36"/>
                  </a:lnTo>
                  <a:lnTo>
                    <a:pt x="111" y="36"/>
                  </a:lnTo>
                  <a:lnTo>
                    <a:pt x="85" y="57"/>
                  </a:lnTo>
                  <a:lnTo>
                    <a:pt x="79" y="50"/>
                  </a:lnTo>
                  <a:lnTo>
                    <a:pt x="73" y="43"/>
                  </a:lnTo>
                  <a:lnTo>
                    <a:pt x="67" y="36"/>
                  </a:lnTo>
                  <a:lnTo>
                    <a:pt x="61" y="30"/>
                  </a:lnTo>
                  <a:lnTo>
                    <a:pt x="55" y="24"/>
                  </a:lnTo>
                  <a:lnTo>
                    <a:pt x="49" y="19"/>
                  </a:lnTo>
                  <a:lnTo>
                    <a:pt x="43" y="14"/>
                  </a:lnTo>
                  <a:lnTo>
                    <a:pt x="37" y="10"/>
                  </a:lnTo>
                  <a:lnTo>
                    <a:pt x="32" y="7"/>
                  </a:lnTo>
                  <a:lnTo>
                    <a:pt x="26" y="5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1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0" y="3"/>
                  </a:lnTo>
                  <a:lnTo>
                    <a:pt x="4" y="3"/>
                  </a:lnTo>
                  <a:lnTo>
                    <a:pt x="8" y="5"/>
                  </a:lnTo>
                  <a:lnTo>
                    <a:pt x="12" y="5"/>
                  </a:lnTo>
                  <a:lnTo>
                    <a:pt x="17" y="7"/>
                  </a:lnTo>
                  <a:lnTo>
                    <a:pt x="21" y="10"/>
                  </a:lnTo>
                  <a:lnTo>
                    <a:pt x="27" y="13"/>
                  </a:lnTo>
                  <a:lnTo>
                    <a:pt x="32" y="16"/>
                  </a:lnTo>
                  <a:lnTo>
                    <a:pt x="36" y="20"/>
                  </a:lnTo>
                  <a:lnTo>
                    <a:pt x="42" y="24"/>
                  </a:lnTo>
                  <a:lnTo>
                    <a:pt x="47" y="28"/>
                  </a:lnTo>
                  <a:lnTo>
                    <a:pt x="52" y="33"/>
                  </a:lnTo>
                  <a:lnTo>
                    <a:pt x="58" y="39"/>
                  </a:lnTo>
                  <a:lnTo>
                    <a:pt x="64" y="44"/>
                  </a:lnTo>
                  <a:lnTo>
                    <a:pt x="68" y="50"/>
                  </a:lnTo>
                  <a:lnTo>
                    <a:pt x="74" y="55"/>
                  </a:lnTo>
                  <a:lnTo>
                    <a:pt x="78" y="63"/>
                  </a:lnTo>
                  <a:lnTo>
                    <a:pt x="55" y="83"/>
                  </a:lnTo>
                  <a:lnTo>
                    <a:pt x="53" y="83"/>
                  </a:lnTo>
                  <a:lnTo>
                    <a:pt x="53" y="84"/>
                  </a:lnTo>
                  <a:lnTo>
                    <a:pt x="53" y="86"/>
                  </a:lnTo>
                  <a:lnTo>
                    <a:pt x="53" y="87"/>
                  </a:lnTo>
                  <a:lnTo>
                    <a:pt x="55" y="87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82" y="67"/>
                  </a:lnTo>
                  <a:lnTo>
                    <a:pt x="86" y="73"/>
                  </a:lnTo>
                  <a:lnTo>
                    <a:pt x="90" y="78"/>
                  </a:lnTo>
                  <a:lnTo>
                    <a:pt x="93" y="84"/>
                  </a:lnTo>
                  <a:lnTo>
                    <a:pt x="98" y="90"/>
                  </a:lnTo>
                  <a:lnTo>
                    <a:pt x="100" y="96"/>
                  </a:lnTo>
                  <a:lnTo>
                    <a:pt x="103" y="102"/>
                  </a:lnTo>
                  <a:lnTo>
                    <a:pt x="105" y="107"/>
                  </a:lnTo>
                  <a:lnTo>
                    <a:pt x="109" y="111"/>
                  </a:lnTo>
                  <a:lnTo>
                    <a:pt x="111" y="117"/>
                  </a:lnTo>
                  <a:lnTo>
                    <a:pt x="113" y="123"/>
                  </a:lnTo>
                  <a:lnTo>
                    <a:pt x="115" y="128"/>
                  </a:lnTo>
                  <a:lnTo>
                    <a:pt x="117" y="133"/>
                  </a:lnTo>
                  <a:lnTo>
                    <a:pt x="118" y="138"/>
                  </a:lnTo>
                  <a:lnTo>
                    <a:pt x="119" y="142"/>
                  </a:lnTo>
                  <a:lnTo>
                    <a:pt x="120" y="147"/>
                  </a:lnTo>
                  <a:lnTo>
                    <a:pt x="120" y="151"/>
                  </a:lnTo>
                  <a:lnTo>
                    <a:pt x="121" y="147"/>
                  </a:lnTo>
                  <a:lnTo>
                    <a:pt x="121" y="144"/>
                  </a:lnTo>
                  <a:lnTo>
                    <a:pt x="121" y="138"/>
                  </a:lnTo>
                  <a:lnTo>
                    <a:pt x="121" y="134"/>
                  </a:lnTo>
                  <a:lnTo>
                    <a:pt x="120" y="128"/>
                  </a:lnTo>
                  <a:lnTo>
                    <a:pt x="119" y="124"/>
                  </a:lnTo>
                  <a:lnTo>
                    <a:pt x="117" y="118"/>
                  </a:lnTo>
                  <a:lnTo>
                    <a:pt x="116" y="113"/>
                  </a:lnTo>
                  <a:lnTo>
                    <a:pt x="113" y="107"/>
                  </a:lnTo>
                  <a:lnTo>
                    <a:pt x="111" y="100"/>
                  </a:lnTo>
                  <a:lnTo>
                    <a:pt x="108" y="94"/>
                  </a:lnTo>
                  <a:lnTo>
                    <a:pt x="104" y="87"/>
                  </a:lnTo>
                  <a:lnTo>
                    <a:pt x="101" y="81"/>
                  </a:lnTo>
                  <a:lnTo>
                    <a:pt x="96" y="74"/>
                  </a:lnTo>
                  <a:lnTo>
                    <a:pt x="93" y="68"/>
                  </a:lnTo>
                  <a:lnTo>
                    <a:pt x="88" y="61"/>
                  </a:lnTo>
                  <a:lnTo>
                    <a:pt x="117" y="37"/>
                  </a:lnTo>
                  <a:lnTo>
                    <a:pt x="118" y="37"/>
                  </a:lnTo>
                  <a:lnTo>
                    <a:pt x="133" y="24"/>
                  </a:lnTo>
                  <a:lnTo>
                    <a:pt x="134" y="24"/>
                  </a:lnTo>
                  <a:lnTo>
                    <a:pt x="134" y="23"/>
                  </a:lnTo>
                  <a:lnTo>
                    <a:pt x="135" y="23"/>
                  </a:lnTo>
                  <a:lnTo>
                    <a:pt x="135" y="21"/>
                  </a:lnTo>
                  <a:lnTo>
                    <a:pt x="135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31"/>
            <p:cNvSpPr>
              <a:spLocks/>
            </p:cNvSpPr>
            <p:nvPr/>
          </p:nvSpPr>
          <p:spPr bwMode="auto">
            <a:xfrm>
              <a:off x="327025" y="3478213"/>
              <a:ext cx="114300" cy="150813"/>
            </a:xfrm>
            <a:custGeom>
              <a:avLst/>
              <a:gdLst>
                <a:gd name="T0" fmla="*/ 0 w 72"/>
                <a:gd name="T1" fmla="*/ 0 h 95"/>
                <a:gd name="T2" fmla="*/ 0 w 72"/>
                <a:gd name="T3" fmla="*/ 5 h 95"/>
                <a:gd name="T4" fmla="*/ 0 w 72"/>
                <a:gd name="T5" fmla="*/ 12 h 95"/>
                <a:gd name="T6" fmla="*/ 2 w 72"/>
                <a:gd name="T7" fmla="*/ 20 h 95"/>
                <a:gd name="T8" fmla="*/ 5 w 72"/>
                <a:gd name="T9" fmla="*/ 28 h 95"/>
                <a:gd name="T10" fmla="*/ 8 w 72"/>
                <a:gd name="T11" fmla="*/ 36 h 95"/>
                <a:gd name="T12" fmla="*/ 12 w 72"/>
                <a:gd name="T13" fmla="*/ 44 h 95"/>
                <a:gd name="T14" fmla="*/ 17 w 72"/>
                <a:gd name="T15" fmla="*/ 52 h 95"/>
                <a:gd name="T16" fmla="*/ 23 w 72"/>
                <a:gd name="T17" fmla="*/ 59 h 95"/>
                <a:gd name="T18" fmla="*/ 25 w 72"/>
                <a:gd name="T19" fmla="*/ 64 h 95"/>
                <a:gd name="T20" fmla="*/ 29 w 72"/>
                <a:gd name="T21" fmla="*/ 68 h 95"/>
                <a:gd name="T22" fmla="*/ 32 w 72"/>
                <a:gd name="T23" fmla="*/ 71 h 95"/>
                <a:gd name="T24" fmla="*/ 35 w 72"/>
                <a:gd name="T25" fmla="*/ 74 h 95"/>
                <a:gd name="T26" fmla="*/ 39 w 72"/>
                <a:gd name="T27" fmla="*/ 77 h 95"/>
                <a:gd name="T28" fmla="*/ 41 w 72"/>
                <a:gd name="T29" fmla="*/ 80 h 95"/>
                <a:gd name="T30" fmla="*/ 44 w 72"/>
                <a:gd name="T31" fmla="*/ 83 h 95"/>
                <a:gd name="T32" fmla="*/ 48 w 72"/>
                <a:gd name="T33" fmla="*/ 85 h 95"/>
                <a:gd name="T34" fmla="*/ 51 w 72"/>
                <a:gd name="T35" fmla="*/ 86 h 95"/>
                <a:gd name="T36" fmla="*/ 55 w 72"/>
                <a:gd name="T37" fmla="*/ 89 h 95"/>
                <a:gd name="T38" fmla="*/ 57 w 72"/>
                <a:gd name="T39" fmla="*/ 91 h 95"/>
                <a:gd name="T40" fmla="*/ 60 w 72"/>
                <a:gd name="T41" fmla="*/ 92 h 95"/>
                <a:gd name="T42" fmla="*/ 64 w 72"/>
                <a:gd name="T43" fmla="*/ 94 h 95"/>
                <a:gd name="T44" fmla="*/ 66 w 72"/>
                <a:gd name="T45" fmla="*/ 94 h 95"/>
                <a:gd name="T46" fmla="*/ 69 w 72"/>
                <a:gd name="T47" fmla="*/ 95 h 95"/>
                <a:gd name="T48" fmla="*/ 72 w 72"/>
                <a:gd name="T49" fmla="*/ 95 h 95"/>
                <a:gd name="T50" fmla="*/ 69 w 72"/>
                <a:gd name="T51" fmla="*/ 94 h 95"/>
                <a:gd name="T52" fmla="*/ 67 w 72"/>
                <a:gd name="T53" fmla="*/ 92 h 95"/>
                <a:gd name="T54" fmla="*/ 64 w 72"/>
                <a:gd name="T55" fmla="*/ 91 h 95"/>
                <a:gd name="T56" fmla="*/ 61 w 72"/>
                <a:gd name="T57" fmla="*/ 89 h 95"/>
                <a:gd name="T58" fmla="*/ 58 w 72"/>
                <a:gd name="T59" fmla="*/ 86 h 95"/>
                <a:gd name="T60" fmla="*/ 56 w 72"/>
                <a:gd name="T61" fmla="*/ 85 h 95"/>
                <a:gd name="T62" fmla="*/ 53 w 72"/>
                <a:gd name="T63" fmla="*/ 83 h 95"/>
                <a:gd name="T64" fmla="*/ 50 w 72"/>
                <a:gd name="T65" fmla="*/ 80 h 95"/>
                <a:gd name="T66" fmla="*/ 48 w 72"/>
                <a:gd name="T67" fmla="*/ 78 h 95"/>
                <a:gd name="T68" fmla="*/ 44 w 72"/>
                <a:gd name="T69" fmla="*/ 75 h 95"/>
                <a:gd name="T70" fmla="*/ 42 w 72"/>
                <a:gd name="T71" fmla="*/ 72 h 95"/>
                <a:gd name="T72" fmla="*/ 39 w 72"/>
                <a:gd name="T73" fmla="*/ 70 h 95"/>
                <a:gd name="T74" fmla="*/ 36 w 72"/>
                <a:gd name="T75" fmla="*/ 67 h 95"/>
                <a:gd name="T76" fmla="*/ 33 w 72"/>
                <a:gd name="T77" fmla="*/ 62 h 95"/>
                <a:gd name="T78" fmla="*/ 31 w 72"/>
                <a:gd name="T79" fmla="*/ 59 h 95"/>
                <a:gd name="T80" fmla="*/ 29 w 72"/>
                <a:gd name="T81" fmla="*/ 57 h 95"/>
                <a:gd name="T82" fmla="*/ 23 w 72"/>
                <a:gd name="T83" fmla="*/ 48 h 95"/>
                <a:gd name="T84" fmla="*/ 18 w 72"/>
                <a:gd name="T85" fmla="*/ 41 h 95"/>
                <a:gd name="T86" fmla="*/ 14 w 72"/>
                <a:gd name="T87" fmla="*/ 34 h 95"/>
                <a:gd name="T88" fmla="*/ 10 w 72"/>
                <a:gd name="T89" fmla="*/ 27 h 95"/>
                <a:gd name="T90" fmla="*/ 7 w 72"/>
                <a:gd name="T91" fmla="*/ 20 h 95"/>
                <a:gd name="T92" fmla="*/ 4 w 72"/>
                <a:gd name="T93" fmla="*/ 12 h 95"/>
                <a:gd name="T94" fmla="*/ 2 w 72"/>
                <a:gd name="T95" fmla="*/ 5 h 95"/>
                <a:gd name="T96" fmla="*/ 0 w 72"/>
                <a:gd name="T9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2" h="95">
                  <a:moveTo>
                    <a:pt x="0" y="0"/>
                  </a:moveTo>
                  <a:lnTo>
                    <a:pt x="0" y="5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5" y="28"/>
                  </a:lnTo>
                  <a:lnTo>
                    <a:pt x="8" y="36"/>
                  </a:lnTo>
                  <a:lnTo>
                    <a:pt x="12" y="44"/>
                  </a:lnTo>
                  <a:lnTo>
                    <a:pt x="17" y="52"/>
                  </a:lnTo>
                  <a:lnTo>
                    <a:pt x="23" y="59"/>
                  </a:lnTo>
                  <a:lnTo>
                    <a:pt x="25" y="64"/>
                  </a:lnTo>
                  <a:lnTo>
                    <a:pt x="29" y="68"/>
                  </a:lnTo>
                  <a:lnTo>
                    <a:pt x="32" y="71"/>
                  </a:lnTo>
                  <a:lnTo>
                    <a:pt x="35" y="74"/>
                  </a:lnTo>
                  <a:lnTo>
                    <a:pt x="39" y="77"/>
                  </a:lnTo>
                  <a:lnTo>
                    <a:pt x="41" y="80"/>
                  </a:lnTo>
                  <a:lnTo>
                    <a:pt x="44" y="83"/>
                  </a:lnTo>
                  <a:lnTo>
                    <a:pt x="48" y="85"/>
                  </a:lnTo>
                  <a:lnTo>
                    <a:pt x="51" y="86"/>
                  </a:lnTo>
                  <a:lnTo>
                    <a:pt x="55" y="89"/>
                  </a:lnTo>
                  <a:lnTo>
                    <a:pt x="57" y="91"/>
                  </a:lnTo>
                  <a:lnTo>
                    <a:pt x="60" y="92"/>
                  </a:lnTo>
                  <a:lnTo>
                    <a:pt x="64" y="94"/>
                  </a:lnTo>
                  <a:lnTo>
                    <a:pt x="66" y="94"/>
                  </a:lnTo>
                  <a:lnTo>
                    <a:pt x="69" y="95"/>
                  </a:lnTo>
                  <a:lnTo>
                    <a:pt x="72" y="95"/>
                  </a:lnTo>
                  <a:lnTo>
                    <a:pt x="69" y="94"/>
                  </a:lnTo>
                  <a:lnTo>
                    <a:pt x="67" y="92"/>
                  </a:lnTo>
                  <a:lnTo>
                    <a:pt x="64" y="91"/>
                  </a:lnTo>
                  <a:lnTo>
                    <a:pt x="61" y="89"/>
                  </a:lnTo>
                  <a:lnTo>
                    <a:pt x="58" y="86"/>
                  </a:lnTo>
                  <a:lnTo>
                    <a:pt x="56" y="85"/>
                  </a:lnTo>
                  <a:lnTo>
                    <a:pt x="53" y="83"/>
                  </a:lnTo>
                  <a:lnTo>
                    <a:pt x="50" y="80"/>
                  </a:lnTo>
                  <a:lnTo>
                    <a:pt x="48" y="78"/>
                  </a:lnTo>
                  <a:lnTo>
                    <a:pt x="44" y="75"/>
                  </a:lnTo>
                  <a:lnTo>
                    <a:pt x="42" y="72"/>
                  </a:lnTo>
                  <a:lnTo>
                    <a:pt x="39" y="70"/>
                  </a:lnTo>
                  <a:lnTo>
                    <a:pt x="36" y="67"/>
                  </a:lnTo>
                  <a:lnTo>
                    <a:pt x="33" y="62"/>
                  </a:lnTo>
                  <a:lnTo>
                    <a:pt x="31" y="59"/>
                  </a:lnTo>
                  <a:lnTo>
                    <a:pt x="29" y="57"/>
                  </a:lnTo>
                  <a:lnTo>
                    <a:pt x="23" y="48"/>
                  </a:lnTo>
                  <a:lnTo>
                    <a:pt x="18" y="41"/>
                  </a:lnTo>
                  <a:lnTo>
                    <a:pt x="14" y="34"/>
                  </a:lnTo>
                  <a:lnTo>
                    <a:pt x="10" y="27"/>
                  </a:lnTo>
                  <a:lnTo>
                    <a:pt x="7" y="20"/>
                  </a:lnTo>
                  <a:lnTo>
                    <a:pt x="4" y="12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32"/>
            <p:cNvSpPr>
              <a:spLocks/>
            </p:cNvSpPr>
            <p:nvPr/>
          </p:nvSpPr>
          <p:spPr bwMode="auto">
            <a:xfrm>
              <a:off x="379413" y="3578226"/>
              <a:ext cx="20638" cy="171450"/>
            </a:xfrm>
            <a:custGeom>
              <a:avLst/>
              <a:gdLst>
                <a:gd name="T0" fmla="*/ 7 w 13"/>
                <a:gd name="T1" fmla="*/ 108 h 108"/>
                <a:gd name="T2" fmla="*/ 8 w 13"/>
                <a:gd name="T3" fmla="*/ 108 h 108"/>
                <a:gd name="T4" fmla="*/ 9 w 13"/>
                <a:gd name="T5" fmla="*/ 108 h 108"/>
                <a:gd name="T6" fmla="*/ 10 w 13"/>
                <a:gd name="T7" fmla="*/ 107 h 108"/>
                <a:gd name="T8" fmla="*/ 11 w 13"/>
                <a:gd name="T9" fmla="*/ 107 h 108"/>
                <a:gd name="T10" fmla="*/ 12 w 13"/>
                <a:gd name="T11" fmla="*/ 106 h 108"/>
                <a:gd name="T12" fmla="*/ 12 w 13"/>
                <a:gd name="T13" fmla="*/ 104 h 108"/>
                <a:gd name="T14" fmla="*/ 13 w 13"/>
                <a:gd name="T15" fmla="*/ 103 h 108"/>
                <a:gd name="T16" fmla="*/ 13 w 13"/>
                <a:gd name="T17" fmla="*/ 101 h 108"/>
                <a:gd name="T18" fmla="*/ 13 w 13"/>
                <a:gd name="T19" fmla="*/ 18 h 108"/>
                <a:gd name="T20" fmla="*/ 0 w 13"/>
                <a:gd name="T21" fmla="*/ 0 h 108"/>
                <a:gd name="T22" fmla="*/ 0 w 13"/>
                <a:gd name="T23" fmla="*/ 101 h 108"/>
                <a:gd name="T24" fmla="*/ 0 w 13"/>
                <a:gd name="T25" fmla="*/ 103 h 108"/>
                <a:gd name="T26" fmla="*/ 0 w 13"/>
                <a:gd name="T27" fmla="*/ 104 h 108"/>
                <a:gd name="T28" fmla="*/ 1 w 13"/>
                <a:gd name="T29" fmla="*/ 106 h 108"/>
                <a:gd name="T30" fmla="*/ 2 w 13"/>
                <a:gd name="T31" fmla="*/ 107 h 108"/>
                <a:gd name="T32" fmla="*/ 4 w 13"/>
                <a:gd name="T33" fmla="*/ 107 h 108"/>
                <a:gd name="T34" fmla="*/ 5 w 13"/>
                <a:gd name="T35" fmla="*/ 108 h 108"/>
                <a:gd name="T36" fmla="*/ 6 w 13"/>
                <a:gd name="T37" fmla="*/ 108 h 108"/>
                <a:gd name="T38" fmla="*/ 7 w 13"/>
                <a:gd name="T3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08">
                  <a:moveTo>
                    <a:pt x="7" y="108"/>
                  </a:moveTo>
                  <a:lnTo>
                    <a:pt x="8" y="108"/>
                  </a:lnTo>
                  <a:lnTo>
                    <a:pt x="9" y="108"/>
                  </a:lnTo>
                  <a:lnTo>
                    <a:pt x="10" y="107"/>
                  </a:lnTo>
                  <a:lnTo>
                    <a:pt x="11" y="107"/>
                  </a:lnTo>
                  <a:lnTo>
                    <a:pt x="12" y="106"/>
                  </a:lnTo>
                  <a:lnTo>
                    <a:pt x="12" y="104"/>
                  </a:lnTo>
                  <a:lnTo>
                    <a:pt x="13" y="103"/>
                  </a:lnTo>
                  <a:lnTo>
                    <a:pt x="13" y="101"/>
                  </a:lnTo>
                  <a:lnTo>
                    <a:pt x="13" y="18"/>
                  </a:lnTo>
                  <a:lnTo>
                    <a:pt x="0" y="0"/>
                  </a:lnTo>
                  <a:lnTo>
                    <a:pt x="0" y="101"/>
                  </a:lnTo>
                  <a:lnTo>
                    <a:pt x="0" y="103"/>
                  </a:lnTo>
                  <a:lnTo>
                    <a:pt x="0" y="104"/>
                  </a:lnTo>
                  <a:lnTo>
                    <a:pt x="1" y="106"/>
                  </a:lnTo>
                  <a:lnTo>
                    <a:pt x="2" y="107"/>
                  </a:lnTo>
                  <a:lnTo>
                    <a:pt x="4" y="107"/>
                  </a:lnTo>
                  <a:lnTo>
                    <a:pt x="5" y="108"/>
                  </a:lnTo>
                  <a:lnTo>
                    <a:pt x="6" y="108"/>
                  </a:lnTo>
                  <a:lnTo>
                    <a:pt x="7" y="1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33"/>
            <p:cNvSpPr>
              <a:spLocks/>
            </p:cNvSpPr>
            <p:nvPr/>
          </p:nvSpPr>
          <p:spPr bwMode="auto">
            <a:xfrm>
              <a:off x="331788" y="3744913"/>
              <a:ext cx="114300" cy="36513"/>
            </a:xfrm>
            <a:custGeom>
              <a:avLst/>
              <a:gdLst>
                <a:gd name="T0" fmla="*/ 69 w 72"/>
                <a:gd name="T1" fmla="*/ 1 h 23"/>
                <a:gd name="T2" fmla="*/ 69 w 72"/>
                <a:gd name="T3" fmla="*/ 4 h 23"/>
                <a:gd name="T4" fmla="*/ 67 w 72"/>
                <a:gd name="T5" fmla="*/ 7 h 23"/>
                <a:gd name="T6" fmla="*/ 63 w 72"/>
                <a:gd name="T7" fmla="*/ 10 h 23"/>
                <a:gd name="T8" fmla="*/ 60 w 72"/>
                <a:gd name="T9" fmla="*/ 11 h 23"/>
                <a:gd name="T10" fmla="*/ 55 w 72"/>
                <a:gd name="T11" fmla="*/ 13 h 23"/>
                <a:gd name="T12" fmla="*/ 50 w 72"/>
                <a:gd name="T13" fmla="*/ 15 h 23"/>
                <a:gd name="T14" fmla="*/ 44 w 72"/>
                <a:gd name="T15" fmla="*/ 16 h 23"/>
                <a:gd name="T16" fmla="*/ 37 w 72"/>
                <a:gd name="T17" fmla="*/ 16 h 23"/>
                <a:gd name="T18" fmla="*/ 30 w 72"/>
                <a:gd name="T19" fmla="*/ 16 h 23"/>
                <a:gd name="T20" fmla="*/ 25 w 72"/>
                <a:gd name="T21" fmla="*/ 15 h 23"/>
                <a:gd name="T22" fmla="*/ 19 w 72"/>
                <a:gd name="T23" fmla="*/ 13 h 23"/>
                <a:gd name="T24" fmla="*/ 15 w 72"/>
                <a:gd name="T25" fmla="*/ 11 h 23"/>
                <a:gd name="T26" fmla="*/ 11 w 72"/>
                <a:gd name="T27" fmla="*/ 10 h 23"/>
                <a:gd name="T28" fmla="*/ 8 w 72"/>
                <a:gd name="T29" fmla="*/ 7 h 23"/>
                <a:gd name="T30" fmla="*/ 5 w 72"/>
                <a:gd name="T31" fmla="*/ 6 h 23"/>
                <a:gd name="T32" fmla="*/ 5 w 72"/>
                <a:gd name="T33" fmla="*/ 3 h 23"/>
                <a:gd name="T34" fmla="*/ 5 w 72"/>
                <a:gd name="T35" fmla="*/ 0 h 23"/>
                <a:gd name="T36" fmla="*/ 3 w 72"/>
                <a:gd name="T37" fmla="*/ 1 h 23"/>
                <a:gd name="T38" fmla="*/ 1 w 72"/>
                <a:gd name="T39" fmla="*/ 4 h 23"/>
                <a:gd name="T40" fmla="*/ 0 w 72"/>
                <a:gd name="T41" fmla="*/ 7 h 23"/>
                <a:gd name="T42" fmla="*/ 0 w 72"/>
                <a:gd name="T43" fmla="*/ 10 h 23"/>
                <a:gd name="T44" fmla="*/ 1 w 72"/>
                <a:gd name="T45" fmla="*/ 13 h 23"/>
                <a:gd name="T46" fmla="*/ 4 w 72"/>
                <a:gd name="T47" fmla="*/ 16 h 23"/>
                <a:gd name="T48" fmla="*/ 8 w 72"/>
                <a:gd name="T49" fmla="*/ 18 h 23"/>
                <a:gd name="T50" fmla="*/ 13 w 72"/>
                <a:gd name="T51" fmla="*/ 20 h 23"/>
                <a:gd name="T52" fmla="*/ 19 w 72"/>
                <a:gd name="T53" fmla="*/ 22 h 23"/>
                <a:gd name="T54" fmla="*/ 25 w 72"/>
                <a:gd name="T55" fmla="*/ 23 h 23"/>
                <a:gd name="T56" fmla="*/ 32 w 72"/>
                <a:gd name="T57" fmla="*/ 23 h 23"/>
                <a:gd name="T58" fmla="*/ 39 w 72"/>
                <a:gd name="T59" fmla="*/ 23 h 23"/>
                <a:gd name="T60" fmla="*/ 47 w 72"/>
                <a:gd name="T61" fmla="*/ 23 h 23"/>
                <a:gd name="T62" fmla="*/ 53 w 72"/>
                <a:gd name="T63" fmla="*/ 22 h 23"/>
                <a:gd name="T64" fmla="*/ 58 w 72"/>
                <a:gd name="T65" fmla="*/ 20 h 23"/>
                <a:gd name="T66" fmla="*/ 64 w 72"/>
                <a:gd name="T67" fmla="*/ 18 h 23"/>
                <a:gd name="T68" fmla="*/ 68 w 72"/>
                <a:gd name="T69" fmla="*/ 16 h 23"/>
                <a:gd name="T70" fmla="*/ 70 w 72"/>
                <a:gd name="T71" fmla="*/ 13 h 23"/>
                <a:gd name="T72" fmla="*/ 72 w 72"/>
                <a:gd name="T73" fmla="*/ 10 h 23"/>
                <a:gd name="T74" fmla="*/ 72 w 72"/>
                <a:gd name="T75" fmla="*/ 6 h 23"/>
                <a:gd name="T76" fmla="*/ 70 w 72"/>
                <a:gd name="T7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" h="23">
                  <a:moveTo>
                    <a:pt x="69" y="1"/>
                  </a:moveTo>
                  <a:lnTo>
                    <a:pt x="69" y="1"/>
                  </a:lnTo>
                  <a:lnTo>
                    <a:pt x="69" y="3"/>
                  </a:lnTo>
                  <a:lnTo>
                    <a:pt x="69" y="4"/>
                  </a:lnTo>
                  <a:lnTo>
                    <a:pt x="68" y="6"/>
                  </a:lnTo>
                  <a:lnTo>
                    <a:pt x="67" y="7"/>
                  </a:lnTo>
                  <a:lnTo>
                    <a:pt x="65" y="9"/>
                  </a:lnTo>
                  <a:lnTo>
                    <a:pt x="63" y="10"/>
                  </a:lnTo>
                  <a:lnTo>
                    <a:pt x="62" y="11"/>
                  </a:lnTo>
                  <a:lnTo>
                    <a:pt x="60" y="11"/>
                  </a:lnTo>
                  <a:lnTo>
                    <a:pt x="58" y="13"/>
                  </a:lnTo>
                  <a:lnTo>
                    <a:pt x="55" y="13"/>
                  </a:lnTo>
                  <a:lnTo>
                    <a:pt x="52" y="15"/>
                  </a:lnTo>
                  <a:lnTo>
                    <a:pt x="50" y="15"/>
                  </a:lnTo>
                  <a:lnTo>
                    <a:pt x="46" y="15"/>
                  </a:lnTo>
                  <a:lnTo>
                    <a:pt x="44" y="16"/>
                  </a:lnTo>
                  <a:lnTo>
                    <a:pt x="41" y="16"/>
                  </a:lnTo>
                  <a:lnTo>
                    <a:pt x="37" y="16"/>
                  </a:lnTo>
                  <a:lnTo>
                    <a:pt x="34" y="16"/>
                  </a:lnTo>
                  <a:lnTo>
                    <a:pt x="30" y="16"/>
                  </a:lnTo>
                  <a:lnTo>
                    <a:pt x="28" y="15"/>
                  </a:lnTo>
                  <a:lnTo>
                    <a:pt x="25" y="15"/>
                  </a:lnTo>
                  <a:lnTo>
                    <a:pt x="22" y="15"/>
                  </a:lnTo>
                  <a:lnTo>
                    <a:pt x="19" y="13"/>
                  </a:lnTo>
                  <a:lnTo>
                    <a:pt x="17" y="13"/>
                  </a:lnTo>
                  <a:lnTo>
                    <a:pt x="15" y="11"/>
                  </a:lnTo>
                  <a:lnTo>
                    <a:pt x="12" y="11"/>
                  </a:lnTo>
                  <a:lnTo>
                    <a:pt x="11" y="10"/>
                  </a:lnTo>
                  <a:lnTo>
                    <a:pt x="9" y="9"/>
                  </a:lnTo>
                  <a:lnTo>
                    <a:pt x="8" y="7"/>
                  </a:lnTo>
                  <a:lnTo>
                    <a:pt x="7" y="6"/>
                  </a:lnTo>
                  <a:lnTo>
                    <a:pt x="5" y="6"/>
                  </a:lnTo>
                  <a:lnTo>
                    <a:pt x="5" y="4"/>
                  </a:lnTo>
                  <a:lnTo>
                    <a:pt x="5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0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2" y="15"/>
                  </a:lnTo>
                  <a:lnTo>
                    <a:pt x="4" y="16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10" y="19"/>
                  </a:lnTo>
                  <a:lnTo>
                    <a:pt x="13" y="20"/>
                  </a:lnTo>
                  <a:lnTo>
                    <a:pt x="16" y="20"/>
                  </a:lnTo>
                  <a:lnTo>
                    <a:pt x="19" y="22"/>
                  </a:lnTo>
                  <a:lnTo>
                    <a:pt x="22" y="22"/>
                  </a:lnTo>
                  <a:lnTo>
                    <a:pt x="25" y="23"/>
                  </a:lnTo>
                  <a:lnTo>
                    <a:pt x="29" y="23"/>
                  </a:lnTo>
                  <a:lnTo>
                    <a:pt x="32" y="23"/>
                  </a:lnTo>
                  <a:lnTo>
                    <a:pt x="36" y="23"/>
                  </a:lnTo>
                  <a:lnTo>
                    <a:pt x="39" y="23"/>
                  </a:lnTo>
                  <a:lnTo>
                    <a:pt x="44" y="23"/>
                  </a:lnTo>
                  <a:lnTo>
                    <a:pt x="47" y="23"/>
                  </a:lnTo>
                  <a:lnTo>
                    <a:pt x="50" y="22"/>
                  </a:lnTo>
                  <a:lnTo>
                    <a:pt x="53" y="22"/>
                  </a:lnTo>
                  <a:lnTo>
                    <a:pt x="56" y="20"/>
                  </a:lnTo>
                  <a:lnTo>
                    <a:pt x="58" y="20"/>
                  </a:lnTo>
                  <a:lnTo>
                    <a:pt x="62" y="19"/>
                  </a:lnTo>
                  <a:lnTo>
                    <a:pt x="64" y="18"/>
                  </a:lnTo>
                  <a:lnTo>
                    <a:pt x="67" y="18"/>
                  </a:lnTo>
                  <a:lnTo>
                    <a:pt x="68" y="16"/>
                  </a:lnTo>
                  <a:lnTo>
                    <a:pt x="69" y="15"/>
                  </a:lnTo>
                  <a:lnTo>
                    <a:pt x="70" y="13"/>
                  </a:lnTo>
                  <a:lnTo>
                    <a:pt x="71" y="11"/>
                  </a:lnTo>
                  <a:lnTo>
                    <a:pt x="72" y="10"/>
                  </a:lnTo>
                  <a:lnTo>
                    <a:pt x="72" y="9"/>
                  </a:lnTo>
                  <a:lnTo>
                    <a:pt x="72" y="6"/>
                  </a:lnTo>
                  <a:lnTo>
                    <a:pt x="71" y="4"/>
                  </a:lnTo>
                  <a:lnTo>
                    <a:pt x="70" y="3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" name="Groupe 77"/>
          <p:cNvGrpSpPr/>
          <p:nvPr/>
        </p:nvGrpSpPr>
        <p:grpSpPr>
          <a:xfrm>
            <a:off x="1266105" y="2853754"/>
            <a:ext cx="209551" cy="503238"/>
            <a:chOff x="330200" y="2738438"/>
            <a:chExt cx="209551" cy="503238"/>
          </a:xfrm>
        </p:grpSpPr>
        <p:sp>
          <p:nvSpPr>
            <p:cNvPr id="79" name="Freeform 51"/>
            <p:cNvSpPr>
              <a:spLocks/>
            </p:cNvSpPr>
            <p:nvPr/>
          </p:nvSpPr>
          <p:spPr bwMode="auto">
            <a:xfrm>
              <a:off x="331788" y="2844801"/>
              <a:ext cx="158750" cy="395288"/>
            </a:xfrm>
            <a:custGeom>
              <a:avLst/>
              <a:gdLst>
                <a:gd name="T0" fmla="*/ 11 w 100"/>
                <a:gd name="T1" fmla="*/ 191 h 249"/>
                <a:gd name="T2" fmla="*/ 12 w 100"/>
                <a:gd name="T3" fmla="*/ 196 h 249"/>
                <a:gd name="T4" fmla="*/ 13 w 100"/>
                <a:gd name="T5" fmla="*/ 200 h 249"/>
                <a:gd name="T6" fmla="*/ 15 w 100"/>
                <a:gd name="T7" fmla="*/ 204 h 249"/>
                <a:gd name="T8" fmla="*/ 17 w 100"/>
                <a:gd name="T9" fmla="*/ 208 h 249"/>
                <a:gd name="T10" fmla="*/ 20 w 100"/>
                <a:gd name="T11" fmla="*/ 211 h 249"/>
                <a:gd name="T12" fmla="*/ 23 w 100"/>
                <a:gd name="T13" fmla="*/ 214 h 249"/>
                <a:gd name="T14" fmla="*/ 26 w 100"/>
                <a:gd name="T15" fmla="*/ 216 h 249"/>
                <a:gd name="T16" fmla="*/ 28 w 100"/>
                <a:gd name="T17" fmla="*/ 217 h 249"/>
                <a:gd name="T18" fmla="*/ 63 w 100"/>
                <a:gd name="T19" fmla="*/ 238 h 249"/>
                <a:gd name="T20" fmla="*/ 75 w 100"/>
                <a:gd name="T21" fmla="*/ 246 h 249"/>
                <a:gd name="T22" fmla="*/ 81 w 100"/>
                <a:gd name="T23" fmla="*/ 247 h 249"/>
                <a:gd name="T24" fmla="*/ 94 w 100"/>
                <a:gd name="T25" fmla="*/ 248 h 249"/>
                <a:gd name="T26" fmla="*/ 100 w 100"/>
                <a:gd name="T27" fmla="*/ 249 h 249"/>
                <a:gd name="T28" fmla="*/ 100 w 100"/>
                <a:gd name="T29" fmla="*/ 55 h 249"/>
                <a:gd name="T30" fmla="*/ 89 w 100"/>
                <a:gd name="T31" fmla="*/ 47 h 249"/>
                <a:gd name="T32" fmla="*/ 77 w 100"/>
                <a:gd name="T33" fmla="*/ 39 h 249"/>
                <a:gd name="T34" fmla="*/ 66 w 100"/>
                <a:gd name="T35" fmla="*/ 32 h 249"/>
                <a:gd name="T36" fmla="*/ 54 w 100"/>
                <a:gd name="T37" fmla="*/ 24 h 249"/>
                <a:gd name="T38" fmla="*/ 42 w 100"/>
                <a:gd name="T39" fmla="*/ 18 h 249"/>
                <a:gd name="T40" fmla="*/ 29 w 100"/>
                <a:gd name="T41" fmla="*/ 11 h 249"/>
                <a:gd name="T42" fmla="*/ 17 w 100"/>
                <a:gd name="T43" fmla="*/ 6 h 249"/>
                <a:gd name="T44" fmla="*/ 4 w 100"/>
                <a:gd name="T45" fmla="*/ 0 h 249"/>
                <a:gd name="T46" fmla="*/ 2 w 100"/>
                <a:gd name="T47" fmla="*/ 12 h 249"/>
                <a:gd name="T48" fmla="*/ 1 w 100"/>
                <a:gd name="T49" fmla="*/ 36 h 249"/>
                <a:gd name="T50" fmla="*/ 0 w 100"/>
                <a:gd name="T51" fmla="*/ 60 h 249"/>
                <a:gd name="T52" fmla="*/ 0 w 100"/>
                <a:gd name="T53" fmla="*/ 83 h 249"/>
                <a:gd name="T54" fmla="*/ 1 w 100"/>
                <a:gd name="T55" fmla="*/ 107 h 249"/>
                <a:gd name="T56" fmla="*/ 3 w 100"/>
                <a:gd name="T57" fmla="*/ 130 h 249"/>
                <a:gd name="T58" fmla="*/ 5 w 100"/>
                <a:gd name="T59" fmla="*/ 154 h 249"/>
                <a:gd name="T60" fmla="*/ 9 w 100"/>
                <a:gd name="T61" fmla="*/ 177 h 249"/>
                <a:gd name="T62" fmla="*/ 11 w 100"/>
                <a:gd name="T63" fmla="*/ 18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" h="249">
                  <a:moveTo>
                    <a:pt x="11" y="189"/>
                  </a:moveTo>
                  <a:lnTo>
                    <a:pt x="11" y="191"/>
                  </a:lnTo>
                  <a:lnTo>
                    <a:pt x="12" y="193"/>
                  </a:lnTo>
                  <a:lnTo>
                    <a:pt x="12" y="196"/>
                  </a:lnTo>
                  <a:lnTo>
                    <a:pt x="12" y="198"/>
                  </a:lnTo>
                  <a:lnTo>
                    <a:pt x="13" y="200"/>
                  </a:lnTo>
                  <a:lnTo>
                    <a:pt x="14" y="202"/>
                  </a:lnTo>
                  <a:lnTo>
                    <a:pt x="15" y="204"/>
                  </a:lnTo>
                  <a:lnTo>
                    <a:pt x="16" y="206"/>
                  </a:lnTo>
                  <a:lnTo>
                    <a:pt x="17" y="208"/>
                  </a:lnTo>
                  <a:lnTo>
                    <a:pt x="18" y="209"/>
                  </a:lnTo>
                  <a:lnTo>
                    <a:pt x="20" y="211"/>
                  </a:lnTo>
                  <a:lnTo>
                    <a:pt x="21" y="212"/>
                  </a:lnTo>
                  <a:lnTo>
                    <a:pt x="23" y="214"/>
                  </a:lnTo>
                  <a:lnTo>
                    <a:pt x="25" y="215"/>
                  </a:lnTo>
                  <a:lnTo>
                    <a:pt x="26" y="216"/>
                  </a:lnTo>
                  <a:lnTo>
                    <a:pt x="28" y="217"/>
                  </a:lnTo>
                  <a:lnTo>
                    <a:pt x="28" y="217"/>
                  </a:lnTo>
                  <a:lnTo>
                    <a:pt x="52" y="232"/>
                  </a:lnTo>
                  <a:lnTo>
                    <a:pt x="63" y="238"/>
                  </a:lnTo>
                  <a:lnTo>
                    <a:pt x="75" y="246"/>
                  </a:lnTo>
                  <a:lnTo>
                    <a:pt x="75" y="246"/>
                  </a:lnTo>
                  <a:lnTo>
                    <a:pt x="78" y="247"/>
                  </a:lnTo>
                  <a:lnTo>
                    <a:pt x="81" y="247"/>
                  </a:lnTo>
                  <a:lnTo>
                    <a:pt x="88" y="248"/>
                  </a:lnTo>
                  <a:lnTo>
                    <a:pt x="94" y="248"/>
                  </a:lnTo>
                  <a:lnTo>
                    <a:pt x="100" y="249"/>
                  </a:lnTo>
                  <a:lnTo>
                    <a:pt x="100" y="249"/>
                  </a:lnTo>
                  <a:lnTo>
                    <a:pt x="100" y="55"/>
                  </a:lnTo>
                  <a:lnTo>
                    <a:pt x="100" y="55"/>
                  </a:lnTo>
                  <a:lnTo>
                    <a:pt x="95" y="51"/>
                  </a:lnTo>
                  <a:lnTo>
                    <a:pt x="89" y="47"/>
                  </a:lnTo>
                  <a:lnTo>
                    <a:pt x="83" y="43"/>
                  </a:lnTo>
                  <a:lnTo>
                    <a:pt x="77" y="39"/>
                  </a:lnTo>
                  <a:lnTo>
                    <a:pt x="72" y="35"/>
                  </a:lnTo>
                  <a:lnTo>
                    <a:pt x="66" y="32"/>
                  </a:lnTo>
                  <a:lnTo>
                    <a:pt x="60" y="28"/>
                  </a:lnTo>
                  <a:lnTo>
                    <a:pt x="54" y="24"/>
                  </a:lnTo>
                  <a:lnTo>
                    <a:pt x="48" y="21"/>
                  </a:lnTo>
                  <a:lnTo>
                    <a:pt x="42" y="18"/>
                  </a:lnTo>
                  <a:lnTo>
                    <a:pt x="35" y="14"/>
                  </a:lnTo>
                  <a:lnTo>
                    <a:pt x="29" y="11"/>
                  </a:lnTo>
                  <a:lnTo>
                    <a:pt x="23" y="9"/>
                  </a:lnTo>
                  <a:lnTo>
                    <a:pt x="17" y="6"/>
                  </a:lnTo>
                  <a:lnTo>
                    <a:pt x="10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2"/>
                  </a:lnTo>
                  <a:lnTo>
                    <a:pt x="2" y="24"/>
                  </a:lnTo>
                  <a:lnTo>
                    <a:pt x="1" y="36"/>
                  </a:lnTo>
                  <a:lnTo>
                    <a:pt x="0" y="48"/>
                  </a:lnTo>
                  <a:lnTo>
                    <a:pt x="0" y="60"/>
                  </a:lnTo>
                  <a:lnTo>
                    <a:pt x="0" y="71"/>
                  </a:lnTo>
                  <a:lnTo>
                    <a:pt x="0" y="83"/>
                  </a:lnTo>
                  <a:lnTo>
                    <a:pt x="0" y="95"/>
                  </a:lnTo>
                  <a:lnTo>
                    <a:pt x="1" y="107"/>
                  </a:lnTo>
                  <a:lnTo>
                    <a:pt x="2" y="118"/>
                  </a:lnTo>
                  <a:lnTo>
                    <a:pt x="3" y="130"/>
                  </a:lnTo>
                  <a:lnTo>
                    <a:pt x="4" y="142"/>
                  </a:lnTo>
                  <a:lnTo>
                    <a:pt x="5" y="154"/>
                  </a:lnTo>
                  <a:lnTo>
                    <a:pt x="7" y="165"/>
                  </a:lnTo>
                  <a:lnTo>
                    <a:pt x="9" y="177"/>
                  </a:lnTo>
                  <a:lnTo>
                    <a:pt x="11" y="189"/>
                  </a:lnTo>
                  <a:lnTo>
                    <a:pt x="11" y="18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80" name="Picture 5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200" y="2844801"/>
              <a:ext cx="160338" cy="395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" name="Freeform 53"/>
            <p:cNvSpPr>
              <a:spLocks/>
            </p:cNvSpPr>
            <p:nvPr/>
          </p:nvSpPr>
          <p:spPr bwMode="auto">
            <a:xfrm>
              <a:off x="490538" y="2909888"/>
              <a:ext cx="47625" cy="330200"/>
            </a:xfrm>
            <a:custGeom>
              <a:avLst/>
              <a:gdLst>
                <a:gd name="T0" fmla="*/ 0 w 30"/>
                <a:gd name="T1" fmla="*/ 208 h 208"/>
                <a:gd name="T2" fmla="*/ 2 w 30"/>
                <a:gd name="T3" fmla="*/ 206 h 208"/>
                <a:gd name="T4" fmla="*/ 4 w 30"/>
                <a:gd name="T5" fmla="*/ 205 h 208"/>
                <a:gd name="T6" fmla="*/ 7 w 30"/>
                <a:gd name="T7" fmla="*/ 203 h 208"/>
                <a:gd name="T8" fmla="*/ 8 w 30"/>
                <a:gd name="T9" fmla="*/ 202 h 208"/>
                <a:gd name="T10" fmla="*/ 10 w 30"/>
                <a:gd name="T11" fmla="*/ 200 h 208"/>
                <a:gd name="T12" fmla="*/ 12 w 30"/>
                <a:gd name="T13" fmla="*/ 198 h 208"/>
                <a:gd name="T14" fmla="*/ 13 w 30"/>
                <a:gd name="T15" fmla="*/ 196 h 208"/>
                <a:gd name="T16" fmla="*/ 15 w 30"/>
                <a:gd name="T17" fmla="*/ 194 h 208"/>
                <a:gd name="T18" fmla="*/ 16 w 30"/>
                <a:gd name="T19" fmla="*/ 192 h 208"/>
                <a:gd name="T20" fmla="*/ 17 w 30"/>
                <a:gd name="T21" fmla="*/ 189 h 208"/>
                <a:gd name="T22" fmla="*/ 18 w 30"/>
                <a:gd name="T23" fmla="*/ 187 h 208"/>
                <a:gd name="T24" fmla="*/ 19 w 30"/>
                <a:gd name="T25" fmla="*/ 185 h 208"/>
                <a:gd name="T26" fmla="*/ 20 w 30"/>
                <a:gd name="T27" fmla="*/ 183 h 208"/>
                <a:gd name="T28" fmla="*/ 21 w 30"/>
                <a:gd name="T29" fmla="*/ 180 h 208"/>
                <a:gd name="T30" fmla="*/ 22 w 30"/>
                <a:gd name="T31" fmla="*/ 178 h 208"/>
                <a:gd name="T32" fmla="*/ 22 w 30"/>
                <a:gd name="T33" fmla="*/ 175 h 208"/>
                <a:gd name="T34" fmla="*/ 22 w 30"/>
                <a:gd name="T35" fmla="*/ 175 h 208"/>
                <a:gd name="T36" fmla="*/ 24 w 30"/>
                <a:gd name="T37" fmla="*/ 164 h 208"/>
                <a:gd name="T38" fmla="*/ 25 w 30"/>
                <a:gd name="T39" fmla="*/ 153 h 208"/>
                <a:gd name="T40" fmla="*/ 26 w 30"/>
                <a:gd name="T41" fmla="*/ 142 h 208"/>
                <a:gd name="T42" fmla="*/ 27 w 30"/>
                <a:gd name="T43" fmla="*/ 131 h 208"/>
                <a:gd name="T44" fmla="*/ 28 w 30"/>
                <a:gd name="T45" fmla="*/ 121 h 208"/>
                <a:gd name="T46" fmla="*/ 29 w 30"/>
                <a:gd name="T47" fmla="*/ 110 h 208"/>
                <a:gd name="T48" fmla="*/ 30 w 30"/>
                <a:gd name="T49" fmla="*/ 98 h 208"/>
                <a:gd name="T50" fmla="*/ 30 w 30"/>
                <a:gd name="T51" fmla="*/ 88 h 208"/>
                <a:gd name="T52" fmla="*/ 30 w 30"/>
                <a:gd name="T53" fmla="*/ 77 h 208"/>
                <a:gd name="T54" fmla="*/ 30 w 30"/>
                <a:gd name="T55" fmla="*/ 66 h 208"/>
                <a:gd name="T56" fmla="*/ 30 w 30"/>
                <a:gd name="T57" fmla="*/ 55 h 208"/>
                <a:gd name="T58" fmla="*/ 30 w 30"/>
                <a:gd name="T59" fmla="*/ 44 h 208"/>
                <a:gd name="T60" fmla="*/ 30 w 30"/>
                <a:gd name="T61" fmla="*/ 33 h 208"/>
                <a:gd name="T62" fmla="*/ 29 w 30"/>
                <a:gd name="T63" fmla="*/ 22 h 208"/>
                <a:gd name="T64" fmla="*/ 29 w 30"/>
                <a:gd name="T65" fmla="*/ 11 h 208"/>
                <a:gd name="T66" fmla="*/ 28 w 30"/>
                <a:gd name="T67" fmla="*/ 0 h 208"/>
                <a:gd name="T68" fmla="*/ 28 w 30"/>
                <a:gd name="T69" fmla="*/ 0 h 208"/>
                <a:gd name="T70" fmla="*/ 27 w 30"/>
                <a:gd name="T71" fmla="*/ 2 h 208"/>
                <a:gd name="T72" fmla="*/ 27 w 30"/>
                <a:gd name="T73" fmla="*/ 4 h 208"/>
                <a:gd name="T74" fmla="*/ 27 w 30"/>
                <a:gd name="T75" fmla="*/ 5 h 208"/>
                <a:gd name="T76" fmla="*/ 26 w 30"/>
                <a:gd name="T77" fmla="*/ 7 h 208"/>
                <a:gd name="T78" fmla="*/ 25 w 30"/>
                <a:gd name="T79" fmla="*/ 9 h 208"/>
                <a:gd name="T80" fmla="*/ 24 w 30"/>
                <a:gd name="T81" fmla="*/ 10 h 208"/>
                <a:gd name="T82" fmla="*/ 23 w 30"/>
                <a:gd name="T83" fmla="*/ 12 h 208"/>
                <a:gd name="T84" fmla="*/ 22 w 30"/>
                <a:gd name="T85" fmla="*/ 13 h 208"/>
                <a:gd name="T86" fmla="*/ 21 w 30"/>
                <a:gd name="T87" fmla="*/ 14 h 208"/>
                <a:gd name="T88" fmla="*/ 19 w 30"/>
                <a:gd name="T89" fmla="*/ 15 h 208"/>
                <a:gd name="T90" fmla="*/ 17 w 30"/>
                <a:gd name="T91" fmla="*/ 16 h 208"/>
                <a:gd name="T92" fmla="*/ 16 w 30"/>
                <a:gd name="T93" fmla="*/ 16 h 208"/>
                <a:gd name="T94" fmla="*/ 14 w 30"/>
                <a:gd name="T95" fmla="*/ 17 h 208"/>
                <a:gd name="T96" fmla="*/ 13 w 30"/>
                <a:gd name="T97" fmla="*/ 17 h 208"/>
                <a:gd name="T98" fmla="*/ 11 w 30"/>
                <a:gd name="T99" fmla="*/ 17 h 208"/>
                <a:gd name="T100" fmla="*/ 9 w 30"/>
                <a:gd name="T101" fmla="*/ 17 h 208"/>
                <a:gd name="T102" fmla="*/ 7 w 30"/>
                <a:gd name="T103" fmla="*/ 17 h 208"/>
                <a:gd name="T104" fmla="*/ 4 w 30"/>
                <a:gd name="T105" fmla="*/ 17 h 208"/>
                <a:gd name="T106" fmla="*/ 2 w 30"/>
                <a:gd name="T107" fmla="*/ 15 h 208"/>
                <a:gd name="T108" fmla="*/ 1 w 30"/>
                <a:gd name="T109" fmla="*/ 15 h 208"/>
                <a:gd name="T110" fmla="*/ 0 w 30"/>
                <a:gd name="T111" fmla="*/ 14 h 208"/>
                <a:gd name="T112" fmla="*/ 0 w 30"/>
                <a:gd name="T113" fmla="*/ 14 h 208"/>
                <a:gd name="T114" fmla="*/ 0 w 30"/>
                <a:gd name="T115" fmla="*/ 208 h 208"/>
                <a:gd name="T116" fmla="*/ 0 w 30"/>
                <a:gd name="T117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" h="208">
                  <a:moveTo>
                    <a:pt x="0" y="208"/>
                  </a:moveTo>
                  <a:lnTo>
                    <a:pt x="2" y="206"/>
                  </a:lnTo>
                  <a:lnTo>
                    <a:pt x="4" y="205"/>
                  </a:lnTo>
                  <a:lnTo>
                    <a:pt x="7" y="203"/>
                  </a:lnTo>
                  <a:lnTo>
                    <a:pt x="8" y="202"/>
                  </a:lnTo>
                  <a:lnTo>
                    <a:pt x="10" y="200"/>
                  </a:lnTo>
                  <a:lnTo>
                    <a:pt x="12" y="198"/>
                  </a:lnTo>
                  <a:lnTo>
                    <a:pt x="13" y="196"/>
                  </a:lnTo>
                  <a:lnTo>
                    <a:pt x="15" y="194"/>
                  </a:lnTo>
                  <a:lnTo>
                    <a:pt x="16" y="192"/>
                  </a:lnTo>
                  <a:lnTo>
                    <a:pt x="17" y="189"/>
                  </a:lnTo>
                  <a:lnTo>
                    <a:pt x="18" y="187"/>
                  </a:lnTo>
                  <a:lnTo>
                    <a:pt x="19" y="185"/>
                  </a:lnTo>
                  <a:lnTo>
                    <a:pt x="20" y="183"/>
                  </a:lnTo>
                  <a:lnTo>
                    <a:pt x="21" y="180"/>
                  </a:lnTo>
                  <a:lnTo>
                    <a:pt x="22" y="178"/>
                  </a:lnTo>
                  <a:lnTo>
                    <a:pt x="22" y="175"/>
                  </a:lnTo>
                  <a:lnTo>
                    <a:pt x="22" y="175"/>
                  </a:lnTo>
                  <a:lnTo>
                    <a:pt x="24" y="164"/>
                  </a:lnTo>
                  <a:lnTo>
                    <a:pt x="25" y="153"/>
                  </a:lnTo>
                  <a:lnTo>
                    <a:pt x="26" y="142"/>
                  </a:lnTo>
                  <a:lnTo>
                    <a:pt x="27" y="131"/>
                  </a:lnTo>
                  <a:lnTo>
                    <a:pt x="28" y="121"/>
                  </a:lnTo>
                  <a:lnTo>
                    <a:pt x="29" y="110"/>
                  </a:lnTo>
                  <a:lnTo>
                    <a:pt x="30" y="98"/>
                  </a:lnTo>
                  <a:lnTo>
                    <a:pt x="30" y="88"/>
                  </a:lnTo>
                  <a:lnTo>
                    <a:pt x="30" y="77"/>
                  </a:lnTo>
                  <a:lnTo>
                    <a:pt x="30" y="66"/>
                  </a:lnTo>
                  <a:lnTo>
                    <a:pt x="30" y="55"/>
                  </a:lnTo>
                  <a:lnTo>
                    <a:pt x="30" y="44"/>
                  </a:lnTo>
                  <a:lnTo>
                    <a:pt x="30" y="33"/>
                  </a:lnTo>
                  <a:lnTo>
                    <a:pt x="29" y="22"/>
                  </a:lnTo>
                  <a:lnTo>
                    <a:pt x="29" y="11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7" y="2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6" y="7"/>
                  </a:lnTo>
                  <a:lnTo>
                    <a:pt x="25" y="9"/>
                  </a:lnTo>
                  <a:lnTo>
                    <a:pt x="24" y="10"/>
                  </a:lnTo>
                  <a:lnTo>
                    <a:pt x="23" y="12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19" y="15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4" y="17"/>
                  </a:lnTo>
                  <a:lnTo>
                    <a:pt x="13" y="17"/>
                  </a:lnTo>
                  <a:lnTo>
                    <a:pt x="11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4" y="17"/>
                  </a:lnTo>
                  <a:lnTo>
                    <a:pt x="2" y="15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8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Rectangle 54"/>
            <p:cNvSpPr>
              <a:spLocks noChangeArrowheads="1"/>
            </p:cNvSpPr>
            <p:nvPr/>
          </p:nvSpPr>
          <p:spPr bwMode="auto">
            <a:xfrm>
              <a:off x="490538" y="2908301"/>
              <a:ext cx="1588" cy="331788"/>
            </a:xfrm>
            <a:prstGeom prst="rect">
              <a:avLst/>
            </a:pr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Rectangle 55"/>
            <p:cNvSpPr>
              <a:spLocks noChangeArrowheads="1"/>
            </p:cNvSpPr>
            <p:nvPr/>
          </p:nvSpPr>
          <p:spPr bwMode="auto">
            <a:xfrm>
              <a:off x="490538" y="2908301"/>
              <a:ext cx="1588" cy="33178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56"/>
            <p:cNvSpPr>
              <a:spLocks noChangeArrowheads="1"/>
            </p:cNvSpPr>
            <p:nvPr/>
          </p:nvSpPr>
          <p:spPr bwMode="auto">
            <a:xfrm>
              <a:off x="490538" y="2908301"/>
              <a:ext cx="1588" cy="331788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Rectangle 57"/>
            <p:cNvSpPr>
              <a:spLocks noChangeArrowheads="1"/>
            </p:cNvSpPr>
            <p:nvPr/>
          </p:nvSpPr>
          <p:spPr bwMode="auto">
            <a:xfrm>
              <a:off x="492125" y="2908301"/>
              <a:ext cx="1588" cy="331788"/>
            </a:xfrm>
            <a:prstGeom prst="rect">
              <a:avLst/>
            </a:prstGeom>
            <a:solidFill>
              <a:srgbClr val="9B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Rectangle 58"/>
            <p:cNvSpPr>
              <a:spLocks noChangeArrowheads="1"/>
            </p:cNvSpPr>
            <p:nvPr/>
          </p:nvSpPr>
          <p:spPr bwMode="auto">
            <a:xfrm>
              <a:off x="492125" y="2908301"/>
              <a:ext cx="1588" cy="331788"/>
            </a:xfrm>
            <a:prstGeom prst="rect">
              <a:avLst/>
            </a:pr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Rectangle 59"/>
            <p:cNvSpPr>
              <a:spLocks noChangeArrowheads="1"/>
            </p:cNvSpPr>
            <p:nvPr/>
          </p:nvSpPr>
          <p:spPr bwMode="auto">
            <a:xfrm>
              <a:off x="492125" y="2908301"/>
              <a:ext cx="1588" cy="331788"/>
            </a:xfrm>
            <a:prstGeom prst="rect">
              <a:avLst/>
            </a:pr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Rectangle 60"/>
            <p:cNvSpPr>
              <a:spLocks noChangeArrowheads="1"/>
            </p:cNvSpPr>
            <p:nvPr/>
          </p:nvSpPr>
          <p:spPr bwMode="auto">
            <a:xfrm>
              <a:off x="493713" y="2908301"/>
              <a:ext cx="1588" cy="331788"/>
            </a:xfrm>
            <a:prstGeom prst="rect">
              <a:avLst/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Rectangle 61"/>
            <p:cNvSpPr>
              <a:spLocks noChangeArrowheads="1"/>
            </p:cNvSpPr>
            <p:nvPr/>
          </p:nvSpPr>
          <p:spPr bwMode="auto">
            <a:xfrm>
              <a:off x="493713" y="2908301"/>
              <a:ext cx="1588" cy="331788"/>
            </a:xfrm>
            <a:prstGeom prst="rect">
              <a:avLst/>
            </a:pr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62"/>
            <p:cNvSpPr>
              <a:spLocks noChangeArrowheads="1"/>
            </p:cNvSpPr>
            <p:nvPr/>
          </p:nvSpPr>
          <p:spPr bwMode="auto">
            <a:xfrm>
              <a:off x="493713" y="2908301"/>
              <a:ext cx="1588" cy="331788"/>
            </a:xfrm>
            <a:prstGeom prst="rect">
              <a:avLst/>
            </a:prstGeom>
            <a:solidFill>
              <a:srgbClr val="A7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63"/>
            <p:cNvSpPr>
              <a:spLocks noChangeArrowheads="1"/>
            </p:cNvSpPr>
            <p:nvPr/>
          </p:nvSpPr>
          <p:spPr bwMode="auto">
            <a:xfrm>
              <a:off x="495300" y="2908301"/>
              <a:ext cx="1588" cy="331788"/>
            </a:xfrm>
            <a:prstGeom prst="rect">
              <a:avLst/>
            </a:prstGeom>
            <a:solidFill>
              <a:srgbClr val="A9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Rectangle 64"/>
            <p:cNvSpPr>
              <a:spLocks noChangeArrowheads="1"/>
            </p:cNvSpPr>
            <p:nvPr/>
          </p:nvSpPr>
          <p:spPr bwMode="auto">
            <a:xfrm>
              <a:off x="495300" y="2908301"/>
              <a:ext cx="1588" cy="331788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65"/>
            <p:cNvSpPr>
              <a:spLocks noChangeArrowheads="1"/>
            </p:cNvSpPr>
            <p:nvPr/>
          </p:nvSpPr>
          <p:spPr bwMode="auto">
            <a:xfrm>
              <a:off x="495300" y="2908301"/>
              <a:ext cx="1588" cy="331788"/>
            </a:xfrm>
            <a:prstGeom prst="rect">
              <a:avLst/>
            </a:pr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66"/>
            <p:cNvSpPr>
              <a:spLocks noChangeArrowheads="1"/>
            </p:cNvSpPr>
            <p:nvPr/>
          </p:nvSpPr>
          <p:spPr bwMode="auto">
            <a:xfrm>
              <a:off x="496888" y="2908301"/>
              <a:ext cx="1588" cy="331788"/>
            </a:xfrm>
            <a:prstGeom prst="rect">
              <a:avLst/>
            </a:pr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67"/>
            <p:cNvSpPr>
              <a:spLocks noChangeArrowheads="1"/>
            </p:cNvSpPr>
            <p:nvPr/>
          </p:nvSpPr>
          <p:spPr bwMode="auto">
            <a:xfrm>
              <a:off x="496888" y="2908301"/>
              <a:ext cx="1588" cy="33178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Rectangle 68"/>
            <p:cNvSpPr>
              <a:spLocks noChangeArrowheads="1"/>
            </p:cNvSpPr>
            <p:nvPr/>
          </p:nvSpPr>
          <p:spPr bwMode="auto">
            <a:xfrm>
              <a:off x="496888" y="2908301"/>
              <a:ext cx="1588" cy="331788"/>
            </a:xfrm>
            <a:prstGeom prst="rect">
              <a:avLst/>
            </a:pr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69"/>
            <p:cNvSpPr>
              <a:spLocks noChangeArrowheads="1"/>
            </p:cNvSpPr>
            <p:nvPr/>
          </p:nvSpPr>
          <p:spPr bwMode="auto">
            <a:xfrm>
              <a:off x="498475" y="2908301"/>
              <a:ext cx="1588" cy="331788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Rectangle 70"/>
            <p:cNvSpPr>
              <a:spLocks noChangeArrowheads="1"/>
            </p:cNvSpPr>
            <p:nvPr/>
          </p:nvSpPr>
          <p:spPr bwMode="auto">
            <a:xfrm>
              <a:off x="498475" y="2908301"/>
              <a:ext cx="1588" cy="331788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71"/>
            <p:cNvSpPr>
              <a:spLocks noChangeArrowheads="1"/>
            </p:cNvSpPr>
            <p:nvPr/>
          </p:nvSpPr>
          <p:spPr bwMode="auto">
            <a:xfrm>
              <a:off x="498475" y="2908301"/>
              <a:ext cx="1588" cy="331788"/>
            </a:xfrm>
            <a:prstGeom prst="rect">
              <a:avLst/>
            </a:pr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Rectangle 72"/>
            <p:cNvSpPr>
              <a:spLocks noChangeArrowheads="1"/>
            </p:cNvSpPr>
            <p:nvPr/>
          </p:nvSpPr>
          <p:spPr bwMode="auto">
            <a:xfrm>
              <a:off x="500063" y="2908301"/>
              <a:ext cx="1588" cy="331788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73"/>
            <p:cNvSpPr>
              <a:spLocks noChangeArrowheads="1"/>
            </p:cNvSpPr>
            <p:nvPr/>
          </p:nvSpPr>
          <p:spPr bwMode="auto">
            <a:xfrm>
              <a:off x="500063" y="2908301"/>
              <a:ext cx="1588" cy="331788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74"/>
            <p:cNvSpPr>
              <a:spLocks noChangeArrowheads="1"/>
            </p:cNvSpPr>
            <p:nvPr/>
          </p:nvSpPr>
          <p:spPr bwMode="auto">
            <a:xfrm>
              <a:off x="501650" y="2908301"/>
              <a:ext cx="1588" cy="331788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75"/>
            <p:cNvSpPr>
              <a:spLocks noChangeArrowheads="1"/>
            </p:cNvSpPr>
            <p:nvPr/>
          </p:nvSpPr>
          <p:spPr bwMode="auto">
            <a:xfrm>
              <a:off x="501650" y="2908301"/>
              <a:ext cx="1588" cy="331788"/>
            </a:xfrm>
            <a:prstGeom prst="rect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76"/>
            <p:cNvSpPr>
              <a:spLocks noChangeArrowheads="1"/>
            </p:cNvSpPr>
            <p:nvPr/>
          </p:nvSpPr>
          <p:spPr bwMode="auto">
            <a:xfrm>
              <a:off x="501650" y="2908301"/>
              <a:ext cx="1588" cy="331788"/>
            </a:xfrm>
            <a:prstGeom prst="rect">
              <a:avLst/>
            </a:pr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77"/>
            <p:cNvSpPr>
              <a:spLocks noChangeArrowheads="1"/>
            </p:cNvSpPr>
            <p:nvPr/>
          </p:nvSpPr>
          <p:spPr bwMode="auto">
            <a:xfrm>
              <a:off x="503238" y="2908301"/>
              <a:ext cx="1588" cy="331788"/>
            </a:xfrm>
            <a:prstGeom prst="rect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78"/>
            <p:cNvSpPr>
              <a:spLocks noChangeArrowheads="1"/>
            </p:cNvSpPr>
            <p:nvPr/>
          </p:nvSpPr>
          <p:spPr bwMode="auto">
            <a:xfrm>
              <a:off x="503238" y="2908301"/>
              <a:ext cx="1588" cy="331788"/>
            </a:xfrm>
            <a:prstGeom prst="rect">
              <a:avLst/>
            </a:pr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79"/>
            <p:cNvSpPr>
              <a:spLocks noChangeArrowheads="1"/>
            </p:cNvSpPr>
            <p:nvPr/>
          </p:nvSpPr>
          <p:spPr bwMode="auto">
            <a:xfrm>
              <a:off x="503238" y="2908301"/>
              <a:ext cx="1588" cy="331788"/>
            </a:xfrm>
            <a:prstGeom prst="rect">
              <a:avLst/>
            </a:pr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80"/>
            <p:cNvSpPr>
              <a:spLocks noChangeArrowheads="1"/>
            </p:cNvSpPr>
            <p:nvPr/>
          </p:nvSpPr>
          <p:spPr bwMode="auto">
            <a:xfrm>
              <a:off x="504825" y="2908301"/>
              <a:ext cx="1588" cy="331788"/>
            </a:xfrm>
            <a:prstGeom prst="rect">
              <a:avLst/>
            </a:pr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81"/>
            <p:cNvSpPr>
              <a:spLocks noChangeArrowheads="1"/>
            </p:cNvSpPr>
            <p:nvPr/>
          </p:nvSpPr>
          <p:spPr bwMode="auto">
            <a:xfrm>
              <a:off x="504825" y="2908301"/>
              <a:ext cx="1588" cy="3317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Rectangle 82"/>
            <p:cNvSpPr>
              <a:spLocks noChangeArrowheads="1"/>
            </p:cNvSpPr>
            <p:nvPr/>
          </p:nvSpPr>
          <p:spPr bwMode="auto">
            <a:xfrm>
              <a:off x="504825" y="2908301"/>
              <a:ext cx="1588" cy="331788"/>
            </a:xfrm>
            <a:prstGeom prst="rect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83"/>
            <p:cNvSpPr>
              <a:spLocks noChangeArrowheads="1"/>
            </p:cNvSpPr>
            <p:nvPr/>
          </p:nvSpPr>
          <p:spPr bwMode="auto">
            <a:xfrm>
              <a:off x="506413" y="2908301"/>
              <a:ext cx="1588" cy="331788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Rectangle 84"/>
            <p:cNvSpPr>
              <a:spLocks noChangeArrowheads="1"/>
            </p:cNvSpPr>
            <p:nvPr/>
          </p:nvSpPr>
          <p:spPr bwMode="auto">
            <a:xfrm>
              <a:off x="506413" y="2908301"/>
              <a:ext cx="1588" cy="331788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85"/>
            <p:cNvSpPr>
              <a:spLocks noChangeArrowheads="1"/>
            </p:cNvSpPr>
            <p:nvPr/>
          </p:nvSpPr>
          <p:spPr bwMode="auto">
            <a:xfrm>
              <a:off x="506413" y="2908301"/>
              <a:ext cx="1588" cy="33178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86"/>
            <p:cNvSpPr>
              <a:spLocks noChangeArrowheads="1"/>
            </p:cNvSpPr>
            <p:nvPr/>
          </p:nvSpPr>
          <p:spPr bwMode="auto">
            <a:xfrm>
              <a:off x="508000" y="2908301"/>
              <a:ext cx="1588" cy="331788"/>
            </a:xfrm>
            <a:prstGeom prst="rect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87"/>
            <p:cNvSpPr>
              <a:spLocks noChangeArrowheads="1"/>
            </p:cNvSpPr>
            <p:nvPr/>
          </p:nvSpPr>
          <p:spPr bwMode="auto">
            <a:xfrm>
              <a:off x="508000" y="2908301"/>
              <a:ext cx="1588" cy="33178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Rectangle 88"/>
            <p:cNvSpPr>
              <a:spLocks noChangeArrowheads="1"/>
            </p:cNvSpPr>
            <p:nvPr/>
          </p:nvSpPr>
          <p:spPr bwMode="auto">
            <a:xfrm>
              <a:off x="508000" y="2908301"/>
              <a:ext cx="1588" cy="331788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Rectangle 89"/>
            <p:cNvSpPr>
              <a:spLocks noChangeArrowheads="1"/>
            </p:cNvSpPr>
            <p:nvPr/>
          </p:nvSpPr>
          <p:spPr bwMode="auto">
            <a:xfrm>
              <a:off x="509588" y="2908301"/>
              <a:ext cx="1588" cy="331788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Rectangle 90"/>
            <p:cNvSpPr>
              <a:spLocks noChangeArrowheads="1"/>
            </p:cNvSpPr>
            <p:nvPr/>
          </p:nvSpPr>
          <p:spPr bwMode="auto">
            <a:xfrm>
              <a:off x="509588" y="2908301"/>
              <a:ext cx="1588" cy="331788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Rectangle 91"/>
            <p:cNvSpPr>
              <a:spLocks noChangeArrowheads="1"/>
            </p:cNvSpPr>
            <p:nvPr/>
          </p:nvSpPr>
          <p:spPr bwMode="auto">
            <a:xfrm>
              <a:off x="509588" y="2908301"/>
              <a:ext cx="1588" cy="3317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Rectangle 92"/>
            <p:cNvSpPr>
              <a:spLocks noChangeArrowheads="1"/>
            </p:cNvSpPr>
            <p:nvPr/>
          </p:nvSpPr>
          <p:spPr bwMode="auto">
            <a:xfrm>
              <a:off x="511175" y="2908301"/>
              <a:ext cx="1588" cy="331788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Rectangle 93"/>
            <p:cNvSpPr>
              <a:spLocks noChangeArrowheads="1"/>
            </p:cNvSpPr>
            <p:nvPr/>
          </p:nvSpPr>
          <p:spPr bwMode="auto">
            <a:xfrm>
              <a:off x="511175" y="2908301"/>
              <a:ext cx="1588" cy="331788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Rectangle 94"/>
            <p:cNvSpPr>
              <a:spLocks noChangeArrowheads="1"/>
            </p:cNvSpPr>
            <p:nvPr/>
          </p:nvSpPr>
          <p:spPr bwMode="auto">
            <a:xfrm>
              <a:off x="511175" y="2908301"/>
              <a:ext cx="1588" cy="33178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Rectangle 95"/>
            <p:cNvSpPr>
              <a:spLocks noChangeArrowheads="1"/>
            </p:cNvSpPr>
            <p:nvPr/>
          </p:nvSpPr>
          <p:spPr bwMode="auto">
            <a:xfrm>
              <a:off x="512763" y="2908301"/>
              <a:ext cx="1588" cy="331788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Rectangle 96"/>
            <p:cNvSpPr>
              <a:spLocks noChangeArrowheads="1"/>
            </p:cNvSpPr>
            <p:nvPr/>
          </p:nvSpPr>
          <p:spPr bwMode="auto">
            <a:xfrm>
              <a:off x="512763" y="2908301"/>
              <a:ext cx="1588" cy="331788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Rectangle 97"/>
            <p:cNvSpPr>
              <a:spLocks noChangeArrowheads="1"/>
            </p:cNvSpPr>
            <p:nvPr/>
          </p:nvSpPr>
          <p:spPr bwMode="auto">
            <a:xfrm>
              <a:off x="512763" y="2908301"/>
              <a:ext cx="1588" cy="331788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Rectangle 98"/>
            <p:cNvSpPr>
              <a:spLocks noChangeArrowheads="1"/>
            </p:cNvSpPr>
            <p:nvPr/>
          </p:nvSpPr>
          <p:spPr bwMode="auto">
            <a:xfrm>
              <a:off x="514350" y="2908301"/>
              <a:ext cx="1588" cy="331788"/>
            </a:xfrm>
            <a:prstGeom prst="rect">
              <a:avLst/>
            </a:pr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Rectangle 99"/>
            <p:cNvSpPr>
              <a:spLocks noChangeArrowheads="1"/>
            </p:cNvSpPr>
            <p:nvPr/>
          </p:nvSpPr>
          <p:spPr bwMode="auto">
            <a:xfrm>
              <a:off x="514350" y="2908301"/>
              <a:ext cx="1588" cy="331788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Rectangle 100"/>
            <p:cNvSpPr>
              <a:spLocks noChangeArrowheads="1"/>
            </p:cNvSpPr>
            <p:nvPr/>
          </p:nvSpPr>
          <p:spPr bwMode="auto">
            <a:xfrm>
              <a:off x="514350" y="2908301"/>
              <a:ext cx="1588" cy="33178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Rectangle 101"/>
            <p:cNvSpPr>
              <a:spLocks noChangeArrowheads="1"/>
            </p:cNvSpPr>
            <p:nvPr/>
          </p:nvSpPr>
          <p:spPr bwMode="auto">
            <a:xfrm>
              <a:off x="515938" y="2908301"/>
              <a:ext cx="1588" cy="331788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Rectangle 102"/>
            <p:cNvSpPr>
              <a:spLocks noChangeArrowheads="1"/>
            </p:cNvSpPr>
            <p:nvPr/>
          </p:nvSpPr>
          <p:spPr bwMode="auto">
            <a:xfrm>
              <a:off x="515938" y="2908301"/>
              <a:ext cx="1588" cy="33178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Rectangle 103"/>
            <p:cNvSpPr>
              <a:spLocks noChangeArrowheads="1"/>
            </p:cNvSpPr>
            <p:nvPr/>
          </p:nvSpPr>
          <p:spPr bwMode="auto">
            <a:xfrm>
              <a:off x="515938" y="2908301"/>
              <a:ext cx="1588" cy="331788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Rectangle 104"/>
            <p:cNvSpPr>
              <a:spLocks noChangeArrowheads="1"/>
            </p:cNvSpPr>
            <p:nvPr/>
          </p:nvSpPr>
          <p:spPr bwMode="auto">
            <a:xfrm>
              <a:off x="517525" y="2908301"/>
              <a:ext cx="1588" cy="331788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Rectangle 105"/>
            <p:cNvSpPr>
              <a:spLocks noChangeArrowheads="1"/>
            </p:cNvSpPr>
            <p:nvPr/>
          </p:nvSpPr>
          <p:spPr bwMode="auto">
            <a:xfrm>
              <a:off x="517525" y="2908301"/>
              <a:ext cx="1588" cy="331788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Rectangle 106"/>
            <p:cNvSpPr>
              <a:spLocks noChangeArrowheads="1"/>
            </p:cNvSpPr>
            <p:nvPr/>
          </p:nvSpPr>
          <p:spPr bwMode="auto">
            <a:xfrm>
              <a:off x="517525" y="2908301"/>
              <a:ext cx="1588" cy="331788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Rectangle 107"/>
            <p:cNvSpPr>
              <a:spLocks noChangeArrowheads="1"/>
            </p:cNvSpPr>
            <p:nvPr/>
          </p:nvSpPr>
          <p:spPr bwMode="auto">
            <a:xfrm>
              <a:off x="519113" y="2908301"/>
              <a:ext cx="1588" cy="331788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Rectangle 108"/>
            <p:cNvSpPr>
              <a:spLocks noChangeArrowheads="1"/>
            </p:cNvSpPr>
            <p:nvPr/>
          </p:nvSpPr>
          <p:spPr bwMode="auto">
            <a:xfrm>
              <a:off x="519113" y="2908301"/>
              <a:ext cx="1588" cy="331788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Rectangle 109"/>
            <p:cNvSpPr>
              <a:spLocks noChangeArrowheads="1"/>
            </p:cNvSpPr>
            <p:nvPr/>
          </p:nvSpPr>
          <p:spPr bwMode="auto">
            <a:xfrm>
              <a:off x="519113" y="2908301"/>
              <a:ext cx="1588" cy="331788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Rectangle 110"/>
            <p:cNvSpPr>
              <a:spLocks noChangeArrowheads="1"/>
            </p:cNvSpPr>
            <p:nvPr/>
          </p:nvSpPr>
          <p:spPr bwMode="auto">
            <a:xfrm>
              <a:off x="520700" y="2908301"/>
              <a:ext cx="1588" cy="331788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Rectangle 111"/>
            <p:cNvSpPr>
              <a:spLocks noChangeArrowheads="1"/>
            </p:cNvSpPr>
            <p:nvPr/>
          </p:nvSpPr>
          <p:spPr bwMode="auto">
            <a:xfrm>
              <a:off x="520700" y="2908301"/>
              <a:ext cx="1588" cy="3317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Rectangle 112"/>
            <p:cNvSpPr>
              <a:spLocks noChangeArrowheads="1"/>
            </p:cNvSpPr>
            <p:nvPr/>
          </p:nvSpPr>
          <p:spPr bwMode="auto">
            <a:xfrm>
              <a:off x="522288" y="2908301"/>
              <a:ext cx="1588" cy="33178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Rectangle 113"/>
            <p:cNvSpPr>
              <a:spLocks noChangeArrowheads="1"/>
            </p:cNvSpPr>
            <p:nvPr/>
          </p:nvSpPr>
          <p:spPr bwMode="auto">
            <a:xfrm>
              <a:off x="522288" y="2908301"/>
              <a:ext cx="1588" cy="33178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Rectangle 114"/>
            <p:cNvSpPr>
              <a:spLocks noChangeArrowheads="1"/>
            </p:cNvSpPr>
            <p:nvPr/>
          </p:nvSpPr>
          <p:spPr bwMode="auto">
            <a:xfrm>
              <a:off x="522288" y="2908301"/>
              <a:ext cx="1588" cy="331788"/>
            </a:xfrm>
            <a:prstGeom prst="rect">
              <a:avLst/>
            </a:pr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Rectangle 115"/>
            <p:cNvSpPr>
              <a:spLocks noChangeArrowheads="1"/>
            </p:cNvSpPr>
            <p:nvPr/>
          </p:nvSpPr>
          <p:spPr bwMode="auto">
            <a:xfrm>
              <a:off x="523875" y="2908301"/>
              <a:ext cx="1588" cy="331788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Rectangle 116"/>
            <p:cNvSpPr>
              <a:spLocks noChangeArrowheads="1"/>
            </p:cNvSpPr>
            <p:nvPr/>
          </p:nvSpPr>
          <p:spPr bwMode="auto">
            <a:xfrm>
              <a:off x="523875" y="2908301"/>
              <a:ext cx="1588" cy="331788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Rectangle 117"/>
            <p:cNvSpPr>
              <a:spLocks noChangeArrowheads="1"/>
            </p:cNvSpPr>
            <p:nvPr/>
          </p:nvSpPr>
          <p:spPr bwMode="auto">
            <a:xfrm>
              <a:off x="523875" y="2908301"/>
              <a:ext cx="1588" cy="331788"/>
            </a:xfrm>
            <a:prstGeom prst="rect">
              <a:avLst/>
            </a:pr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Rectangle 118"/>
            <p:cNvSpPr>
              <a:spLocks noChangeArrowheads="1"/>
            </p:cNvSpPr>
            <p:nvPr/>
          </p:nvSpPr>
          <p:spPr bwMode="auto">
            <a:xfrm>
              <a:off x="525463" y="2908301"/>
              <a:ext cx="1588" cy="3317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Rectangle 119"/>
            <p:cNvSpPr>
              <a:spLocks noChangeArrowheads="1"/>
            </p:cNvSpPr>
            <p:nvPr/>
          </p:nvSpPr>
          <p:spPr bwMode="auto">
            <a:xfrm>
              <a:off x="525463" y="2908301"/>
              <a:ext cx="1588" cy="331788"/>
            </a:xfrm>
            <a:prstGeom prst="rect">
              <a:avLst/>
            </a:pr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Rectangle 120"/>
            <p:cNvSpPr>
              <a:spLocks noChangeArrowheads="1"/>
            </p:cNvSpPr>
            <p:nvPr/>
          </p:nvSpPr>
          <p:spPr bwMode="auto">
            <a:xfrm>
              <a:off x="525463" y="2908301"/>
              <a:ext cx="1588" cy="331788"/>
            </a:xfrm>
            <a:prstGeom prst="rect">
              <a:avLst/>
            </a:pr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Rectangle 121"/>
            <p:cNvSpPr>
              <a:spLocks noChangeArrowheads="1"/>
            </p:cNvSpPr>
            <p:nvPr/>
          </p:nvSpPr>
          <p:spPr bwMode="auto">
            <a:xfrm>
              <a:off x="527050" y="2908301"/>
              <a:ext cx="1588" cy="331788"/>
            </a:xfrm>
            <a:prstGeom prst="rect">
              <a:avLst/>
            </a:pr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Rectangle 122"/>
            <p:cNvSpPr>
              <a:spLocks noChangeArrowheads="1"/>
            </p:cNvSpPr>
            <p:nvPr/>
          </p:nvSpPr>
          <p:spPr bwMode="auto">
            <a:xfrm>
              <a:off x="527050" y="2908301"/>
              <a:ext cx="1588" cy="331788"/>
            </a:xfrm>
            <a:prstGeom prst="rect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Rectangle 123"/>
            <p:cNvSpPr>
              <a:spLocks noChangeArrowheads="1"/>
            </p:cNvSpPr>
            <p:nvPr/>
          </p:nvSpPr>
          <p:spPr bwMode="auto">
            <a:xfrm>
              <a:off x="527050" y="2908301"/>
              <a:ext cx="1588" cy="331788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Rectangle 124"/>
            <p:cNvSpPr>
              <a:spLocks noChangeArrowheads="1"/>
            </p:cNvSpPr>
            <p:nvPr/>
          </p:nvSpPr>
          <p:spPr bwMode="auto">
            <a:xfrm>
              <a:off x="528638" y="2908301"/>
              <a:ext cx="1588" cy="331788"/>
            </a:xfrm>
            <a:prstGeom prst="rect">
              <a:avLst/>
            </a:pr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Rectangle 125"/>
            <p:cNvSpPr>
              <a:spLocks noChangeArrowheads="1"/>
            </p:cNvSpPr>
            <p:nvPr/>
          </p:nvSpPr>
          <p:spPr bwMode="auto">
            <a:xfrm>
              <a:off x="528638" y="2908301"/>
              <a:ext cx="1588" cy="331788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Rectangle 126"/>
            <p:cNvSpPr>
              <a:spLocks noChangeArrowheads="1"/>
            </p:cNvSpPr>
            <p:nvPr/>
          </p:nvSpPr>
          <p:spPr bwMode="auto">
            <a:xfrm>
              <a:off x="528638" y="2908301"/>
              <a:ext cx="1588" cy="331788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Rectangle 127"/>
            <p:cNvSpPr>
              <a:spLocks noChangeArrowheads="1"/>
            </p:cNvSpPr>
            <p:nvPr/>
          </p:nvSpPr>
          <p:spPr bwMode="auto">
            <a:xfrm>
              <a:off x="530225" y="2908301"/>
              <a:ext cx="1588" cy="331788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Rectangle 128"/>
            <p:cNvSpPr>
              <a:spLocks noChangeArrowheads="1"/>
            </p:cNvSpPr>
            <p:nvPr/>
          </p:nvSpPr>
          <p:spPr bwMode="auto">
            <a:xfrm>
              <a:off x="530225" y="2908301"/>
              <a:ext cx="1588" cy="331788"/>
            </a:xfrm>
            <a:prstGeom prst="rect">
              <a:avLst/>
            </a:pr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Rectangle 129"/>
            <p:cNvSpPr>
              <a:spLocks noChangeArrowheads="1"/>
            </p:cNvSpPr>
            <p:nvPr/>
          </p:nvSpPr>
          <p:spPr bwMode="auto">
            <a:xfrm>
              <a:off x="530225" y="2908301"/>
              <a:ext cx="1588" cy="331788"/>
            </a:xfrm>
            <a:prstGeom prst="rect">
              <a:avLst/>
            </a:pr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130"/>
            <p:cNvSpPr>
              <a:spLocks noChangeArrowheads="1"/>
            </p:cNvSpPr>
            <p:nvPr/>
          </p:nvSpPr>
          <p:spPr bwMode="auto">
            <a:xfrm>
              <a:off x="531813" y="2908301"/>
              <a:ext cx="1588" cy="331788"/>
            </a:xfrm>
            <a:prstGeom prst="rect">
              <a:avLst/>
            </a:prstGeom>
            <a:solidFill>
              <a:srgbClr val="B8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Rectangle 131"/>
            <p:cNvSpPr>
              <a:spLocks noChangeArrowheads="1"/>
            </p:cNvSpPr>
            <p:nvPr/>
          </p:nvSpPr>
          <p:spPr bwMode="auto">
            <a:xfrm>
              <a:off x="531813" y="2908301"/>
              <a:ext cx="1588" cy="33178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Rectangle 132"/>
            <p:cNvSpPr>
              <a:spLocks noChangeArrowheads="1"/>
            </p:cNvSpPr>
            <p:nvPr/>
          </p:nvSpPr>
          <p:spPr bwMode="auto">
            <a:xfrm>
              <a:off x="531813" y="2908301"/>
              <a:ext cx="1588" cy="331788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Rectangle 133"/>
            <p:cNvSpPr>
              <a:spLocks noChangeArrowheads="1"/>
            </p:cNvSpPr>
            <p:nvPr/>
          </p:nvSpPr>
          <p:spPr bwMode="auto">
            <a:xfrm>
              <a:off x="533400" y="2908301"/>
              <a:ext cx="1588" cy="331788"/>
            </a:xfrm>
            <a:prstGeom prst="rect">
              <a:avLst/>
            </a:pr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Rectangle 134"/>
            <p:cNvSpPr>
              <a:spLocks noChangeArrowheads="1"/>
            </p:cNvSpPr>
            <p:nvPr/>
          </p:nvSpPr>
          <p:spPr bwMode="auto">
            <a:xfrm>
              <a:off x="533400" y="2908301"/>
              <a:ext cx="1588" cy="331788"/>
            </a:xfrm>
            <a:prstGeom prst="rect">
              <a:avLst/>
            </a:pr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Rectangle 135"/>
            <p:cNvSpPr>
              <a:spLocks noChangeArrowheads="1"/>
            </p:cNvSpPr>
            <p:nvPr/>
          </p:nvSpPr>
          <p:spPr bwMode="auto">
            <a:xfrm>
              <a:off x="533400" y="2908301"/>
              <a:ext cx="1588" cy="331788"/>
            </a:xfrm>
            <a:prstGeom prst="rect">
              <a:avLst/>
            </a:pr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Rectangle 136"/>
            <p:cNvSpPr>
              <a:spLocks noChangeArrowheads="1"/>
            </p:cNvSpPr>
            <p:nvPr/>
          </p:nvSpPr>
          <p:spPr bwMode="auto">
            <a:xfrm>
              <a:off x="534988" y="2908301"/>
              <a:ext cx="1588" cy="331788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Rectangle 137"/>
            <p:cNvSpPr>
              <a:spLocks noChangeArrowheads="1"/>
            </p:cNvSpPr>
            <p:nvPr/>
          </p:nvSpPr>
          <p:spPr bwMode="auto">
            <a:xfrm>
              <a:off x="534988" y="2908301"/>
              <a:ext cx="1588" cy="331788"/>
            </a:xfrm>
            <a:prstGeom prst="rect">
              <a:avLst/>
            </a:prstGeom>
            <a:solidFill>
              <a:srgbClr val="A7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Rectangle 138"/>
            <p:cNvSpPr>
              <a:spLocks noChangeArrowheads="1"/>
            </p:cNvSpPr>
            <p:nvPr/>
          </p:nvSpPr>
          <p:spPr bwMode="auto">
            <a:xfrm>
              <a:off x="534988" y="2908301"/>
              <a:ext cx="1588" cy="33178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Rectangle 139"/>
            <p:cNvSpPr>
              <a:spLocks noChangeArrowheads="1"/>
            </p:cNvSpPr>
            <p:nvPr/>
          </p:nvSpPr>
          <p:spPr bwMode="auto">
            <a:xfrm>
              <a:off x="536575" y="2908301"/>
              <a:ext cx="1588" cy="331788"/>
            </a:xfrm>
            <a:prstGeom prst="rect">
              <a:avLst/>
            </a:pr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Rectangle 140"/>
            <p:cNvSpPr>
              <a:spLocks noChangeArrowheads="1"/>
            </p:cNvSpPr>
            <p:nvPr/>
          </p:nvSpPr>
          <p:spPr bwMode="auto">
            <a:xfrm>
              <a:off x="536575" y="2908301"/>
              <a:ext cx="1588" cy="331788"/>
            </a:xfrm>
            <a:prstGeom prst="rect">
              <a:avLst/>
            </a:pr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Rectangle 141"/>
            <p:cNvSpPr>
              <a:spLocks noChangeArrowheads="1"/>
            </p:cNvSpPr>
            <p:nvPr/>
          </p:nvSpPr>
          <p:spPr bwMode="auto">
            <a:xfrm>
              <a:off x="536575" y="2908301"/>
              <a:ext cx="1588" cy="331788"/>
            </a:xfrm>
            <a:prstGeom prst="rect">
              <a:avLst/>
            </a:pr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Rectangle 142"/>
            <p:cNvSpPr>
              <a:spLocks noChangeArrowheads="1"/>
            </p:cNvSpPr>
            <p:nvPr/>
          </p:nvSpPr>
          <p:spPr bwMode="auto">
            <a:xfrm>
              <a:off x="538163" y="2908301"/>
              <a:ext cx="1588" cy="331788"/>
            </a:xfrm>
            <a:prstGeom prst="rect">
              <a:avLst/>
            </a:prstGeom>
            <a:solidFill>
              <a:srgbClr val="9C9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Rectangle 143"/>
            <p:cNvSpPr>
              <a:spLocks noChangeArrowheads="1"/>
            </p:cNvSpPr>
            <p:nvPr/>
          </p:nvSpPr>
          <p:spPr bwMode="auto">
            <a:xfrm>
              <a:off x="538163" y="2908301"/>
              <a:ext cx="1588" cy="331788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44"/>
            <p:cNvSpPr>
              <a:spLocks/>
            </p:cNvSpPr>
            <p:nvPr/>
          </p:nvSpPr>
          <p:spPr bwMode="auto">
            <a:xfrm>
              <a:off x="336550" y="2820988"/>
              <a:ext cx="196850" cy="115888"/>
            </a:xfrm>
            <a:custGeom>
              <a:avLst/>
              <a:gdLst>
                <a:gd name="T0" fmla="*/ 7 w 124"/>
                <a:gd name="T1" fmla="*/ 18 h 73"/>
                <a:gd name="T2" fmla="*/ 20 w 124"/>
                <a:gd name="T3" fmla="*/ 23 h 73"/>
                <a:gd name="T4" fmla="*/ 32 w 124"/>
                <a:gd name="T5" fmla="*/ 29 h 73"/>
                <a:gd name="T6" fmla="*/ 45 w 124"/>
                <a:gd name="T7" fmla="*/ 36 h 73"/>
                <a:gd name="T8" fmla="*/ 57 w 124"/>
                <a:gd name="T9" fmla="*/ 42 h 73"/>
                <a:gd name="T10" fmla="*/ 69 w 124"/>
                <a:gd name="T11" fmla="*/ 50 h 73"/>
                <a:gd name="T12" fmla="*/ 80 w 124"/>
                <a:gd name="T13" fmla="*/ 58 h 73"/>
                <a:gd name="T14" fmla="*/ 92 w 124"/>
                <a:gd name="T15" fmla="*/ 66 h 73"/>
                <a:gd name="T16" fmla="*/ 99 w 124"/>
                <a:gd name="T17" fmla="*/ 71 h 73"/>
                <a:gd name="T18" fmla="*/ 102 w 124"/>
                <a:gd name="T19" fmla="*/ 73 h 73"/>
                <a:gd name="T20" fmla="*/ 106 w 124"/>
                <a:gd name="T21" fmla="*/ 73 h 73"/>
                <a:gd name="T22" fmla="*/ 109 w 124"/>
                <a:gd name="T23" fmla="*/ 73 h 73"/>
                <a:gd name="T24" fmla="*/ 112 w 124"/>
                <a:gd name="T25" fmla="*/ 72 h 73"/>
                <a:gd name="T26" fmla="*/ 115 w 124"/>
                <a:gd name="T27" fmla="*/ 71 h 73"/>
                <a:gd name="T28" fmla="*/ 118 w 124"/>
                <a:gd name="T29" fmla="*/ 69 h 73"/>
                <a:gd name="T30" fmla="*/ 121 w 124"/>
                <a:gd name="T31" fmla="*/ 67 h 73"/>
                <a:gd name="T32" fmla="*/ 123 w 124"/>
                <a:gd name="T33" fmla="*/ 63 h 73"/>
                <a:gd name="T34" fmla="*/ 124 w 124"/>
                <a:gd name="T35" fmla="*/ 58 h 73"/>
                <a:gd name="T36" fmla="*/ 119 w 124"/>
                <a:gd name="T37" fmla="*/ 51 h 73"/>
                <a:gd name="T38" fmla="*/ 108 w 124"/>
                <a:gd name="T39" fmla="*/ 42 h 73"/>
                <a:gd name="T40" fmla="*/ 97 w 124"/>
                <a:gd name="T41" fmla="*/ 33 h 73"/>
                <a:gd name="T42" fmla="*/ 85 w 124"/>
                <a:gd name="T43" fmla="*/ 25 h 73"/>
                <a:gd name="T44" fmla="*/ 73 w 124"/>
                <a:gd name="T45" fmla="*/ 18 h 73"/>
                <a:gd name="T46" fmla="*/ 61 w 124"/>
                <a:gd name="T47" fmla="*/ 12 h 73"/>
                <a:gd name="T48" fmla="*/ 48 w 124"/>
                <a:gd name="T49" fmla="*/ 6 h 73"/>
                <a:gd name="T50" fmla="*/ 35 w 124"/>
                <a:gd name="T51" fmla="*/ 2 h 73"/>
                <a:gd name="T52" fmla="*/ 26 w 124"/>
                <a:gd name="T53" fmla="*/ 0 h 73"/>
                <a:gd name="T54" fmla="*/ 22 w 124"/>
                <a:gd name="T55" fmla="*/ 0 h 73"/>
                <a:gd name="T56" fmla="*/ 18 w 124"/>
                <a:gd name="T57" fmla="*/ 0 h 73"/>
                <a:gd name="T58" fmla="*/ 14 w 124"/>
                <a:gd name="T59" fmla="*/ 2 h 73"/>
                <a:gd name="T60" fmla="*/ 10 w 124"/>
                <a:gd name="T61" fmla="*/ 3 h 73"/>
                <a:gd name="T62" fmla="*/ 7 w 124"/>
                <a:gd name="T63" fmla="*/ 6 h 73"/>
                <a:gd name="T64" fmla="*/ 4 w 124"/>
                <a:gd name="T65" fmla="*/ 10 h 73"/>
                <a:gd name="T66" fmla="*/ 1 w 124"/>
                <a:gd name="T67" fmla="*/ 1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73">
                  <a:moveTo>
                    <a:pt x="0" y="15"/>
                  </a:moveTo>
                  <a:lnTo>
                    <a:pt x="7" y="18"/>
                  </a:lnTo>
                  <a:lnTo>
                    <a:pt x="13" y="20"/>
                  </a:lnTo>
                  <a:lnTo>
                    <a:pt x="20" y="23"/>
                  </a:lnTo>
                  <a:lnTo>
                    <a:pt x="26" y="26"/>
                  </a:lnTo>
                  <a:lnTo>
                    <a:pt x="32" y="29"/>
                  </a:lnTo>
                  <a:lnTo>
                    <a:pt x="39" y="32"/>
                  </a:lnTo>
                  <a:lnTo>
                    <a:pt x="45" y="36"/>
                  </a:lnTo>
                  <a:lnTo>
                    <a:pt x="51" y="39"/>
                  </a:lnTo>
                  <a:lnTo>
                    <a:pt x="57" y="42"/>
                  </a:lnTo>
                  <a:lnTo>
                    <a:pt x="63" y="46"/>
                  </a:lnTo>
                  <a:lnTo>
                    <a:pt x="69" y="50"/>
                  </a:lnTo>
                  <a:lnTo>
                    <a:pt x="74" y="54"/>
                  </a:lnTo>
                  <a:lnTo>
                    <a:pt x="80" y="58"/>
                  </a:lnTo>
                  <a:lnTo>
                    <a:pt x="86" y="62"/>
                  </a:lnTo>
                  <a:lnTo>
                    <a:pt x="92" y="66"/>
                  </a:lnTo>
                  <a:lnTo>
                    <a:pt x="97" y="70"/>
                  </a:lnTo>
                  <a:lnTo>
                    <a:pt x="99" y="71"/>
                  </a:lnTo>
                  <a:lnTo>
                    <a:pt x="100" y="72"/>
                  </a:lnTo>
                  <a:lnTo>
                    <a:pt x="102" y="73"/>
                  </a:lnTo>
                  <a:lnTo>
                    <a:pt x="104" y="73"/>
                  </a:lnTo>
                  <a:lnTo>
                    <a:pt x="106" y="73"/>
                  </a:lnTo>
                  <a:lnTo>
                    <a:pt x="107" y="73"/>
                  </a:lnTo>
                  <a:lnTo>
                    <a:pt x="109" y="73"/>
                  </a:lnTo>
                  <a:lnTo>
                    <a:pt x="110" y="73"/>
                  </a:lnTo>
                  <a:lnTo>
                    <a:pt x="112" y="72"/>
                  </a:lnTo>
                  <a:lnTo>
                    <a:pt x="114" y="72"/>
                  </a:lnTo>
                  <a:lnTo>
                    <a:pt x="115" y="71"/>
                  </a:lnTo>
                  <a:lnTo>
                    <a:pt x="117" y="70"/>
                  </a:lnTo>
                  <a:lnTo>
                    <a:pt x="118" y="69"/>
                  </a:lnTo>
                  <a:lnTo>
                    <a:pt x="119" y="68"/>
                  </a:lnTo>
                  <a:lnTo>
                    <a:pt x="121" y="67"/>
                  </a:lnTo>
                  <a:lnTo>
                    <a:pt x="122" y="65"/>
                  </a:lnTo>
                  <a:lnTo>
                    <a:pt x="123" y="63"/>
                  </a:lnTo>
                  <a:lnTo>
                    <a:pt x="124" y="60"/>
                  </a:lnTo>
                  <a:lnTo>
                    <a:pt x="124" y="58"/>
                  </a:lnTo>
                  <a:lnTo>
                    <a:pt x="124" y="56"/>
                  </a:lnTo>
                  <a:lnTo>
                    <a:pt x="119" y="51"/>
                  </a:lnTo>
                  <a:lnTo>
                    <a:pt x="114" y="46"/>
                  </a:lnTo>
                  <a:lnTo>
                    <a:pt x="108" y="42"/>
                  </a:lnTo>
                  <a:lnTo>
                    <a:pt x="103" y="37"/>
                  </a:lnTo>
                  <a:lnTo>
                    <a:pt x="97" y="33"/>
                  </a:lnTo>
                  <a:lnTo>
                    <a:pt x="91" y="29"/>
                  </a:lnTo>
                  <a:lnTo>
                    <a:pt x="85" y="25"/>
                  </a:lnTo>
                  <a:lnTo>
                    <a:pt x="79" y="22"/>
                  </a:lnTo>
                  <a:lnTo>
                    <a:pt x="73" y="18"/>
                  </a:lnTo>
                  <a:lnTo>
                    <a:pt x="67" y="15"/>
                  </a:lnTo>
                  <a:lnTo>
                    <a:pt x="61" y="12"/>
                  </a:lnTo>
                  <a:lnTo>
                    <a:pt x="54" y="9"/>
                  </a:lnTo>
                  <a:lnTo>
                    <a:pt x="48" y="6"/>
                  </a:lnTo>
                  <a:lnTo>
                    <a:pt x="41" y="4"/>
                  </a:lnTo>
                  <a:lnTo>
                    <a:pt x="35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1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8" y="5"/>
                  </a:lnTo>
                  <a:lnTo>
                    <a:pt x="7" y="6"/>
                  </a:lnTo>
                  <a:lnTo>
                    <a:pt x="5" y="8"/>
                  </a:lnTo>
                  <a:lnTo>
                    <a:pt x="4" y="10"/>
                  </a:lnTo>
                  <a:lnTo>
                    <a:pt x="3" y="11"/>
                  </a:lnTo>
                  <a:lnTo>
                    <a:pt x="1" y="13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45"/>
            <p:cNvSpPr>
              <a:spLocks/>
            </p:cNvSpPr>
            <p:nvPr/>
          </p:nvSpPr>
          <p:spPr bwMode="auto">
            <a:xfrm>
              <a:off x="336550" y="2820988"/>
              <a:ext cx="196850" cy="115888"/>
            </a:xfrm>
            <a:custGeom>
              <a:avLst/>
              <a:gdLst>
                <a:gd name="T0" fmla="*/ 7 w 124"/>
                <a:gd name="T1" fmla="*/ 18 h 73"/>
                <a:gd name="T2" fmla="*/ 20 w 124"/>
                <a:gd name="T3" fmla="*/ 23 h 73"/>
                <a:gd name="T4" fmla="*/ 32 w 124"/>
                <a:gd name="T5" fmla="*/ 29 h 73"/>
                <a:gd name="T6" fmla="*/ 45 w 124"/>
                <a:gd name="T7" fmla="*/ 36 h 73"/>
                <a:gd name="T8" fmla="*/ 57 w 124"/>
                <a:gd name="T9" fmla="*/ 42 h 73"/>
                <a:gd name="T10" fmla="*/ 69 w 124"/>
                <a:gd name="T11" fmla="*/ 50 h 73"/>
                <a:gd name="T12" fmla="*/ 80 w 124"/>
                <a:gd name="T13" fmla="*/ 58 h 73"/>
                <a:gd name="T14" fmla="*/ 92 w 124"/>
                <a:gd name="T15" fmla="*/ 66 h 73"/>
                <a:gd name="T16" fmla="*/ 99 w 124"/>
                <a:gd name="T17" fmla="*/ 71 h 73"/>
                <a:gd name="T18" fmla="*/ 102 w 124"/>
                <a:gd name="T19" fmla="*/ 73 h 73"/>
                <a:gd name="T20" fmla="*/ 106 w 124"/>
                <a:gd name="T21" fmla="*/ 73 h 73"/>
                <a:gd name="T22" fmla="*/ 109 w 124"/>
                <a:gd name="T23" fmla="*/ 73 h 73"/>
                <a:gd name="T24" fmla="*/ 112 w 124"/>
                <a:gd name="T25" fmla="*/ 72 h 73"/>
                <a:gd name="T26" fmla="*/ 115 w 124"/>
                <a:gd name="T27" fmla="*/ 71 h 73"/>
                <a:gd name="T28" fmla="*/ 118 w 124"/>
                <a:gd name="T29" fmla="*/ 69 h 73"/>
                <a:gd name="T30" fmla="*/ 121 w 124"/>
                <a:gd name="T31" fmla="*/ 67 h 73"/>
                <a:gd name="T32" fmla="*/ 123 w 124"/>
                <a:gd name="T33" fmla="*/ 63 h 73"/>
                <a:gd name="T34" fmla="*/ 124 w 124"/>
                <a:gd name="T35" fmla="*/ 58 h 73"/>
                <a:gd name="T36" fmla="*/ 119 w 124"/>
                <a:gd name="T37" fmla="*/ 51 h 73"/>
                <a:gd name="T38" fmla="*/ 108 w 124"/>
                <a:gd name="T39" fmla="*/ 42 h 73"/>
                <a:gd name="T40" fmla="*/ 97 w 124"/>
                <a:gd name="T41" fmla="*/ 33 h 73"/>
                <a:gd name="T42" fmla="*/ 85 w 124"/>
                <a:gd name="T43" fmla="*/ 25 h 73"/>
                <a:gd name="T44" fmla="*/ 73 w 124"/>
                <a:gd name="T45" fmla="*/ 18 h 73"/>
                <a:gd name="T46" fmla="*/ 61 w 124"/>
                <a:gd name="T47" fmla="*/ 12 h 73"/>
                <a:gd name="T48" fmla="*/ 48 w 124"/>
                <a:gd name="T49" fmla="*/ 6 h 73"/>
                <a:gd name="T50" fmla="*/ 35 w 124"/>
                <a:gd name="T51" fmla="*/ 2 h 73"/>
                <a:gd name="T52" fmla="*/ 26 w 124"/>
                <a:gd name="T53" fmla="*/ 0 h 73"/>
                <a:gd name="T54" fmla="*/ 22 w 124"/>
                <a:gd name="T55" fmla="*/ 0 h 73"/>
                <a:gd name="T56" fmla="*/ 18 w 124"/>
                <a:gd name="T57" fmla="*/ 0 h 73"/>
                <a:gd name="T58" fmla="*/ 14 w 124"/>
                <a:gd name="T59" fmla="*/ 2 h 73"/>
                <a:gd name="T60" fmla="*/ 10 w 124"/>
                <a:gd name="T61" fmla="*/ 3 h 73"/>
                <a:gd name="T62" fmla="*/ 7 w 124"/>
                <a:gd name="T63" fmla="*/ 6 h 73"/>
                <a:gd name="T64" fmla="*/ 4 w 124"/>
                <a:gd name="T65" fmla="*/ 10 h 73"/>
                <a:gd name="T66" fmla="*/ 1 w 124"/>
                <a:gd name="T67" fmla="*/ 1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73">
                  <a:moveTo>
                    <a:pt x="0" y="15"/>
                  </a:moveTo>
                  <a:lnTo>
                    <a:pt x="7" y="18"/>
                  </a:lnTo>
                  <a:lnTo>
                    <a:pt x="13" y="20"/>
                  </a:lnTo>
                  <a:lnTo>
                    <a:pt x="20" y="23"/>
                  </a:lnTo>
                  <a:lnTo>
                    <a:pt x="26" y="26"/>
                  </a:lnTo>
                  <a:lnTo>
                    <a:pt x="32" y="29"/>
                  </a:lnTo>
                  <a:lnTo>
                    <a:pt x="39" y="32"/>
                  </a:lnTo>
                  <a:lnTo>
                    <a:pt x="45" y="36"/>
                  </a:lnTo>
                  <a:lnTo>
                    <a:pt x="51" y="39"/>
                  </a:lnTo>
                  <a:lnTo>
                    <a:pt x="57" y="42"/>
                  </a:lnTo>
                  <a:lnTo>
                    <a:pt x="63" y="46"/>
                  </a:lnTo>
                  <a:lnTo>
                    <a:pt x="69" y="50"/>
                  </a:lnTo>
                  <a:lnTo>
                    <a:pt x="74" y="54"/>
                  </a:lnTo>
                  <a:lnTo>
                    <a:pt x="80" y="58"/>
                  </a:lnTo>
                  <a:lnTo>
                    <a:pt x="86" y="62"/>
                  </a:lnTo>
                  <a:lnTo>
                    <a:pt x="92" y="66"/>
                  </a:lnTo>
                  <a:lnTo>
                    <a:pt x="97" y="70"/>
                  </a:lnTo>
                  <a:lnTo>
                    <a:pt x="99" y="71"/>
                  </a:lnTo>
                  <a:lnTo>
                    <a:pt x="100" y="72"/>
                  </a:lnTo>
                  <a:lnTo>
                    <a:pt x="102" y="73"/>
                  </a:lnTo>
                  <a:lnTo>
                    <a:pt x="104" y="73"/>
                  </a:lnTo>
                  <a:lnTo>
                    <a:pt x="106" y="73"/>
                  </a:lnTo>
                  <a:lnTo>
                    <a:pt x="107" y="73"/>
                  </a:lnTo>
                  <a:lnTo>
                    <a:pt x="109" y="73"/>
                  </a:lnTo>
                  <a:lnTo>
                    <a:pt x="110" y="73"/>
                  </a:lnTo>
                  <a:lnTo>
                    <a:pt x="112" y="72"/>
                  </a:lnTo>
                  <a:lnTo>
                    <a:pt x="114" y="72"/>
                  </a:lnTo>
                  <a:lnTo>
                    <a:pt x="115" y="71"/>
                  </a:lnTo>
                  <a:lnTo>
                    <a:pt x="117" y="70"/>
                  </a:lnTo>
                  <a:lnTo>
                    <a:pt x="118" y="69"/>
                  </a:lnTo>
                  <a:lnTo>
                    <a:pt x="119" y="68"/>
                  </a:lnTo>
                  <a:lnTo>
                    <a:pt x="121" y="67"/>
                  </a:lnTo>
                  <a:lnTo>
                    <a:pt x="122" y="65"/>
                  </a:lnTo>
                  <a:lnTo>
                    <a:pt x="123" y="63"/>
                  </a:lnTo>
                  <a:lnTo>
                    <a:pt x="124" y="60"/>
                  </a:lnTo>
                  <a:lnTo>
                    <a:pt x="124" y="58"/>
                  </a:lnTo>
                  <a:lnTo>
                    <a:pt x="124" y="56"/>
                  </a:lnTo>
                  <a:lnTo>
                    <a:pt x="119" y="51"/>
                  </a:lnTo>
                  <a:lnTo>
                    <a:pt x="114" y="46"/>
                  </a:lnTo>
                  <a:lnTo>
                    <a:pt x="108" y="42"/>
                  </a:lnTo>
                  <a:lnTo>
                    <a:pt x="103" y="37"/>
                  </a:lnTo>
                  <a:lnTo>
                    <a:pt x="97" y="33"/>
                  </a:lnTo>
                  <a:lnTo>
                    <a:pt x="91" y="29"/>
                  </a:lnTo>
                  <a:lnTo>
                    <a:pt x="85" y="25"/>
                  </a:lnTo>
                  <a:lnTo>
                    <a:pt x="79" y="22"/>
                  </a:lnTo>
                  <a:lnTo>
                    <a:pt x="73" y="18"/>
                  </a:lnTo>
                  <a:lnTo>
                    <a:pt x="67" y="15"/>
                  </a:lnTo>
                  <a:lnTo>
                    <a:pt x="61" y="12"/>
                  </a:lnTo>
                  <a:lnTo>
                    <a:pt x="54" y="9"/>
                  </a:lnTo>
                  <a:lnTo>
                    <a:pt x="48" y="6"/>
                  </a:lnTo>
                  <a:lnTo>
                    <a:pt x="41" y="4"/>
                  </a:lnTo>
                  <a:lnTo>
                    <a:pt x="35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1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8" y="5"/>
                  </a:lnTo>
                  <a:lnTo>
                    <a:pt x="7" y="6"/>
                  </a:lnTo>
                  <a:lnTo>
                    <a:pt x="5" y="8"/>
                  </a:lnTo>
                  <a:lnTo>
                    <a:pt x="4" y="10"/>
                  </a:lnTo>
                  <a:lnTo>
                    <a:pt x="3" y="11"/>
                  </a:lnTo>
                  <a:lnTo>
                    <a:pt x="1" y="13"/>
                  </a:lnTo>
                  <a:lnTo>
                    <a:pt x="0" y="1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46"/>
            <p:cNvSpPr>
              <a:spLocks/>
            </p:cNvSpPr>
            <p:nvPr/>
          </p:nvSpPr>
          <p:spPr bwMode="auto">
            <a:xfrm>
              <a:off x="360363" y="2884488"/>
              <a:ext cx="111125" cy="165100"/>
            </a:xfrm>
            <a:custGeom>
              <a:avLst/>
              <a:gdLst>
                <a:gd name="T0" fmla="*/ 6 w 70"/>
                <a:gd name="T1" fmla="*/ 61 h 104"/>
                <a:gd name="T2" fmla="*/ 70 w 70"/>
                <a:gd name="T3" fmla="*/ 100 h 104"/>
                <a:gd name="T4" fmla="*/ 70 w 70"/>
                <a:gd name="T5" fmla="*/ 104 h 104"/>
                <a:gd name="T6" fmla="*/ 70 w 70"/>
                <a:gd name="T7" fmla="*/ 44 h 104"/>
                <a:gd name="T8" fmla="*/ 0 w 70"/>
                <a:gd name="T9" fmla="*/ 0 h 104"/>
                <a:gd name="T10" fmla="*/ 6 w 70"/>
                <a:gd name="T11" fmla="*/ 4 h 104"/>
                <a:gd name="T12" fmla="*/ 6 w 70"/>
                <a:gd name="T13" fmla="*/ 61 h 104"/>
                <a:gd name="T14" fmla="*/ 6 w 70"/>
                <a:gd name="T1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04">
                  <a:moveTo>
                    <a:pt x="6" y="61"/>
                  </a:moveTo>
                  <a:lnTo>
                    <a:pt x="70" y="100"/>
                  </a:lnTo>
                  <a:lnTo>
                    <a:pt x="70" y="104"/>
                  </a:lnTo>
                  <a:lnTo>
                    <a:pt x="70" y="44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61"/>
                  </a:lnTo>
                  <a:lnTo>
                    <a:pt x="6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75" name="Picture 14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63" y="2882901"/>
              <a:ext cx="111125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6" name="Picture 14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63" y="2882901"/>
              <a:ext cx="111125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7" name="Freeform 149"/>
            <p:cNvSpPr>
              <a:spLocks/>
            </p:cNvSpPr>
            <p:nvPr/>
          </p:nvSpPr>
          <p:spPr bwMode="auto">
            <a:xfrm>
              <a:off x="360363" y="2884488"/>
              <a:ext cx="111125" cy="163513"/>
            </a:xfrm>
            <a:custGeom>
              <a:avLst/>
              <a:gdLst>
                <a:gd name="T0" fmla="*/ 6 w 70"/>
                <a:gd name="T1" fmla="*/ 60 h 103"/>
                <a:gd name="T2" fmla="*/ 70 w 70"/>
                <a:gd name="T3" fmla="*/ 100 h 103"/>
                <a:gd name="T4" fmla="*/ 70 w 70"/>
                <a:gd name="T5" fmla="*/ 103 h 103"/>
                <a:gd name="T6" fmla="*/ 70 w 70"/>
                <a:gd name="T7" fmla="*/ 44 h 103"/>
                <a:gd name="T8" fmla="*/ 0 w 70"/>
                <a:gd name="T9" fmla="*/ 0 h 103"/>
                <a:gd name="T10" fmla="*/ 6 w 70"/>
                <a:gd name="T11" fmla="*/ 4 h 103"/>
                <a:gd name="T12" fmla="*/ 6 w 70"/>
                <a:gd name="T13" fmla="*/ 6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03">
                  <a:moveTo>
                    <a:pt x="6" y="60"/>
                  </a:moveTo>
                  <a:lnTo>
                    <a:pt x="70" y="100"/>
                  </a:lnTo>
                  <a:lnTo>
                    <a:pt x="70" y="103"/>
                  </a:lnTo>
                  <a:lnTo>
                    <a:pt x="70" y="44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60"/>
                  </a:ln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50"/>
            <p:cNvSpPr>
              <a:spLocks/>
            </p:cNvSpPr>
            <p:nvPr/>
          </p:nvSpPr>
          <p:spPr bwMode="auto">
            <a:xfrm>
              <a:off x="361950" y="2895601"/>
              <a:ext cx="103188" cy="149225"/>
            </a:xfrm>
            <a:custGeom>
              <a:avLst/>
              <a:gdLst>
                <a:gd name="T0" fmla="*/ 65 w 65"/>
                <a:gd name="T1" fmla="*/ 94 h 94"/>
                <a:gd name="T2" fmla="*/ 0 w 65"/>
                <a:gd name="T3" fmla="*/ 55 h 94"/>
                <a:gd name="T4" fmla="*/ 0 w 65"/>
                <a:gd name="T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94">
                  <a:moveTo>
                    <a:pt x="65" y="94"/>
                  </a:moveTo>
                  <a:lnTo>
                    <a:pt x="0" y="55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51"/>
            <p:cNvSpPr>
              <a:spLocks/>
            </p:cNvSpPr>
            <p:nvPr/>
          </p:nvSpPr>
          <p:spPr bwMode="auto">
            <a:xfrm>
              <a:off x="406400" y="2894013"/>
              <a:ext cx="23813" cy="19050"/>
            </a:xfrm>
            <a:custGeom>
              <a:avLst/>
              <a:gdLst>
                <a:gd name="T0" fmla="*/ 10 w 15"/>
                <a:gd name="T1" fmla="*/ 2 h 12"/>
                <a:gd name="T2" fmla="*/ 8 w 15"/>
                <a:gd name="T3" fmla="*/ 1 h 12"/>
                <a:gd name="T4" fmla="*/ 7 w 15"/>
                <a:gd name="T5" fmla="*/ 1 h 12"/>
                <a:gd name="T6" fmla="*/ 5 w 15"/>
                <a:gd name="T7" fmla="*/ 0 h 12"/>
                <a:gd name="T8" fmla="*/ 4 w 15"/>
                <a:gd name="T9" fmla="*/ 0 h 12"/>
                <a:gd name="T10" fmla="*/ 3 w 15"/>
                <a:gd name="T11" fmla="*/ 0 h 12"/>
                <a:gd name="T12" fmla="*/ 2 w 15"/>
                <a:gd name="T13" fmla="*/ 0 h 12"/>
                <a:gd name="T14" fmla="*/ 1 w 15"/>
                <a:gd name="T15" fmla="*/ 0 h 12"/>
                <a:gd name="T16" fmla="*/ 0 w 15"/>
                <a:gd name="T17" fmla="*/ 1 h 12"/>
                <a:gd name="T18" fmla="*/ 0 w 15"/>
                <a:gd name="T19" fmla="*/ 2 h 12"/>
                <a:gd name="T20" fmla="*/ 0 w 15"/>
                <a:gd name="T21" fmla="*/ 3 h 12"/>
                <a:gd name="T22" fmla="*/ 1 w 15"/>
                <a:gd name="T23" fmla="*/ 4 h 12"/>
                <a:gd name="T24" fmla="*/ 1 w 15"/>
                <a:gd name="T25" fmla="*/ 5 h 12"/>
                <a:gd name="T26" fmla="*/ 2 w 15"/>
                <a:gd name="T27" fmla="*/ 6 h 12"/>
                <a:gd name="T28" fmla="*/ 3 w 15"/>
                <a:gd name="T29" fmla="*/ 7 h 12"/>
                <a:gd name="T30" fmla="*/ 5 w 15"/>
                <a:gd name="T31" fmla="*/ 8 h 12"/>
                <a:gd name="T32" fmla="*/ 6 w 15"/>
                <a:gd name="T33" fmla="*/ 9 h 12"/>
                <a:gd name="T34" fmla="*/ 8 w 15"/>
                <a:gd name="T35" fmla="*/ 10 h 12"/>
                <a:gd name="T36" fmla="*/ 9 w 15"/>
                <a:gd name="T37" fmla="*/ 11 h 12"/>
                <a:gd name="T38" fmla="*/ 10 w 15"/>
                <a:gd name="T39" fmla="*/ 11 h 12"/>
                <a:gd name="T40" fmla="*/ 12 w 15"/>
                <a:gd name="T41" fmla="*/ 12 h 12"/>
                <a:gd name="T42" fmla="*/ 13 w 15"/>
                <a:gd name="T43" fmla="*/ 12 h 12"/>
                <a:gd name="T44" fmla="*/ 14 w 15"/>
                <a:gd name="T45" fmla="*/ 11 h 12"/>
                <a:gd name="T46" fmla="*/ 14 w 15"/>
                <a:gd name="T47" fmla="*/ 11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9 h 12"/>
                <a:gd name="T54" fmla="*/ 15 w 15"/>
                <a:gd name="T55" fmla="*/ 8 h 12"/>
                <a:gd name="T56" fmla="*/ 14 w 15"/>
                <a:gd name="T57" fmla="*/ 6 h 12"/>
                <a:gd name="T58" fmla="*/ 13 w 15"/>
                <a:gd name="T59" fmla="*/ 5 h 12"/>
                <a:gd name="T60" fmla="*/ 12 w 15"/>
                <a:gd name="T61" fmla="*/ 4 h 12"/>
                <a:gd name="T62" fmla="*/ 11 w 15"/>
                <a:gd name="T63" fmla="*/ 3 h 12"/>
                <a:gd name="T64" fmla="*/ 10 w 15"/>
                <a:gd name="T6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10" y="2"/>
                  </a:moveTo>
                  <a:lnTo>
                    <a:pt x="8" y="1"/>
                  </a:lnTo>
                  <a:lnTo>
                    <a:pt x="7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7"/>
                  </a:lnTo>
                  <a:lnTo>
                    <a:pt x="5" y="8"/>
                  </a:lnTo>
                  <a:lnTo>
                    <a:pt x="6" y="9"/>
                  </a:lnTo>
                  <a:lnTo>
                    <a:pt x="8" y="10"/>
                  </a:lnTo>
                  <a:lnTo>
                    <a:pt x="9" y="11"/>
                  </a:lnTo>
                  <a:lnTo>
                    <a:pt x="10" y="11"/>
                  </a:lnTo>
                  <a:lnTo>
                    <a:pt x="12" y="12"/>
                  </a:lnTo>
                  <a:lnTo>
                    <a:pt x="13" y="12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4" y="6"/>
                  </a:lnTo>
                  <a:lnTo>
                    <a:pt x="13" y="5"/>
                  </a:lnTo>
                  <a:lnTo>
                    <a:pt x="12" y="4"/>
                  </a:lnTo>
                  <a:lnTo>
                    <a:pt x="11" y="3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52"/>
            <p:cNvSpPr>
              <a:spLocks/>
            </p:cNvSpPr>
            <p:nvPr/>
          </p:nvSpPr>
          <p:spPr bwMode="auto">
            <a:xfrm>
              <a:off x="403225" y="2889251"/>
              <a:ext cx="30163" cy="26988"/>
            </a:xfrm>
            <a:custGeom>
              <a:avLst/>
              <a:gdLst>
                <a:gd name="T0" fmla="*/ 15 w 19"/>
                <a:gd name="T1" fmla="*/ 17 h 17"/>
                <a:gd name="T2" fmla="*/ 19 w 19"/>
                <a:gd name="T3" fmla="*/ 10 h 17"/>
                <a:gd name="T4" fmla="*/ 4 w 19"/>
                <a:gd name="T5" fmla="*/ 0 h 17"/>
                <a:gd name="T6" fmla="*/ 0 w 19"/>
                <a:gd name="T7" fmla="*/ 7 h 17"/>
                <a:gd name="T8" fmla="*/ 15 w 1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17"/>
                  </a:moveTo>
                  <a:lnTo>
                    <a:pt x="19" y="10"/>
                  </a:lnTo>
                  <a:lnTo>
                    <a:pt x="4" y="0"/>
                  </a:lnTo>
                  <a:lnTo>
                    <a:pt x="0" y="7"/>
                  </a:lnTo>
                  <a:lnTo>
                    <a:pt x="15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81" name="Picture 15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28876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2" name="Picture 15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28876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3" name="Freeform 155"/>
            <p:cNvSpPr>
              <a:spLocks/>
            </p:cNvSpPr>
            <p:nvPr/>
          </p:nvSpPr>
          <p:spPr bwMode="auto">
            <a:xfrm>
              <a:off x="406400" y="2892426"/>
              <a:ext cx="23813" cy="19050"/>
            </a:xfrm>
            <a:custGeom>
              <a:avLst/>
              <a:gdLst>
                <a:gd name="T0" fmla="*/ 9 w 15"/>
                <a:gd name="T1" fmla="*/ 3 h 12"/>
                <a:gd name="T2" fmla="*/ 8 w 15"/>
                <a:gd name="T3" fmla="*/ 2 h 12"/>
                <a:gd name="T4" fmla="*/ 7 w 15"/>
                <a:gd name="T5" fmla="*/ 2 h 12"/>
                <a:gd name="T6" fmla="*/ 5 w 15"/>
                <a:gd name="T7" fmla="*/ 1 h 12"/>
                <a:gd name="T8" fmla="*/ 4 w 15"/>
                <a:gd name="T9" fmla="*/ 1 h 12"/>
                <a:gd name="T10" fmla="*/ 2 w 15"/>
                <a:gd name="T11" fmla="*/ 0 h 12"/>
                <a:gd name="T12" fmla="*/ 1 w 15"/>
                <a:gd name="T13" fmla="*/ 1 h 12"/>
                <a:gd name="T14" fmla="*/ 1 w 15"/>
                <a:gd name="T15" fmla="*/ 1 h 12"/>
                <a:gd name="T16" fmla="*/ 0 w 15"/>
                <a:gd name="T17" fmla="*/ 2 h 12"/>
                <a:gd name="T18" fmla="*/ 0 w 15"/>
                <a:gd name="T19" fmla="*/ 3 h 12"/>
                <a:gd name="T20" fmla="*/ 0 w 15"/>
                <a:gd name="T21" fmla="*/ 4 h 12"/>
                <a:gd name="T22" fmla="*/ 0 w 15"/>
                <a:gd name="T23" fmla="*/ 5 h 12"/>
                <a:gd name="T24" fmla="*/ 1 w 15"/>
                <a:gd name="T25" fmla="*/ 6 h 12"/>
                <a:gd name="T26" fmla="*/ 2 w 15"/>
                <a:gd name="T27" fmla="*/ 7 h 12"/>
                <a:gd name="T28" fmla="*/ 3 w 15"/>
                <a:gd name="T29" fmla="*/ 8 h 12"/>
                <a:gd name="T30" fmla="*/ 5 w 15"/>
                <a:gd name="T31" fmla="*/ 9 h 12"/>
                <a:gd name="T32" fmla="*/ 6 w 15"/>
                <a:gd name="T33" fmla="*/ 10 h 12"/>
                <a:gd name="T34" fmla="*/ 7 w 15"/>
                <a:gd name="T35" fmla="*/ 11 h 12"/>
                <a:gd name="T36" fmla="*/ 9 w 15"/>
                <a:gd name="T37" fmla="*/ 12 h 12"/>
                <a:gd name="T38" fmla="*/ 10 w 15"/>
                <a:gd name="T39" fmla="*/ 12 h 12"/>
                <a:gd name="T40" fmla="*/ 11 w 15"/>
                <a:gd name="T41" fmla="*/ 12 h 12"/>
                <a:gd name="T42" fmla="*/ 13 w 15"/>
                <a:gd name="T43" fmla="*/ 12 h 12"/>
                <a:gd name="T44" fmla="*/ 14 w 15"/>
                <a:gd name="T45" fmla="*/ 12 h 12"/>
                <a:gd name="T46" fmla="*/ 14 w 15"/>
                <a:gd name="T47" fmla="*/ 12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10 h 12"/>
                <a:gd name="T54" fmla="*/ 15 w 15"/>
                <a:gd name="T55" fmla="*/ 9 h 12"/>
                <a:gd name="T56" fmla="*/ 14 w 15"/>
                <a:gd name="T57" fmla="*/ 7 h 12"/>
                <a:gd name="T58" fmla="*/ 13 w 15"/>
                <a:gd name="T59" fmla="*/ 6 h 12"/>
                <a:gd name="T60" fmla="*/ 12 w 15"/>
                <a:gd name="T61" fmla="*/ 5 h 12"/>
                <a:gd name="T62" fmla="*/ 11 w 15"/>
                <a:gd name="T63" fmla="*/ 4 h 12"/>
                <a:gd name="T64" fmla="*/ 9 w 15"/>
                <a:gd name="T6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9" y="3"/>
                  </a:moveTo>
                  <a:lnTo>
                    <a:pt x="8" y="2"/>
                  </a:lnTo>
                  <a:lnTo>
                    <a:pt x="7" y="2"/>
                  </a:lnTo>
                  <a:lnTo>
                    <a:pt x="5" y="1"/>
                  </a:lnTo>
                  <a:lnTo>
                    <a:pt x="4" y="1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6"/>
                  </a:lnTo>
                  <a:lnTo>
                    <a:pt x="2" y="7"/>
                  </a:lnTo>
                  <a:lnTo>
                    <a:pt x="3" y="8"/>
                  </a:lnTo>
                  <a:lnTo>
                    <a:pt x="5" y="9"/>
                  </a:lnTo>
                  <a:lnTo>
                    <a:pt x="6" y="10"/>
                  </a:lnTo>
                  <a:lnTo>
                    <a:pt x="7" y="11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3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4" y="7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1" y="4"/>
                  </a:lnTo>
                  <a:lnTo>
                    <a:pt x="9" y="3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56"/>
            <p:cNvSpPr>
              <a:spLocks/>
            </p:cNvSpPr>
            <p:nvPr/>
          </p:nvSpPr>
          <p:spPr bwMode="auto">
            <a:xfrm>
              <a:off x="406400" y="3171826"/>
              <a:ext cx="23813" cy="19050"/>
            </a:xfrm>
            <a:custGeom>
              <a:avLst/>
              <a:gdLst>
                <a:gd name="T0" fmla="*/ 10 w 15"/>
                <a:gd name="T1" fmla="*/ 3 h 12"/>
                <a:gd name="T2" fmla="*/ 8 w 15"/>
                <a:gd name="T3" fmla="*/ 2 h 12"/>
                <a:gd name="T4" fmla="*/ 7 w 15"/>
                <a:gd name="T5" fmla="*/ 1 h 12"/>
                <a:gd name="T6" fmla="*/ 5 w 15"/>
                <a:gd name="T7" fmla="*/ 0 h 12"/>
                <a:gd name="T8" fmla="*/ 4 w 15"/>
                <a:gd name="T9" fmla="*/ 0 h 12"/>
                <a:gd name="T10" fmla="*/ 3 w 15"/>
                <a:gd name="T11" fmla="*/ 0 h 12"/>
                <a:gd name="T12" fmla="*/ 2 w 15"/>
                <a:gd name="T13" fmla="*/ 0 h 12"/>
                <a:gd name="T14" fmla="*/ 1 w 15"/>
                <a:gd name="T15" fmla="*/ 0 h 12"/>
                <a:gd name="T16" fmla="*/ 0 w 15"/>
                <a:gd name="T17" fmla="*/ 1 h 12"/>
                <a:gd name="T18" fmla="*/ 0 w 15"/>
                <a:gd name="T19" fmla="*/ 2 h 12"/>
                <a:gd name="T20" fmla="*/ 0 w 15"/>
                <a:gd name="T21" fmla="*/ 3 h 12"/>
                <a:gd name="T22" fmla="*/ 1 w 15"/>
                <a:gd name="T23" fmla="*/ 4 h 12"/>
                <a:gd name="T24" fmla="*/ 1 w 15"/>
                <a:gd name="T25" fmla="*/ 5 h 12"/>
                <a:gd name="T26" fmla="*/ 2 w 15"/>
                <a:gd name="T27" fmla="*/ 6 h 12"/>
                <a:gd name="T28" fmla="*/ 3 w 15"/>
                <a:gd name="T29" fmla="*/ 7 h 12"/>
                <a:gd name="T30" fmla="*/ 5 w 15"/>
                <a:gd name="T31" fmla="*/ 8 h 12"/>
                <a:gd name="T32" fmla="*/ 6 w 15"/>
                <a:gd name="T33" fmla="*/ 10 h 12"/>
                <a:gd name="T34" fmla="*/ 8 w 15"/>
                <a:gd name="T35" fmla="*/ 10 h 12"/>
                <a:gd name="T36" fmla="*/ 9 w 15"/>
                <a:gd name="T37" fmla="*/ 11 h 12"/>
                <a:gd name="T38" fmla="*/ 10 w 15"/>
                <a:gd name="T39" fmla="*/ 11 h 12"/>
                <a:gd name="T40" fmla="*/ 12 w 15"/>
                <a:gd name="T41" fmla="*/ 12 h 12"/>
                <a:gd name="T42" fmla="*/ 13 w 15"/>
                <a:gd name="T43" fmla="*/ 12 h 12"/>
                <a:gd name="T44" fmla="*/ 14 w 15"/>
                <a:gd name="T45" fmla="*/ 12 h 12"/>
                <a:gd name="T46" fmla="*/ 14 w 15"/>
                <a:gd name="T47" fmla="*/ 11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9 h 12"/>
                <a:gd name="T54" fmla="*/ 15 w 15"/>
                <a:gd name="T55" fmla="*/ 8 h 12"/>
                <a:gd name="T56" fmla="*/ 14 w 15"/>
                <a:gd name="T57" fmla="*/ 7 h 12"/>
                <a:gd name="T58" fmla="*/ 13 w 15"/>
                <a:gd name="T59" fmla="*/ 6 h 12"/>
                <a:gd name="T60" fmla="*/ 12 w 15"/>
                <a:gd name="T61" fmla="*/ 5 h 12"/>
                <a:gd name="T62" fmla="*/ 11 w 15"/>
                <a:gd name="T63" fmla="*/ 3 h 12"/>
                <a:gd name="T64" fmla="*/ 10 w 15"/>
                <a:gd name="T6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10" y="3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7"/>
                  </a:lnTo>
                  <a:lnTo>
                    <a:pt x="5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9" y="11"/>
                  </a:lnTo>
                  <a:lnTo>
                    <a:pt x="10" y="11"/>
                  </a:lnTo>
                  <a:lnTo>
                    <a:pt x="12" y="12"/>
                  </a:lnTo>
                  <a:lnTo>
                    <a:pt x="13" y="12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4" y="7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57"/>
            <p:cNvSpPr>
              <a:spLocks/>
            </p:cNvSpPr>
            <p:nvPr/>
          </p:nvSpPr>
          <p:spPr bwMode="auto">
            <a:xfrm>
              <a:off x="403225" y="3167063"/>
              <a:ext cx="30163" cy="28575"/>
            </a:xfrm>
            <a:custGeom>
              <a:avLst/>
              <a:gdLst>
                <a:gd name="T0" fmla="*/ 15 w 19"/>
                <a:gd name="T1" fmla="*/ 18 h 18"/>
                <a:gd name="T2" fmla="*/ 19 w 19"/>
                <a:gd name="T3" fmla="*/ 10 h 18"/>
                <a:gd name="T4" fmla="*/ 4 w 19"/>
                <a:gd name="T5" fmla="*/ 0 h 18"/>
                <a:gd name="T6" fmla="*/ 0 w 19"/>
                <a:gd name="T7" fmla="*/ 8 h 18"/>
                <a:gd name="T8" fmla="*/ 15 w 1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5" y="18"/>
                  </a:moveTo>
                  <a:lnTo>
                    <a:pt x="19" y="10"/>
                  </a:lnTo>
                  <a:lnTo>
                    <a:pt x="4" y="0"/>
                  </a:lnTo>
                  <a:lnTo>
                    <a:pt x="0" y="8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86" name="Picture 158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31670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7" name="Picture 159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25" y="3167063"/>
              <a:ext cx="30163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8" name="Freeform 160"/>
            <p:cNvSpPr>
              <a:spLocks/>
            </p:cNvSpPr>
            <p:nvPr/>
          </p:nvSpPr>
          <p:spPr bwMode="auto">
            <a:xfrm>
              <a:off x="406400" y="3171826"/>
              <a:ext cx="23813" cy="19050"/>
            </a:xfrm>
            <a:custGeom>
              <a:avLst/>
              <a:gdLst>
                <a:gd name="T0" fmla="*/ 9 w 15"/>
                <a:gd name="T1" fmla="*/ 2 h 12"/>
                <a:gd name="T2" fmla="*/ 8 w 15"/>
                <a:gd name="T3" fmla="*/ 2 h 12"/>
                <a:gd name="T4" fmla="*/ 7 w 15"/>
                <a:gd name="T5" fmla="*/ 1 h 12"/>
                <a:gd name="T6" fmla="*/ 5 w 15"/>
                <a:gd name="T7" fmla="*/ 0 h 12"/>
                <a:gd name="T8" fmla="*/ 4 w 15"/>
                <a:gd name="T9" fmla="*/ 0 h 12"/>
                <a:gd name="T10" fmla="*/ 2 w 15"/>
                <a:gd name="T11" fmla="*/ 0 h 12"/>
                <a:gd name="T12" fmla="*/ 1 w 15"/>
                <a:gd name="T13" fmla="*/ 0 h 12"/>
                <a:gd name="T14" fmla="*/ 1 w 15"/>
                <a:gd name="T15" fmla="*/ 0 h 12"/>
                <a:gd name="T16" fmla="*/ 0 w 15"/>
                <a:gd name="T17" fmla="*/ 1 h 12"/>
                <a:gd name="T18" fmla="*/ 0 w 15"/>
                <a:gd name="T19" fmla="*/ 2 h 12"/>
                <a:gd name="T20" fmla="*/ 0 w 15"/>
                <a:gd name="T21" fmla="*/ 3 h 12"/>
                <a:gd name="T22" fmla="*/ 0 w 15"/>
                <a:gd name="T23" fmla="*/ 4 h 12"/>
                <a:gd name="T24" fmla="*/ 1 w 15"/>
                <a:gd name="T25" fmla="*/ 5 h 12"/>
                <a:gd name="T26" fmla="*/ 2 w 15"/>
                <a:gd name="T27" fmla="*/ 6 h 12"/>
                <a:gd name="T28" fmla="*/ 3 w 15"/>
                <a:gd name="T29" fmla="*/ 7 h 12"/>
                <a:gd name="T30" fmla="*/ 5 w 15"/>
                <a:gd name="T31" fmla="*/ 8 h 12"/>
                <a:gd name="T32" fmla="*/ 6 w 15"/>
                <a:gd name="T33" fmla="*/ 10 h 12"/>
                <a:gd name="T34" fmla="*/ 7 w 15"/>
                <a:gd name="T35" fmla="*/ 10 h 12"/>
                <a:gd name="T36" fmla="*/ 9 w 15"/>
                <a:gd name="T37" fmla="*/ 11 h 12"/>
                <a:gd name="T38" fmla="*/ 10 w 15"/>
                <a:gd name="T39" fmla="*/ 11 h 12"/>
                <a:gd name="T40" fmla="*/ 11 w 15"/>
                <a:gd name="T41" fmla="*/ 12 h 12"/>
                <a:gd name="T42" fmla="*/ 13 w 15"/>
                <a:gd name="T43" fmla="*/ 12 h 12"/>
                <a:gd name="T44" fmla="*/ 14 w 15"/>
                <a:gd name="T45" fmla="*/ 11 h 12"/>
                <a:gd name="T46" fmla="*/ 14 w 15"/>
                <a:gd name="T47" fmla="*/ 11 h 12"/>
                <a:gd name="T48" fmla="*/ 15 w 15"/>
                <a:gd name="T49" fmla="*/ 11 h 12"/>
                <a:gd name="T50" fmla="*/ 15 w 15"/>
                <a:gd name="T51" fmla="*/ 10 h 12"/>
                <a:gd name="T52" fmla="*/ 15 w 15"/>
                <a:gd name="T53" fmla="*/ 9 h 12"/>
                <a:gd name="T54" fmla="*/ 15 w 15"/>
                <a:gd name="T55" fmla="*/ 8 h 12"/>
                <a:gd name="T56" fmla="*/ 14 w 15"/>
                <a:gd name="T57" fmla="*/ 7 h 12"/>
                <a:gd name="T58" fmla="*/ 13 w 15"/>
                <a:gd name="T59" fmla="*/ 6 h 12"/>
                <a:gd name="T60" fmla="*/ 12 w 15"/>
                <a:gd name="T61" fmla="*/ 5 h 12"/>
                <a:gd name="T62" fmla="*/ 11 w 15"/>
                <a:gd name="T63" fmla="*/ 3 h 12"/>
                <a:gd name="T64" fmla="*/ 9 w 15"/>
                <a:gd name="T6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2">
                  <a:moveTo>
                    <a:pt x="9" y="2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7"/>
                  </a:lnTo>
                  <a:lnTo>
                    <a:pt x="5" y="8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9" y="11"/>
                  </a:lnTo>
                  <a:lnTo>
                    <a:pt x="10" y="11"/>
                  </a:lnTo>
                  <a:lnTo>
                    <a:pt x="11" y="12"/>
                  </a:lnTo>
                  <a:lnTo>
                    <a:pt x="13" y="12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4" y="7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2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161"/>
            <p:cNvSpPr>
              <a:spLocks/>
            </p:cNvSpPr>
            <p:nvPr/>
          </p:nvSpPr>
          <p:spPr bwMode="auto">
            <a:xfrm>
              <a:off x="366713" y="2740026"/>
              <a:ext cx="26988" cy="19050"/>
            </a:xfrm>
            <a:custGeom>
              <a:avLst/>
              <a:gdLst>
                <a:gd name="T0" fmla="*/ 0 w 17"/>
                <a:gd name="T1" fmla="*/ 6 h 12"/>
                <a:gd name="T2" fmla="*/ 0 w 17"/>
                <a:gd name="T3" fmla="*/ 5 h 12"/>
                <a:gd name="T4" fmla="*/ 0 w 17"/>
                <a:gd name="T5" fmla="*/ 5 h 12"/>
                <a:gd name="T6" fmla="*/ 0 w 17"/>
                <a:gd name="T7" fmla="*/ 4 h 12"/>
                <a:gd name="T8" fmla="*/ 1 w 17"/>
                <a:gd name="T9" fmla="*/ 2 h 12"/>
                <a:gd name="T10" fmla="*/ 2 w 17"/>
                <a:gd name="T11" fmla="*/ 2 h 12"/>
                <a:gd name="T12" fmla="*/ 4 w 17"/>
                <a:gd name="T13" fmla="*/ 1 h 12"/>
                <a:gd name="T14" fmla="*/ 5 w 17"/>
                <a:gd name="T15" fmla="*/ 1 h 12"/>
                <a:gd name="T16" fmla="*/ 6 w 17"/>
                <a:gd name="T17" fmla="*/ 0 h 12"/>
                <a:gd name="T18" fmla="*/ 8 w 17"/>
                <a:gd name="T19" fmla="*/ 0 h 12"/>
                <a:gd name="T20" fmla="*/ 10 w 17"/>
                <a:gd name="T21" fmla="*/ 0 h 12"/>
                <a:gd name="T22" fmla="*/ 11 w 17"/>
                <a:gd name="T23" fmla="*/ 1 h 12"/>
                <a:gd name="T24" fmla="*/ 13 w 17"/>
                <a:gd name="T25" fmla="*/ 1 h 12"/>
                <a:gd name="T26" fmla="*/ 14 w 17"/>
                <a:gd name="T27" fmla="*/ 2 h 12"/>
                <a:gd name="T28" fmla="*/ 15 w 17"/>
                <a:gd name="T29" fmla="*/ 2 h 12"/>
                <a:gd name="T30" fmla="*/ 16 w 17"/>
                <a:gd name="T31" fmla="*/ 4 h 12"/>
                <a:gd name="T32" fmla="*/ 17 w 17"/>
                <a:gd name="T33" fmla="*/ 5 h 12"/>
                <a:gd name="T34" fmla="*/ 17 w 17"/>
                <a:gd name="T35" fmla="*/ 5 h 12"/>
                <a:gd name="T36" fmla="*/ 17 w 17"/>
                <a:gd name="T37" fmla="*/ 6 h 12"/>
                <a:gd name="T38" fmla="*/ 17 w 17"/>
                <a:gd name="T39" fmla="*/ 7 h 12"/>
                <a:gd name="T40" fmla="*/ 17 w 17"/>
                <a:gd name="T41" fmla="*/ 7 h 12"/>
                <a:gd name="T42" fmla="*/ 16 w 17"/>
                <a:gd name="T43" fmla="*/ 8 h 12"/>
                <a:gd name="T44" fmla="*/ 15 w 17"/>
                <a:gd name="T45" fmla="*/ 9 h 12"/>
                <a:gd name="T46" fmla="*/ 14 w 17"/>
                <a:gd name="T47" fmla="*/ 10 h 12"/>
                <a:gd name="T48" fmla="*/ 13 w 17"/>
                <a:gd name="T49" fmla="*/ 10 h 12"/>
                <a:gd name="T50" fmla="*/ 11 w 17"/>
                <a:gd name="T51" fmla="*/ 11 h 12"/>
                <a:gd name="T52" fmla="*/ 10 w 17"/>
                <a:gd name="T53" fmla="*/ 12 h 12"/>
                <a:gd name="T54" fmla="*/ 8 w 17"/>
                <a:gd name="T55" fmla="*/ 12 h 12"/>
                <a:gd name="T56" fmla="*/ 6 w 17"/>
                <a:gd name="T57" fmla="*/ 12 h 12"/>
                <a:gd name="T58" fmla="*/ 5 w 17"/>
                <a:gd name="T59" fmla="*/ 11 h 12"/>
                <a:gd name="T60" fmla="*/ 4 w 17"/>
                <a:gd name="T61" fmla="*/ 10 h 12"/>
                <a:gd name="T62" fmla="*/ 2 w 17"/>
                <a:gd name="T63" fmla="*/ 10 h 12"/>
                <a:gd name="T64" fmla="*/ 1 w 17"/>
                <a:gd name="T65" fmla="*/ 9 h 12"/>
                <a:gd name="T66" fmla="*/ 0 w 17"/>
                <a:gd name="T67" fmla="*/ 8 h 12"/>
                <a:gd name="T68" fmla="*/ 0 w 17"/>
                <a:gd name="T69" fmla="*/ 7 h 12"/>
                <a:gd name="T70" fmla="*/ 0 w 17"/>
                <a:gd name="T71" fmla="*/ 7 h 12"/>
                <a:gd name="T72" fmla="*/ 0 w 17"/>
                <a:gd name="T7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" h="12">
                  <a:moveTo>
                    <a:pt x="0" y="6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15" y="2"/>
                  </a:lnTo>
                  <a:lnTo>
                    <a:pt x="16" y="4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6" y="8"/>
                  </a:lnTo>
                  <a:lnTo>
                    <a:pt x="15" y="9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11" y="11"/>
                  </a:lnTo>
                  <a:lnTo>
                    <a:pt x="10" y="12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5" y="11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Rectangle 162"/>
            <p:cNvSpPr>
              <a:spLocks noChangeArrowheads="1"/>
            </p:cNvSpPr>
            <p:nvPr/>
          </p:nvSpPr>
          <p:spPr bwMode="auto">
            <a:xfrm>
              <a:off x="365125" y="2738438"/>
              <a:ext cx="28575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Rectangle 163"/>
            <p:cNvSpPr>
              <a:spLocks noChangeArrowheads="1"/>
            </p:cNvSpPr>
            <p:nvPr/>
          </p:nvSpPr>
          <p:spPr bwMode="auto">
            <a:xfrm>
              <a:off x="365125" y="2740026"/>
              <a:ext cx="28575" cy="1588"/>
            </a:xfrm>
            <a:prstGeom prst="rect">
              <a:avLst/>
            </a:pr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Rectangle 164"/>
            <p:cNvSpPr>
              <a:spLocks noChangeArrowheads="1"/>
            </p:cNvSpPr>
            <p:nvPr/>
          </p:nvSpPr>
          <p:spPr bwMode="auto">
            <a:xfrm>
              <a:off x="365125" y="2740026"/>
              <a:ext cx="28575" cy="1588"/>
            </a:xfrm>
            <a:prstGeom prst="rect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Rectangle 165"/>
            <p:cNvSpPr>
              <a:spLocks noChangeArrowheads="1"/>
            </p:cNvSpPr>
            <p:nvPr/>
          </p:nvSpPr>
          <p:spPr bwMode="auto">
            <a:xfrm>
              <a:off x="365125" y="2741613"/>
              <a:ext cx="28575" cy="158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Rectangle 166"/>
            <p:cNvSpPr>
              <a:spLocks noChangeArrowheads="1"/>
            </p:cNvSpPr>
            <p:nvPr/>
          </p:nvSpPr>
          <p:spPr bwMode="auto">
            <a:xfrm>
              <a:off x="365125" y="2741613"/>
              <a:ext cx="28575" cy="1588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Rectangle 167"/>
            <p:cNvSpPr>
              <a:spLocks noChangeArrowheads="1"/>
            </p:cNvSpPr>
            <p:nvPr/>
          </p:nvSpPr>
          <p:spPr bwMode="auto">
            <a:xfrm>
              <a:off x="365125" y="2741613"/>
              <a:ext cx="28575" cy="158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Rectangle 168"/>
            <p:cNvSpPr>
              <a:spLocks noChangeArrowheads="1"/>
            </p:cNvSpPr>
            <p:nvPr/>
          </p:nvSpPr>
          <p:spPr bwMode="auto">
            <a:xfrm>
              <a:off x="365125" y="2743201"/>
              <a:ext cx="28575" cy="1588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Rectangle 169"/>
            <p:cNvSpPr>
              <a:spLocks noChangeArrowheads="1"/>
            </p:cNvSpPr>
            <p:nvPr/>
          </p:nvSpPr>
          <p:spPr bwMode="auto">
            <a:xfrm>
              <a:off x="365125" y="2743201"/>
              <a:ext cx="28575" cy="1588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Rectangle 170"/>
            <p:cNvSpPr>
              <a:spLocks noChangeArrowheads="1"/>
            </p:cNvSpPr>
            <p:nvPr/>
          </p:nvSpPr>
          <p:spPr bwMode="auto">
            <a:xfrm>
              <a:off x="365125" y="2743201"/>
              <a:ext cx="28575" cy="1588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Rectangle 171"/>
            <p:cNvSpPr>
              <a:spLocks noChangeArrowheads="1"/>
            </p:cNvSpPr>
            <p:nvPr/>
          </p:nvSpPr>
          <p:spPr bwMode="auto">
            <a:xfrm>
              <a:off x="365125" y="2744788"/>
              <a:ext cx="28575" cy="1588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Rectangle 172"/>
            <p:cNvSpPr>
              <a:spLocks noChangeArrowheads="1"/>
            </p:cNvSpPr>
            <p:nvPr/>
          </p:nvSpPr>
          <p:spPr bwMode="auto">
            <a:xfrm>
              <a:off x="365125" y="2744788"/>
              <a:ext cx="28575" cy="1588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Rectangle 173"/>
            <p:cNvSpPr>
              <a:spLocks noChangeArrowheads="1"/>
            </p:cNvSpPr>
            <p:nvPr/>
          </p:nvSpPr>
          <p:spPr bwMode="auto">
            <a:xfrm>
              <a:off x="365125" y="2746376"/>
              <a:ext cx="28575" cy="1588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Rectangle 174"/>
            <p:cNvSpPr>
              <a:spLocks noChangeArrowheads="1"/>
            </p:cNvSpPr>
            <p:nvPr/>
          </p:nvSpPr>
          <p:spPr bwMode="auto">
            <a:xfrm>
              <a:off x="365125" y="2746376"/>
              <a:ext cx="28575" cy="1588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Rectangle 175"/>
            <p:cNvSpPr>
              <a:spLocks noChangeArrowheads="1"/>
            </p:cNvSpPr>
            <p:nvPr/>
          </p:nvSpPr>
          <p:spPr bwMode="auto">
            <a:xfrm>
              <a:off x="365125" y="2746376"/>
              <a:ext cx="28575" cy="15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Rectangle 176"/>
            <p:cNvSpPr>
              <a:spLocks noChangeArrowheads="1"/>
            </p:cNvSpPr>
            <p:nvPr/>
          </p:nvSpPr>
          <p:spPr bwMode="auto">
            <a:xfrm>
              <a:off x="365125" y="2747963"/>
              <a:ext cx="28575" cy="1588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Rectangle 177"/>
            <p:cNvSpPr>
              <a:spLocks noChangeArrowheads="1"/>
            </p:cNvSpPr>
            <p:nvPr/>
          </p:nvSpPr>
          <p:spPr bwMode="auto">
            <a:xfrm>
              <a:off x="365125" y="2747963"/>
              <a:ext cx="28575" cy="1588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Rectangle 178"/>
            <p:cNvSpPr>
              <a:spLocks noChangeArrowheads="1"/>
            </p:cNvSpPr>
            <p:nvPr/>
          </p:nvSpPr>
          <p:spPr bwMode="auto">
            <a:xfrm>
              <a:off x="365125" y="2747963"/>
              <a:ext cx="28575" cy="1588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Rectangle 179"/>
            <p:cNvSpPr>
              <a:spLocks noChangeArrowheads="1"/>
            </p:cNvSpPr>
            <p:nvPr/>
          </p:nvSpPr>
          <p:spPr bwMode="auto">
            <a:xfrm>
              <a:off x="365125" y="2749551"/>
              <a:ext cx="28575" cy="1588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Rectangle 180"/>
            <p:cNvSpPr>
              <a:spLocks noChangeArrowheads="1"/>
            </p:cNvSpPr>
            <p:nvPr/>
          </p:nvSpPr>
          <p:spPr bwMode="auto">
            <a:xfrm>
              <a:off x="365125" y="2749551"/>
              <a:ext cx="28575" cy="1588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Rectangle 181"/>
            <p:cNvSpPr>
              <a:spLocks noChangeArrowheads="1"/>
            </p:cNvSpPr>
            <p:nvPr/>
          </p:nvSpPr>
          <p:spPr bwMode="auto">
            <a:xfrm>
              <a:off x="365125" y="2751138"/>
              <a:ext cx="28575" cy="1588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Rectangle 182"/>
            <p:cNvSpPr>
              <a:spLocks noChangeArrowheads="1"/>
            </p:cNvSpPr>
            <p:nvPr/>
          </p:nvSpPr>
          <p:spPr bwMode="auto">
            <a:xfrm>
              <a:off x="365125" y="2751138"/>
              <a:ext cx="28575" cy="158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Rectangle 183"/>
            <p:cNvSpPr>
              <a:spLocks noChangeArrowheads="1"/>
            </p:cNvSpPr>
            <p:nvPr/>
          </p:nvSpPr>
          <p:spPr bwMode="auto">
            <a:xfrm>
              <a:off x="365125" y="2751138"/>
              <a:ext cx="28575" cy="1588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Rectangle 184"/>
            <p:cNvSpPr>
              <a:spLocks noChangeArrowheads="1"/>
            </p:cNvSpPr>
            <p:nvPr/>
          </p:nvSpPr>
          <p:spPr bwMode="auto">
            <a:xfrm>
              <a:off x="365125" y="2752726"/>
              <a:ext cx="28575" cy="1588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Rectangle 185"/>
            <p:cNvSpPr>
              <a:spLocks noChangeArrowheads="1"/>
            </p:cNvSpPr>
            <p:nvPr/>
          </p:nvSpPr>
          <p:spPr bwMode="auto">
            <a:xfrm>
              <a:off x="365125" y="2752726"/>
              <a:ext cx="28575" cy="1588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Rectangle 186"/>
            <p:cNvSpPr>
              <a:spLocks noChangeArrowheads="1"/>
            </p:cNvSpPr>
            <p:nvPr/>
          </p:nvSpPr>
          <p:spPr bwMode="auto">
            <a:xfrm>
              <a:off x="365125" y="2754313"/>
              <a:ext cx="28575" cy="1588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Rectangle 187"/>
            <p:cNvSpPr>
              <a:spLocks noChangeArrowheads="1"/>
            </p:cNvSpPr>
            <p:nvPr/>
          </p:nvSpPr>
          <p:spPr bwMode="auto">
            <a:xfrm>
              <a:off x="365125" y="2754313"/>
              <a:ext cx="28575" cy="1588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Rectangle 188"/>
            <p:cNvSpPr>
              <a:spLocks noChangeArrowheads="1"/>
            </p:cNvSpPr>
            <p:nvPr/>
          </p:nvSpPr>
          <p:spPr bwMode="auto">
            <a:xfrm>
              <a:off x="365125" y="2754313"/>
              <a:ext cx="28575" cy="1588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Rectangle 189"/>
            <p:cNvSpPr>
              <a:spLocks noChangeArrowheads="1"/>
            </p:cNvSpPr>
            <p:nvPr/>
          </p:nvSpPr>
          <p:spPr bwMode="auto">
            <a:xfrm>
              <a:off x="365125" y="2755901"/>
              <a:ext cx="28575" cy="158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Rectangle 190"/>
            <p:cNvSpPr>
              <a:spLocks noChangeArrowheads="1"/>
            </p:cNvSpPr>
            <p:nvPr/>
          </p:nvSpPr>
          <p:spPr bwMode="auto">
            <a:xfrm>
              <a:off x="365125" y="2755901"/>
              <a:ext cx="28575" cy="1588"/>
            </a:xfrm>
            <a:prstGeom prst="rect">
              <a:avLst/>
            </a:pr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191"/>
            <p:cNvSpPr>
              <a:spLocks noChangeArrowheads="1"/>
            </p:cNvSpPr>
            <p:nvPr/>
          </p:nvSpPr>
          <p:spPr bwMode="auto">
            <a:xfrm>
              <a:off x="365125" y="2755901"/>
              <a:ext cx="28575" cy="1588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Rectangle 192"/>
            <p:cNvSpPr>
              <a:spLocks noChangeArrowheads="1"/>
            </p:cNvSpPr>
            <p:nvPr/>
          </p:nvSpPr>
          <p:spPr bwMode="auto">
            <a:xfrm>
              <a:off x="365125" y="2757488"/>
              <a:ext cx="28575" cy="1588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Rectangle 193"/>
            <p:cNvSpPr>
              <a:spLocks noChangeArrowheads="1"/>
            </p:cNvSpPr>
            <p:nvPr/>
          </p:nvSpPr>
          <p:spPr bwMode="auto">
            <a:xfrm>
              <a:off x="365125" y="2757488"/>
              <a:ext cx="28575" cy="158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94"/>
            <p:cNvSpPr>
              <a:spLocks/>
            </p:cNvSpPr>
            <p:nvPr/>
          </p:nvSpPr>
          <p:spPr bwMode="auto">
            <a:xfrm>
              <a:off x="365125" y="2740026"/>
              <a:ext cx="28575" cy="17463"/>
            </a:xfrm>
            <a:custGeom>
              <a:avLst/>
              <a:gdLst>
                <a:gd name="T0" fmla="*/ 0 w 18"/>
                <a:gd name="T1" fmla="*/ 5 h 11"/>
                <a:gd name="T2" fmla="*/ 0 w 18"/>
                <a:gd name="T3" fmla="*/ 5 h 11"/>
                <a:gd name="T4" fmla="*/ 1 w 18"/>
                <a:gd name="T5" fmla="*/ 4 h 11"/>
                <a:gd name="T6" fmla="*/ 1 w 18"/>
                <a:gd name="T7" fmla="*/ 3 h 11"/>
                <a:gd name="T8" fmla="*/ 2 w 18"/>
                <a:gd name="T9" fmla="*/ 2 h 11"/>
                <a:gd name="T10" fmla="*/ 3 w 18"/>
                <a:gd name="T11" fmla="*/ 2 h 11"/>
                <a:gd name="T12" fmla="*/ 4 w 18"/>
                <a:gd name="T13" fmla="*/ 1 h 11"/>
                <a:gd name="T14" fmla="*/ 6 w 18"/>
                <a:gd name="T15" fmla="*/ 0 h 11"/>
                <a:gd name="T16" fmla="*/ 7 w 18"/>
                <a:gd name="T17" fmla="*/ 0 h 11"/>
                <a:gd name="T18" fmla="*/ 9 w 18"/>
                <a:gd name="T19" fmla="*/ 0 h 11"/>
                <a:gd name="T20" fmla="*/ 11 w 18"/>
                <a:gd name="T21" fmla="*/ 0 h 11"/>
                <a:gd name="T22" fmla="*/ 12 w 18"/>
                <a:gd name="T23" fmla="*/ 0 h 11"/>
                <a:gd name="T24" fmla="*/ 14 w 18"/>
                <a:gd name="T25" fmla="*/ 1 h 11"/>
                <a:gd name="T26" fmla="*/ 15 w 18"/>
                <a:gd name="T27" fmla="*/ 2 h 11"/>
                <a:gd name="T28" fmla="*/ 16 w 18"/>
                <a:gd name="T29" fmla="*/ 2 h 11"/>
                <a:gd name="T30" fmla="*/ 17 w 18"/>
                <a:gd name="T31" fmla="*/ 3 h 11"/>
                <a:gd name="T32" fmla="*/ 17 w 18"/>
                <a:gd name="T33" fmla="*/ 4 h 11"/>
                <a:gd name="T34" fmla="*/ 17 w 18"/>
                <a:gd name="T35" fmla="*/ 5 h 11"/>
                <a:gd name="T36" fmla="*/ 18 w 18"/>
                <a:gd name="T37" fmla="*/ 5 h 11"/>
                <a:gd name="T38" fmla="*/ 17 w 18"/>
                <a:gd name="T39" fmla="*/ 6 h 11"/>
                <a:gd name="T40" fmla="*/ 17 w 18"/>
                <a:gd name="T41" fmla="*/ 7 h 11"/>
                <a:gd name="T42" fmla="*/ 17 w 18"/>
                <a:gd name="T43" fmla="*/ 8 h 11"/>
                <a:gd name="T44" fmla="*/ 16 w 18"/>
                <a:gd name="T45" fmla="*/ 9 h 11"/>
                <a:gd name="T46" fmla="*/ 15 w 18"/>
                <a:gd name="T47" fmla="*/ 10 h 11"/>
                <a:gd name="T48" fmla="*/ 14 w 18"/>
                <a:gd name="T49" fmla="*/ 10 h 11"/>
                <a:gd name="T50" fmla="*/ 12 w 18"/>
                <a:gd name="T51" fmla="*/ 11 h 11"/>
                <a:gd name="T52" fmla="*/ 11 w 18"/>
                <a:gd name="T53" fmla="*/ 11 h 11"/>
                <a:gd name="T54" fmla="*/ 9 w 18"/>
                <a:gd name="T55" fmla="*/ 11 h 11"/>
                <a:gd name="T56" fmla="*/ 7 w 18"/>
                <a:gd name="T57" fmla="*/ 11 h 11"/>
                <a:gd name="T58" fmla="*/ 6 w 18"/>
                <a:gd name="T59" fmla="*/ 11 h 11"/>
                <a:gd name="T60" fmla="*/ 4 w 18"/>
                <a:gd name="T61" fmla="*/ 10 h 11"/>
                <a:gd name="T62" fmla="*/ 3 w 18"/>
                <a:gd name="T63" fmla="*/ 10 h 11"/>
                <a:gd name="T64" fmla="*/ 2 w 18"/>
                <a:gd name="T65" fmla="*/ 9 h 11"/>
                <a:gd name="T66" fmla="*/ 1 w 18"/>
                <a:gd name="T67" fmla="*/ 8 h 11"/>
                <a:gd name="T68" fmla="*/ 1 w 18"/>
                <a:gd name="T69" fmla="*/ 7 h 11"/>
                <a:gd name="T70" fmla="*/ 0 w 18"/>
                <a:gd name="T71" fmla="*/ 6 h 11"/>
                <a:gd name="T72" fmla="*/ 0 w 18"/>
                <a:gd name="T7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" h="11">
                  <a:moveTo>
                    <a:pt x="0" y="5"/>
                  </a:moveTo>
                  <a:lnTo>
                    <a:pt x="0" y="5"/>
                  </a:lnTo>
                  <a:lnTo>
                    <a:pt x="1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5" y="2"/>
                  </a:lnTo>
                  <a:lnTo>
                    <a:pt x="16" y="2"/>
                  </a:lnTo>
                  <a:lnTo>
                    <a:pt x="17" y="3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7" y="8"/>
                  </a:lnTo>
                  <a:lnTo>
                    <a:pt x="16" y="9"/>
                  </a:lnTo>
                  <a:lnTo>
                    <a:pt x="15" y="10"/>
                  </a:lnTo>
                  <a:lnTo>
                    <a:pt x="14" y="10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9" y="11"/>
                  </a:lnTo>
                  <a:lnTo>
                    <a:pt x="7" y="11"/>
                  </a:lnTo>
                  <a:lnTo>
                    <a:pt x="6" y="11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95"/>
            <p:cNvSpPr>
              <a:spLocks/>
            </p:cNvSpPr>
            <p:nvPr/>
          </p:nvSpPr>
          <p:spPr bwMode="auto">
            <a:xfrm>
              <a:off x="363538" y="2749551"/>
              <a:ext cx="31750" cy="103188"/>
            </a:xfrm>
            <a:custGeom>
              <a:avLst/>
              <a:gdLst>
                <a:gd name="T0" fmla="*/ 0 w 20"/>
                <a:gd name="T1" fmla="*/ 59 h 64"/>
                <a:gd name="T2" fmla="*/ 2 w 20"/>
                <a:gd name="T3" fmla="*/ 61 h 64"/>
                <a:gd name="T4" fmla="*/ 3 w 20"/>
                <a:gd name="T5" fmla="*/ 62 h 64"/>
                <a:gd name="T6" fmla="*/ 4 w 20"/>
                <a:gd name="T7" fmla="*/ 63 h 64"/>
                <a:gd name="T8" fmla="*/ 5 w 20"/>
                <a:gd name="T9" fmla="*/ 63 h 64"/>
                <a:gd name="T10" fmla="*/ 6 w 20"/>
                <a:gd name="T11" fmla="*/ 63 h 64"/>
                <a:gd name="T12" fmla="*/ 7 w 20"/>
                <a:gd name="T13" fmla="*/ 64 h 64"/>
                <a:gd name="T14" fmla="*/ 8 w 20"/>
                <a:gd name="T15" fmla="*/ 64 h 64"/>
                <a:gd name="T16" fmla="*/ 9 w 20"/>
                <a:gd name="T17" fmla="*/ 64 h 64"/>
                <a:gd name="T18" fmla="*/ 10 w 20"/>
                <a:gd name="T19" fmla="*/ 64 h 64"/>
                <a:gd name="T20" fmla="*/ 11 w 20"/>
                <a:gd name="T21" fmla="*/ 64 h 64"/>
                <a:gd name="T22" fmla="*/ 12 w 20"/>
                <a:gd name="T23" fmla="*/ 64 h 64"/>
                <a:gd name="T24" fmla="*/ 14 w 20"/>
                <a:gd name="T25" fmla="*/ 64 h 64"/>
                <a:gd name="T26" fmla="*/ 15 w 20"/>
                <a:gd name="T27" fmla="*/ 63 h 64"/>
                <a:gd name="T28" fmla="*/ 16 w 20"/>
                <a:gd name="T29" fmla="*/ 63 h 64"/>
                <a:gd name="T30" fmla="*/ 17 w 20"/>
                <a:gd name="T31" fmla="*/ 62 h 64"/>
                <a:gd name="T32" fmla="*/ 18 w 20"/>
                <a:gd name="T33" fmla="*/ 61 h 64"/>
                <a:gd name="T34" fmla="*/ 19 w 20"/>
                <a:gd name="T35" fmla="*/ 61 h 64"/>
                <a:gd name="T36" fmla="*/ 20 w 20"/>
                <a:gd name="T37" fmla="*/ 59 h 64"/>
                <a:gd name="T38" fmla="*/ 20 w 20"/>
                <a:gd name="T39" fmla="*/ 59 h 64"/>
                <a:gd name="T40" fmla="*/ 20 w 20"/>
                <a:gd name="T41" fmla="*/ 0 h 64"/>
                <a:gd name="T42" fmla="*/ 19 w 20"/>
                <a:gd name="T43" fmla="*/ 1 h 64"/>
                <a:gd name="T44" fmla="*/ 19 w 20"/>
                <a:gd name="T45" fmla="*/ 2 h 64"/>
                <a:gd name="T46" fmla="*/ 18 w 20"/>
                <a:gd name="T47" fmla="*/ 3 h 64"/>
                <a:gd name="T48" fmla="*/ 17 w 20"/>
                <a:gd name="T49" fmla="*/ 3 h 64"/>
                <a:gd name="T50" fmla="*/ 16 w 20"/>
                <a:gd name="T51" fmla="*/ 4 h 64"/>
                <a:gd name="T52" fmla="*/ 15 w 20"/>
                <a:gd name="T53" fmla="*/ 4 h 64"/>
                <a:gd name="T54" fmla="*/ 14 w 20"/>
                <a:gd name="T55" fmla="*/ 5 h 64"/>
                <a:gd name="T56" fmla="*/ 13 w 20"/>
                <a:gd name="T57" fmla="*/ 5 h 64"/>
                <a:gd name="T58" fmla="*/ 12 w 20"/>
                <a:gd name="T59" fmla="*/ 6 h 64"/>
                <a:gd name="T60" fmla="*/ 11 w 20"/>
                <a:gd name="T61" fmla="*/ 6 h 64"/>
                <a:gd name="T62" fmla="*/ 9 w 20"/>
                <a:gd name="T63" fmla="*/ 6 h 64"/>
                <a:gd name="T64" fmla="*/ 8 w 20"/>
                <a:gd name="T65" fmla="*/ 5 h 64"/>
                <a:gd name="T66" fmla="*/ 7 w 20"/>
                <a:gd name="T67" fmla="*/ 5 h 64"/>
                <a:gd name="T68" fmla="*/ 6 w 20"/>
                <a:gd name="T69" fmla="*/ 5 h 64"/>
                <a:gd name="T70" fmla="*/ 5 w 20"/>
                <a:gd name="T71" fmla="*/ 4 h 64"/>
                <a:gd name="T72" fmla="*/ 4 w 20"/>
                <a:gd name="T73" fmla="*/ 4 h 64"/>
                <a:gd name="T74" fmla="*/ 3 w 20"/>
                <a:gd name="T75" fmla="*/ 3 h 64"/>
                <a:gd name="T76" fmla="*/ 2 w 20"/>
                <a:gd name="T77" fmla="*/ 2 h 64"/>
                <a:gd name="T78" fmla="*/ 1 w 20"/>
                <a:gd name="T79" fmla="*/ 1 h 64"/>
                <a:gd name="T80" fmla="*/ 0 w 20"/>
                <a:gd name="T81" fmla="*/ 0 h 64"/>
                <a:gd name="T82" fmla="*/ 0 w 20"/>
                <a:gd name="T83" fmla="*/ 0 h 64"/>
                <a:gd name="T84" fmla="*/ 0 w 20"/>
                <a:gd name="T85" fmla="*/ 59 h 64"/>
                <a:gd name="T86" fmla="*/ 0 w 20"/>
                <a:gd name="T8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64">
                  <a:moveTo>
                    <a:pt x="0" y="59"/>
                  </a:moveTo>
                  <a:lnTo>
                    <a:pt x="2" y="61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5" y="63"/>
                  </a:lnTo>
                  <a:lnTo>
                    <a:pt x="6" y="63"/>
                  </a:lnTo>
                  <a:lnTo>
                    <a:pt x="7" y="64"/>
                  </a:lnTo>
                  <a:lnTo>
                    <a:pt x="8" y="64"/>
                  </a:lnTo>
                  <a:lnTo>
                    <a:pt x="9" y="64"/>
                  </a:lnTo>
                  <a:lnTo>
                    <a:pt x="10" y="64"/>
                  </a:lnTo>
                  <a:lnTo>
                    <a:pt x="11" y="64"/>
                  </a:lnTo>
                  <a:lnTo>
                    <a:pt x="12" y="64"/>
                  </a:lnTo>
                  <a:lnTo>
                    <a:pt x="14" y="64"/>
                  </a:lnTo>
                  <a:lnTo>
                    <a:pt x="15" y="63"/>
                  </a:lnTo>
                  <a:lnTo>
                    <a:pt x="16" y="63"/>
                  </a:lnTo>
                  <a:lnTo>
                    <a:pt x="17" y="62"/>
                  </a:lnTo>
                  <a:lnTo>
                    <a:pt x="18" y="61"/>
                  </a:lnTo>
                  <a:lnTo>
                    <a:pt x="19" y="61"/>
                  </a:lnTo>
                  <a:lnTo>
                    <a:pt x="20" y="59"/>
                  </a:lnTo>
                  <a:lnTo>
                    <a:pt x="20" y="59"/>
                  </a:lnTo>
                  <a:lnTo>
                    <a:pt x="20" y="0"/>
                  </a:lnTo>
                  <a:lnTo>
                    <a:pt x="19" y="1"/>
                  </a:lnTo>
                  <a:lnTo>
                    <a:pt x="19" y="2"/>
                  </a:lnTo>
                  <a:lnTo>
                    <a:pt x="18" y="3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5" y="4"/>
                  </a:lnTo>
                  <a:lnTo>
                    <a:pt x="14" y="5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11" y="6"/>
                  </a:lnTo>
                  <a:lnTo>
                    <a:pt x="9" y="6"/>
                  </a:lnTo>
                  <a:lnTo>
                    <a:pt x="8" y="5"/>
                  </a:lnTo>
                  <a:lnTo>
                    <a:pt x="7" y="5"/>
                  </a:lnTo>
                  <a:lnTo>
                    <a:pt x="6" y="5"/>
                  </a:lnTo>
                  <a:lnTo>
                    <a:pt x="5" y="4"/>
                  </a:lnTo>
                  <a:lnTo>
                    <a:pt x="4" y="4"/>
                  </a:lnTo>
                  <a:lnTo>
                    <a:pt x="3" y="3"/>
                  </a:lnTo>
                  <a:lnTo>
                    <a:pt x="2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Rectangle 196"/>
            <p:cNvSpPr>
              <a:spLocks noChangeArrowheads="1"/>
            </p:cNvSpPr>
            <p:nvPr/>
          </p:nvSpPr>
          <p:spPr bwMode="auto">
            <a:xfrm>
              <a:off x="363538" y="2747963"/>
              <a:ext cx="1588" cy="104775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Rectangle 197"/>
            <p:cNvSpPr>
              <a:spLocks noChangeArrowheads="1"/>
            </p:cNvSpPr>
            <p:nvPr/>
          </p:nvSpPr>
          <p:spPr bwMode="auto">
            <a:xfrm>
              <a:off x="363538" y="2747963"/>
              <a:ext cx="1588" cy="104775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Rectangle 198"/>
            <p:cNvSpPr>
              <a:spLocks noChangeArrowheads="1"/>
            </p:cNvSpPr>
            <p:nvPr/>
          </p:nvSpPr>
          <p:spPr bwMode="auto">
            <a:xfrm>
              <a:off x="365125" y="2747963"/>
              <a:ext cx="1588" cy="104775"/>
            </a:xfrm>
            <a:prstGeom prst="rect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Rectangle 199"/>
            <p:cNvSpPr>
              <a:spLocks noChangeArrowheads="1"/>
            </p:cNvSpPr>
            <p:nvPr/>
          </p:nvSpPr>
          <p:spPr bwMode="auto">
            <a:xfrm>
              <a:off x="365125" y="2747963"/>
              <a:ext cx="1588" cy="104775"/>
            </a:xfrm>
            <a:prstGeom prst="rect">
              <a:avLst/>
            </a:pr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Rectangle 200"/>
            <p:cNvSpPr>
              <a:spLocks noChangeArrowheads="1"/>
            </p:cNvSpPr>
            <p:nvPr/>
          </p:nvSpPr>
          <p:spPr bwMode="auto">
            <a:xfrm>
              <a:off x="365125" y="2747963"/>
              <a:ext cx="1588" cy="104775"/>
            </a:xfrm>
            <a:prstGeom prst="rect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Rectangle 201"/>
            <p:cNvSpPr>
              <a:spLocks noChangeArrowheads="1"/>
            </p:cNvSpPr>
            <p:nvPr/>
          </p:nvSpPr>
          <p:spPr bwMode="auto">
            <a:xfrm>
              <a:off x="366713" y="2747963"/>
              <a:ext cx="1588" cy="10477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Rectangle 202"/>
            <p:cNvSpPr>
              <a:spLocks noChangeArrowheads="1"/>
            </p:cNvSpPr>
            <p:nvPr/>
          </p:nvSpPr>
          <p:spPr bwMode="auto">
            <a:xfrm>
              <a:off x="366713" y="2747963"/>
              <a:ext cx="1588" cy="104775"/>
            </a:xfrm>
            <a:prstGeom prst="rect">
              <a:avLst/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Rectangle 203"/>
            <p:cNvSpPr>
              <a:spLocks noChangeArrowheads="1"/>
            </p:cNvSpPr>
            <p:nvPr/>
          </p:nvSpPr>
          <p:spPr bwMode="auto">
            <a:xfrm>
              <a:off x="366713" y="2747963"/>
              <a:ext cx="1588" cy="104775"/>
            </a:xfrm>
            <a:prstGeom prst="rect">
              <a:avLst/>
            </a:pr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Rectangle 204"/>
            <p:cNvSpPr>
              <a:spLocks noChangeArrowheads="1"/>
            </p:cNvSpPr>
            <p:nvPr/>
          </p:nvSpPr>
          <p:spPr bwMode="auto">
            <a:xfrm>
              <a:off x="368300" y="2747963"/>
              <a:ext cx="1588" cy="104775"/>
            </a:xfrm>
            <a:prstGeom prst="rect">
              <a:avLst/>
            </a:pr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Rectangle 206"/>
            <p:cNvSpPr>
              <a:spLocks noChangeArrowheads="1"/>
            </p:cNvSpPr>
            <p:nvPr/>
          </p:nvSpPr>
          <p:spPr bwMode="auto">
            <a:xfrm>
              <a:off x="368300" y="2747963"/>
              <a:ext cx="1588" cy="104775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Rectangle 207"/>
            <p:cNvSpPr>
              <a:spLocks noChangeArrowheads="1"/>
            </p:cNvSpPr>
            <p:nvPr/>
          </p:nvSpPr>
          <p:spPr bwMode="auto">
            <a:xfrm>
              <a:off x="369888" y="2747963"/>
              <a:ext cx="1588" cy="104775"/>
            </a:xfrm>
            <a:prstGeom prst="rect">
              <a:avLst/>
            </a:pr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Rectangle 208"/>
            <p:cNvSpPr>
              <a:spLocks noChangeArrowheads="1"/>
            </p:cNvSpPr>
            <p:nvPr/>
          </p:nvSpPr>
          <p:spPr bwMode="auto">
            <a:xfrm>
              <a:off x="369888" y="2747963"/>
              <a:ext cx="1588" cy="104775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Rectangle 209"/>
            <p:cNvSpPr>
              <a:spLocks noChangeArrowheads="1"/>
            </p:cNvSpPr>
            <p:nvPr/>
          </p:nvSpPr>
          <p:spPr bwMode="auto">
            <a:xfrm>
              <a:off x="369888" y="2747963"/>
              <a:ext cx="1588" cy="104775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Rectangle 210"/>
            <p:cNvSpPr>
              <a:spLocks noChangeArrowheads="1"/>
            </p:cNvSpPr>
            <p:nvPr/>
          </p:nvSpPr>
          <p:spPr bwMode="auto">
            <a:xfrm>
              <a:off x="371475" y="2747963"/>
              <a:ext cx="1588" cy="104775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Rectangle 211"/>
            <p:cNvSpPr>
              <a:spLocks noChangeArrowheads="1"/>
            </p:cNvSpPr>
            <p:nvPr/>
          </p:nvSpPr>
          <p:spPr bwMode="auto">
            <a:xfrm>
              <a:off x="371475" y="2747963"/>
              <a:ext cx="1588" cy="104775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Rectangle 212"/>
            <p:cNvSpPr>
              <a:spLocks noChangeArrowheads="1"/>
            </p:cNvSpPr>
            <p:nvPr/>
          </p:nvSpPr>
          <p:spPr bwMode="auto">
            <a:xfrm>
              <a:off x="371475" y="2747963"/>
              <a:ext cx="1588" cy="104775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Rectangle 213"/>
            <p:cNvSpPr>
              <a:spLocks noChangeArrowheads="1"/>
            </p:cNvSpPr>
            <p:nvPr/>
          </p:nvSpPr>
          <p:spPr bwMode="auto">
            <a:xfrm>
              <a:off x="373063" y="2747963"/>
              <a:ext cx="1588" cy="104775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Rectangle 214"/>
            <p:cNvSpPr>
              <a:spLocks noChangeArrowheads="1"/>
            </p:cNvSpPr>
            <p:nvPr/>
          </p:nvSpPr>
          <p:spPr bwMode="auto">
            <a:xfrm>
              <a:off x="373063" y="2747963"/>
              <a:ext cx="1588" cy="1047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Rectangle 215"/>
            <p:cNvSpPr>
              <a:spLocks noChangeArrowheads="1"/>
            </p:cNvSpPr>
            <p:nvPr/>
          </p:nvSpPr>
          <p:spPr bwMode="auto">
            <a:xfrm>
              <a:off x="373063" y="2747963"/>
              <a:ext cx="1588" cy="104775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Rectangle 216"/>
            <p:cNvSpPr>
              <a:spLocks noChangeArrowheads="1"/>
            </p:cNvSpPr>
            <p:nvPr/>
          </p:nvSpPr>
          <p:spPr bwMode="auto">
            <a:xfrm>
              <a:off x="374650" y="2747963"/>
              <a:ext cx="1588" cy="10477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Rectangle 217"/>
            <p:cNvSpPr>
              <a:spLocks noChangeArrowheads="1"/>
            </p:cNvSpPr>
            <p:nvPr/>
          </p:nvSpPr>
          <p:spPr bwMode="auto">
            <a:xfrm>
              <a:off x="374650" y="2747963"/>
              <a:ext cx="1588" cy="104775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Rectangle 218"/>
            <p:cNvSpPr>
              <a:spLocks noChangeArrowheads="1"/>
            </p:cNvSpPr>
            <p:nvPr/>
          </p:nvSpPr>
          <p:spPr bwMode="auto">
            <a:xfrm>
              <a:off x="374650" y="2747963"/>
              <a:ext cx="1588" cy="104775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Rectangle 219"/>
            <p:cNvSpPr>
              <a:spLocks noChangeArrowheads="1"/>
            </p:cNvSpPr>
            <p:nvPr/>
          </p:nvSpPr>
          <p:spPr bwMode="auto">
            <a:xfrm>
              <a:off x="376238" y="2747963"/>
              <a:ext cx="1588" cy="104775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Rectangle 220"/>
            <p:cNvSpPr>
              <a:spLocks noChangeArrowheads="1"/>
            </p:cNvSpPr>
            <p:nvPr/>
          </p:nvSpPr>
          <p:spPr bwMode="auto">
            <a:xfrm>
              <a:off x="376238" y="2747963"/>
              <a:ext cx="1588" cy="1047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Rectangle 221"/>
            <p:cNvSpPr>
              <a:spLocks noChangeArrowheads="1"/>
            </p:cNvSpPr>
            <p:nvPr/>
          </p:nvSpPr>
          <p:spPr bwMode="auto">
            <a:xfrm>
              <a:off x="376238" y="2747963"/>
              <a:ext cx="1588" cy="10477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Rectangle 222"/>
            <p:cNvSpPr>
              <a:spLocks noChangeArrowheads="1"/>
            </p:cNvSpPr>
            <p:nvPr/>
          </p:nvSpPr>
          <p:spPr bwMode="auto">
            <a:xfrm>
              <a:off x="377825" y="2747963"/>
              <a:ext cx="1588" cy="104775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Rectangle 223"/>
            <p:cNvSpPr>
              <a:spLocks noChangeArrowheads="1"/>
            </p:cNvSpPr>
            <p:nvPr/>
          </p:nvSpPr>
          <p:spPr bwMode="auto">
            <a:xfrm>
              <a:off x="377825" y="2747963"/>
              <a:ext cx="1588" cy="10477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Rectangle 224"/>
            <p:cNvSpPr>
              <a:spLocks noChangeArrowheads="1"/>
            </p:cNvSpPr>
            <p:nvPr/>
          </p:nvSpPr>
          <p:spPr bwMode="auto">
            <a:xfrm>
              <a:off x="377825" y="2747963"/>
              <a:ext cx="1588" cy="104775"/>
            </a:xfrm>
            <a:prstGeom prst="rect">
              <a:avLst/>
            </a:pr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Rectangle 225"/>
            <p:cNvSpPr>
              <a:spLocks noChangeArrowheads="1"/>
            </p:cNvSpPr>
            <p:nvPr/>
          </p:nvSpPr>
          <p:spPr bwMode="auto">
            <a:xfrm>
              <a:off x="379413" y="2747963"/>
              <a:ext cx="1588" cy="10477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Rectangle 226"/>
            <p:cNvSpPr>
              <a:spLocks noChangeArrowheads="1"/>
            </p:cNvSpPr>
            <p:nvPr/>
          </p:nvSpPr>
          <p:spPr bwMode="auto">
            <a:xfrm>
              <a:off x="379413" y="2747963"/>
              <a:ext cx="1588" cy="1047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Rectangle 227"/>
            <p:cNvSpPr>
              <a:spLocks noChangeArrowheads="1"/>
            </p:cNvSpPr>
            <p:nvPr/>
          </p:nvSpPr>
          <p:spPr bwMode="auto">
            <a:xfrm>
              <a:off x="379413" y="2747963"/>
              <a:ext cx="1588" cy="10477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Rectangle 228"/>
            <p:cNvSpPr>
              <a:spLocks noChangeArrowheads="1"/>
            </p:cNvSpPr>
            <p:nvPr/>
          </p:nvSpPr>
          <p:spPr bwMode="auto">
            <a:xfrm>
              <a:off x="381000" y="2747963"/>
              <a:ext cx="1588" cy="104775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Rectangle 229"/>
            <p:cNvSpPr>
              <a:spLocks noChangeArrowheads="1"/>
            </p:cNvSpPr>
            <p:nvPr/>
          </p:nvSpPr>
          <p:spPr bwMode="auto">
            <a:xfrm>
              <a:off x="381000" y="2747963"/>
              <a:ext cx="1588" cy="104775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Rectangle 230"/>
            <p:cNvSpPr>
              <a:spLocks noChangeArrowheads="1"/>
            </p:cNvSpPr>
            <p:nvPr/>
          </p:nvSpPr>
          <p:spPr bwMode="auto">
            <a:xfrm>
              <a:off x="381000" y="2747963"/>
              <a:ext cx="1588" cy="104775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Rectangle 231"/>
            <p:cNvSpPr>
              <a:spLocks noChangeArrowheads="1"/>
            </p:cNvSpPr>
            <p:nvPr/>
          </p:nvSpPr>
          <p:spPr bwMode="auto">
            <a:xfrm>
              <a:off x="382588" y="2747963"/>
              <a:ext cx="1588" cy="10477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Rectangle 232"/>
            <p:cNvSpPr>
              <a:spLocks noChangeArrowheads="1"/>
            </p:cNvSpPr>
            <p:nvPr/>
          </p:nvSpPr>
          <p:spPr bwMode="auto">
            <a:xfrm>
              <a:off x="382588" y="2747963"/>
              <a:ext cx="1588" cy="1047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Rectangle 233"/>
            <p:cNvSpPr>
              <a:spLocks noChangeArrowheads="1"/>
            </p:cNvSpPr>
            <p:nvPr/>
          </p:nvSpPr>
          <p:spPr bwMode="auto">
            <a:xfrm>
              <a:off x="382588" y="2747963"/>
              <a:ext cx="1588" cy="104775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Rectangle 234"/>
            <p:cNvSpPr>
              <a:spLocks noChangeArrowheads="1"/>
            </p:cNvSpPr>
            <p:nvPr/>
          </p:nvSpPr>
          <p:spPr bwMode="auto">
            <a:xfrm>
              <a:off x="384175" y="2747963"/>
              <a:ext cx="1588" cy="1047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Rectangle 235"/>
            <p:cNvSpPr>
              <a:spLocks noChangeArrowheads="1"/>
            </p:cNvSpPr>
            <p:nvPr/>
          </p:nvSpPr>
          <p:spPr bwMode="auto">
            <a:xfrm>
              <a:off x="384175" y="2747963"/>
              <a:ext cx="1588" cy="104775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Rectangle 236"/>
            <p:cNvSpPr>
              <a:spLocks noChangeArrowheads="1"/>
            </p:cNvSpPr>
            <p:nvPr/>
          </p:nvSpPr>
          <p:spPr bwMode="auto">
            <a:xfrm>
              <a:off x="384175" y="2747963"/>
              <a:ext cx="1588" cy="10477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Rectangle 237"/>
            <p:cNvSpPr>
              <a:spLocks noChangeArrowheads="1"/>
            </p:cNvSpPr>
            <p:nvPr/>
          </p:nvSpPr>
          <p:spPr bwMode="auto">
            <a:xfrm>
              <a:off x="385763" y="2747963"/>
              <a:ext cx="1588" cy="104775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Rectangle 238"/>
            <p:cNvSpPr>
              <a:spLocks noChangeArrowheads="1"/>
            </p:cNvSpPr>
            <p:nvPr/>
          </p:nvSpPr>
          <p:spPr bwMode="auto">
            <a:xfrm>
              <a:off x="385763" y="2747963"/>
              <a:ext cx="1588" cy="1047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Rectangle 239"/>
            <p:cNvSpPr>
              <a:spLocks noChangeArrowheads="1"/>
            </p:cNvSpPr>
            <p:nvPr/>
          </p:nvSpPr>
          <p:spPr bwMode="auto">
            <a:xfrm>
              <a:off x="385763" y="2747963"/>
              <a:ext cx="1588" cy="104775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Rectangle 240"/>
            <p:cNvSpPr>
              <a:spLocks noChangeArrowheads="1"/>
            </p:cNvSpPr>
            <p:nvPr/>
          </p:nvSpPr>
          <p:spPr bwMode="auto">
            <a:xfrm>
              <a:off x="387350" y="2747963"/>
              <a:ext cx="1588" cy="104775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Rectangle 241"/>
            <p:cNvSpPr>
              <a:spLocks noChangeArrowheads="1"/>
            </p:cNvSpPr>
            <p:nvPr/>
          </p:nvSpPr>
          <p:spPr bwMode="auto">
            <a:xfrm>
              <a:off x="387350" y="2747963"/>
              <a:ext cx="1588" cy="104775"/>
            </a:xfrm>
            <a:prstGeom prst="rect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Rectangle 242"/>
            <p:cNvSpPr>
              <a:spLocks noChangeArrowheads="1"/>
            </p:cNvSpPr>
            <p:nvPr/>
          </p:nvSpPr>
          <p:spPr bwMode="auto">
            <a:xfrm>
              <a:off x="387350" y="2747963"/>
              <a:ext cx="1588" cy="104775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Rectangle 243"/>
            <p:cNvSpPr>
              <a:spLocks noChangeArrowheads="1"/>
            </p:cNvSpPr>
            <p:nvPr/>
          </p:nvSpPr>
          <p:spPr bwMode="auto">
            <a:xfrm>
              <a:off x="388938" y="2747963"/>
              <a:ext cx="1588" cy="104775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Rectangle 244"/>
            <p:cNvSpPr>
              <a:spLocks noChangeArrowheads="1"/>
            </p:cNvSpPr>
            <p:nvPr/>
          </p:nvSpPr>
          <p:spPr bwMode="auto">
            <a:xfrm>
              <a:off x="388938" y="2747963"/>
              <a:ext cx="1588" cy="104775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Rectangle 245"/>
            <p:cNvSpPr>
              <a:spLocks noChangeArrowheads="1"/>
            </p:cNvSpPr>
            <p:nvPr/>
          </p:nvSpPr>
          <p:spPr bwMode="auto">
            <a:xfrm>
              <a:off x="388938" y="2747963"/>
              <a:ext cx="1588" cy="104775"/>
            </a:xfrm>
            <a:prstGeom prst="rect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Rectangle 246"/>
            <p:cNvSpPr>
              <a:spLocks noChangeArrowheads="1"/>
            </p:cNvSpPr>
            <p:nvPr/>
          </p:nvSpPr>
          <p:spPr bwMode="auto">
            <a:xfrm>
              <a:off x="390525" y="2747963"/>
              <a:ext cx="1588" cy="10477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Rectangle 247"/>
            <p:cNvSpPr>
              <a:spLocks noChangeArrowheads="1"/>
            </p:cNvSpPr>
            <p:nvPr/>
          </p:nvSpPr>
          <p:spPr bwMode="auto">
            <a:xfrm>
              <a:off x="390525" y="2747963"/>
              <a:ext cx="1588" cy="104775"/>
            </a:xfrm>
            <a:prstGeom prst="rect">
              <a:avLst/>
            </a:pr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Rectangle 248"/>
            <p:cNvSpPr>
              <a:spLocks noChangeArrowheads="1"/>
            </p:cNvSpPr>
            <p:nvPr/>
          </p:nvSpPr>
          <p:spPr bwMode="auto">
            <a:xfrm>
              <a:off x="392113" y="2747963"/>
              <a:ext cx="1588" cy="104775"/>
            </a:xfrm>
            <a:prstGeom prst="rect">
              <a:avLst/>
            </a:pr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Rectangle 249"/>
            <p:cNvSpPr>
              <a:spLocks noChangeArrowheads="1"/>
            </p:cNvSpPr>
            <p:nvPr/>
          </p:nvSpPr>
          <p:spPr bwMode="auto">
            <a:xfrm>
              <a:off x="392113" y="2747963"/>
              <a:ext cx="1588" cy="104775"/>
            </a:xfrm>
            <a:prstGeom prst="rect">
              <a:avLst/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Rectangle 250"/>
            <p:cNvSpPr>
              <a:spLocks noChangeArrowheads="1"/>
            </p:cNvSpPr>
            <p:nvPr/>
          </p:nvSpPr>
          <p:spPr bwMode="auto">
            <a:xfrm>
              <a:off x="392113" y="2747963"/>
              <a:ext cx="1588" cy="104775"/>
            </a:xfrm>
            <a:prstGeom prst="rect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Rectangle 251"/>
            <p:cNvSpPr>
              <a:spLocks noChangeArrowheads="1"/>
            </p:cNvSpPr>
            <p:nvPr/>
          </p:nvSpPr>
          <p:spPr bwMode="auto">
            <a:xfrm>
              <a:off x="393700" y="2747963"/>
              <a:ext cx="1588" cy="104775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Rectangle 252"/>
            <p:cNvSpPr>
              <a:spLocks noChangeArrowheads="1"/>
            </p:cNvSpPr>
            <p:nvPr/>
          </p:nvSpPr>
          <p:spPr bwMode="auto">
            <a:xfrm>
              <a:off x="393700" y="2747963"/>
              <a:ext cx="1588" cy="104775"/>
            </a:xfrm>
            <a:prstGeom prst="rect">
              <a:avLst/>
            </a:pr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Rectangle 253"/>
            <p:cNvSpPr>
              <a:spLocks noChangeArrowheads="1"/>
            </p:cNvSpPr>
            <p:nvPr/>
          </p:nvSpPr>
          <p:spPr bwMode="auto">
            <a:xfrm>
              <a:off x="393700" y="2747963"/>
              <a:ext cx="1588" cy="104775"/>
            </a:xfrm>
            <a:prstGeom prst="rect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Rectangle 254"/>
            <p:cNvSpPr>
              <a:spLocks noChangeArrowheads="1"/>
            </p:cNvSpPr>
            <p:nvPr/>
          </p:nvSpPr>
          <p:spPr bwMode="auto">
            <a:xfrm>
              <a:off x="395288" y="2747963"/>
              <a:ext cx="1588" cy="104775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255"/>
            <p:cNvSpPr>
              <a:spLocks/>
            </p:cNvSpPr>
            <p:nvPr/>
          </p:nvSpPr>
          <p:spPr bwMode="auto">
            <a:xfrm>
              <a:off x="363538" y="2747963"/>
              <a:ext cx="31750" cy="103188"/>
            </a:xfrm>
            <a:custGeom>
              <a:avLst/>
              <a:gdLst>
                <a:gd name="T0" fmla="*/ 0 w 20"/>
                <a:gd name="T1" fmla="*/ 60 h 65"/>
                <a:gd name="T2" fmla="*/ 1 w 20"/>
                <a:gd name="T3" fmla="*/ 61 h 65"/>
                <a:gd name="T4" fmla="*/ 2 w 20"/>
                <a:gd name="T5" fmla="*/ 62 h 65"/>
                <a:gd name="T6" fmla="*/ 3 w 20"/>
                <a:gd name="T7" fmla="*/ 62 h 65"/>
                <a:gd name="T8" fmla="*/ 4 w 20"/>
                <a:gd name="T9" fmla="*/ 63 h 65"/>
                <a:gd name="T10" fmla="*/ 5 w 20"/>
                <a:gd name="T11" fmla="*/ 64 h 65"/>
                <a:gd name="T12" fmla="*/ 6 w 20"/>
                <a:gd name="T13" fmla="*/ 64 h 65"/>
                <a:gd name="T14" fmla="*/ 7 w 20"/>
                <a:gd name="T15" fmla="*/ 65 h 65"/>
                <a:gd name="T16" fmla="*/ 8 w 20"/>
                <a:gd name="T17" fmla="*/ 65 h 65"/>
                <a:gd name="T18" fmla="*/ 9 w 20"/>
                <a:gd name="T19" fmla="*/ 65 h 65"/>
                <a:gd name="T20" fmla="*/ 10 w 20"/>
                <a:gd name="T21" fmla="*/ 65 h 65"/>
                <a:gd name="T22" fmla="*/ 11 w 20"/>
                <a:gd name="T23" fmla="*/ 65 h 65"/>
                <a:gd name="T24" fmla="*/ 12 w 20"/>
                <a:gd name="T25" fmla="*/ 65 h 65"/>
                <a:gd name="T26" fmla="*/ 13 w 20"/>
                <a:gd name="T27" fmla="*/ 65 h 65"/>
                <a:gd name="T28" fmla="*/ 14 w 20"/>
                <a:gd name="T29" fmla="*/ 64 h 65"/>
                <a:gd name="T30" fmla="*/ 15 w 20"/>
                <a:gd name="T31" fmla="*/ 64 h 65"/>
                <a:gd name="T32" fmla="*/ 16 w 20"/>
                <a:gd name="T33" fmla="*/ 63 h 65"/>
                <a:gd name="T34" fmla="*/ 18 w 20"/>
                <a:gd name="T35" fmla="*/ 62 h 65"/>
                <a:gd name="T36" fmla="*/ 20 w 20"/>
                <a:gd name="T37" fmla="*/ 60 h 65"/>
                <a:gd name="T38" fmla="*/ 20 w 20"/>
                <a:gd name="T39" fmla="*/ 60 h 65"/>
                <a:gd name="T40" fmla="*/ 20 w 20"/>
                <a:gd name="T41" fmla="*/ 0 h 65"/>
                <a:gd name="T42" fmla="*/ 19 w 20"/>
                <a:gd name="T43" fmla="*/ 2 h 65"/>
                <a:gd name="T44" fmla="*/ 18 w 20"/>
                <a:gd name="T45" fmla="*/ 2 h 65"/>
                <a:gd name="T46" fmla="*/ 18 w 20"/>
                <a:gd name="T47" fmla="*/ 3 h 65"/>
                <a:gd name="T48" fmla="*/ 16 w 20"/>
                <a:gd name="T49" fmla="*/ 4 h 65"/>
                <a:gd name="T50" fmla="*/ 15 w 20"/>
                <a:gd name="T51" fmla="*/ 5 h 65"/>
                <a:gd name="T52" fmla="*/ 15 w 20"/>
                <a:gd name="T53" fmla="*/ 5 h 65"/>
                <a:gd name="T54" fmla="*/ 14 w 20"/>
                <a:gd name="T55" fmla="*/ 6 h 65"/>
                <a:gd name="T56" fmla="*/ 12 w 20"/>
                <a:gd name="T57" fmla="*/ 6 h 65"/>
                <a:gd name="T58" fmla="*/ 11 w 20"/>
                <a:gd name="T59" fmla="*/ 6 h 65"/>
                <a:gd name="T60" fmla="*/ 10 w 20"/>
                <a:gd name="T61" fmla="*/ 6 h 65"/>
                <a:gd name="T62" fmla="*/ 9 w 20"/>
                <a:gd name="T63" fmla="*/ 6 h 65"/>
                <a:gd name="T64" fmla="*/ 8 w 20"/>
                <a:gd name="T65" fmla="*/ 6 h 65"/>
                <a:gd name="T66" fmla="*/ 7 w 20"/>
                <a:gd name="T67" fmla="*/ 6 h 65"/>
                <a:gd name="T68" fmla="*/ 6 w 20"/>
                <a:gd name="T69" fmla="*/ 5 h 65"/>
                <a:gd name="T70" fmla="*/ 5 w 20"/>
                <a:gd name="T71" fmla="*/ 5 h 65"/>
                <a:gd name="T72" fmla="*/ 4 w 20"/>
                <a:gd name="T73" fmla="*/ 5 h 65"/>
                <a:gd name="T74" fmla="*/ 3 w 20"/>
                <a:gd name="T75" fmla="*/ 4 h 65"/>
                <a:gd name="T76" fmla="*/ 2 w 20"/>
                <a:gd name="T77" fmla="*/ 3 h 65"/>
                <a:gd name="T78" fmla="*/ 1 w 20"/>
                <a:gd name="T79" fmla="*/ 2 h 65"/>
                <a:gd name="T80" fmla="*/ 0 w 20"/>
                <a:gd name="T81" fmla="*/ 0 h 65"/>
                <a:gd name="T82" fmla="*/ 0 w 20"/>
                <a:gd name="T83" fmla="*/ 0 h 65"/>
                <a:gd name="T84" fmla="*/ 0 w 20"/>
                <a:gd name="T85" fmla="*/ 60 h 65"/>
                <a:gd name="T86" fmla="*/ 0 w 20"/>
                <a:gd name="T87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65">
                  <a:moveTo>
                    <a:pt x="0" y="60"/>
                  </a:moveTo>
                  <a:lnTo>
                    <a:pt x="1" y="61"/>
                  </a:lnTo>
                  <a:lnTo>
                    <a:pt x="2" y="62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5" y="64"/>
                  </a:lnTo>
                  <a:lnTo>
                    <a:pt x="6" y="64"/>
                  </a:lnTo>
                  <a:lnTo>
                    <a:pt x="7" y="65"/>
                  </a:lnTo>
                  <a:lnTo>
                    <a:pt x="8" y="65"/>
                  </a:lnTo>
                  <a:lnTo>
                    <a:pt x="9" y="65"/>
                  </a:lnTo>
                  <a:lnTo>
                    <a:pt x="10" y="65"/>
                  </a:lnTo>
                  <a:lnTo>
                    <a:pt x="11" y="65"/>
                  </a:lnTo>
                  <a:lnTo>
                    <a:pt x="12" y="65"/>
                  </a:lnTo>
                  <a:lnTo>
                    <a:pt x="13" y="65"/>
                  </a:lnTo>
                  <a:lnTo>
                    <a:pt x="14" y="64"/>
                  </a:lnTo>
                  <a:lnTo>
                    <a:pt x="15" y="64"/>
                  </a:lnTo>
                  <a:lnTo>
                    <a:pt x="16" y="63"/>
                  </a:lnTo>
                  <a:lnTo>
                    <a:pt x="18" y="62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8" y="2"/>
                  </a:lnTo>
                  <a:lnTo>
                    <a:pt x="18" y="3"/>
                  </a:lnTo>
                  <a:lnTo>
                    <a:pt x="16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1" y="6"/>
                  </a:lnTo>
                  <a:lnTo>
                    <a:pt x="10" y="6"/>
                  </a:lnTo>
                  <a:lnTo>
                    <a:pt x="9" y="6"/>
                  </a:lnTo>
                  <a:lnTo>
                    <a:pt x="8" y="6"/>
                  </a:lnTo>
                  <a:lnTo>
                    <a:pt x="7" y="6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3" y="4"/>
                  </a:lnTo>
                  <a:lnTo>
                    <a:pt x="2" y="3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0"/>
                  </a:lnTo>
                  <a:lnTo>
                    <a:pt x="0" y="6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256"/>
            <p:cNvSpPr>
              <a:spLocks/>
            </p:cNvSpPr>
            <p:nvPr/>
          </p:nvSpPr>
          <p:spPr bwMode="auto">
            <a:xfrm>
              <a:off x="333375" y="2740026"/>
              <a:ext cx="206375" cy="501650"/>
            </a:xfrm>
            <a:custGeom>
              <a:avLst/>
              <a:gdLst>
                <a:gd name="T0" fmla="*/ 13 w 130"/>
                <a:gd name="T1" fmla="*/ 268 h 316"/>
                <a:gd name="T2" fmla="*/ 15 w 130"/>
                <a:gd name="T3" fmla="*/ 272 h 316"/>
                <a:gd name="T4" fmla="*/ 17 w 130"/>
                <a:gd name="T5" fmla="*/ 276 h 316"/>
                <a:gd name="T6" fmla="*/ 21 w 130"/>
                <a:gd name="T7" fmla="*/ 280 h 316"/>
                <a:gd name="T8" fmla="*/ 23 w 130"/>
                <a:gd name="T9" fmla="*/ 281 h 316"/>
                <a:gd name="T10" fmla="*/ 76 w 130"/>
                <a:gd name="T11" fmla="*/ 313 h 316"/>
                <a:gd name="T12" fmla="*/ 79 w 130"/>
                <a:gd name="T13" fmla="*/ 314 h 316"/>
                <a:gd name="T14" fmla="*/ 85 w 130"/>
                <a:gd name="T15" fmla="*/ 316 h 316"/>
                <a:gd name="T16" fmla="*/ 92 w 130"/>
                <a:gd name="T17" fmla="*/ 316 h 316"/>
                <a:gd name="T18" fmla="*/ 98 w 130"/>
                <a:gd name="T19" fmla="*/ 314 h 316"/>
                <a:gd name="T20" fmla="*/ 104 w 130"/>
                <a:gd name="T21" fmla="*/ 312 h 316"/>
                <a:gd name="T22" fmla="*/ 109 w 130"/>
                <a:gd name="T23" fmla="*/ 309 h 316"/>
                <a:gd name="T24" fmla="*/ 114 w 130"/>
                <a:gd name="T25" fmla="*/ 304 h 316"/>
                <a:gd name="T26" fmla="*/ 117 w 130"/>
                <a:gd name="T27" fmla="*/ 299 h 316"/>
                <a:gd name="T28" fmla="*/ 119 w 130"/>
                <a:gd name="T29" fmla="*/ 295 h 316"/>
                <a:gd name="T30" fmla="*/ 123 w 130"/>
                <a:gd name="T31" fmla="*/ 272 h 316"/>
                <a:gd name="T32" fmla="*/ 125 w 130"/>
                <a:gd name="T33" fmla="*/ 249 h 316"/>
                <a:gd name="T34" fmla="*/ 127 w 130"/>
                <a:gd name="T35" fmla="*/ 225 h 316"/>
                <a:gd name="T36" fmla="*/ 129 w 130"/>
                <a:gd name="T37" fmla="*/ 202 h 316"/>
                <a:gd name="T38" fmla="*/ 130 w 130"/>
                <a:gd name="T39" fmla="*/ 178 h 316"/>
                <a:gd name="T40" fmla="*/ 130 w 130"/>
                <a:gd name="T41" fmla="*/ 154 h 316"/>
                <a:gd name="T42" fmla="*/ 129 w 130"/>
                <a:gd name="T43" fmla="*/ 131 h 316"/>
                <a:gd name="T44" fmla="*/ 128 w 130"/>
                <a:gd name="T45" fmla="*/ 107 h 316"/>
                <a:gd name="T46" fmla="*/ 119 w 130"/>
                <a:gd name="T47" fmla="*/ 98 h 316"/>
                <a:gd name="T48" fmla="*/ 109 w 130"/>
                <a:gd name="T49" fmla="*/ 90 h 316"/>
                <a:gd name="T50" fmla="*/ 98 w 130"/>
                <a:gd name="T51" fmla="*/ 82 h 316"/>
                <a:gd name="T52" fmla="*/ 87 w 130"/>
                <a:gd name="T53" fmla="*/ 75 h 316"/>
                <a:gd name="T54" fmla="*/ 76 w 130"/>
                <a:gd name="T55" fmla="*/ 69 h 316"/>
                <a:gd name="T56" fmla="*/ 65 w 130"/>
                <a:gd name="T57" fmla="*/ 64 h 316"/>
                <a:gd name="T58" fmla="*/ 53 w 130"/>
                <a:gd name="T59" fmla="*/ 59 h 316"/>
                <a:gd name="T60" fmla="*/ 41 w 130"/>
                <a:gd name="T61" fmla="*/ 54 h 316"/>
                <a:gd name="T62" fmla="*/ 41 w 130"/>
                <a:gd name="T63" fmla="*/ 44 h 316"/>
                <a:gd name="T64" fmla="*/ 41 w 130"/>
                <a:gd name="T65" fmla="*/ 22 h 316"/>
                <a:gd name="T66" fmla="*/ 41 w 130"/>
                <a:gd name="T67" fmla="*/ 12 h 316"/>
                <a:gd name="T68" fmla="*/ 41 w 130"/>
                <a:gd name="T69" fmla="*/ 9 h 316"/>
                <a:gd name="T70" fmla="*/ 40 w 130"/>
                <a:gd name="T71" fmla="*/ 7 h 316"/>
                <a:gd name="T72" fmla="*/ 38 w 130"/>
                <a:gd name="T73" fmla="*/ 4 h 316"/>
                <a:gd name="T74" fmla="*/ 37 w 130"/>
                <a:gd name="T75" fmla="*/ 3 h 316"/>
                <a:gd name="T76" fmla="*/ 34 w 130"/>
                <a:gd name="T77" fmla="*/ 1 h 316"/>
                <a:gd name="T78" fmla="*/ 32 w 130"/>
                <a:gd name="T79" fmla="*/ 0 h 316"/>
                <a:gd name="T80" fmla="*/ 30 w 130"/>
                <a:gd name="T81" fmla="*/ 0 h 316"/>
                <a:gd name="T82" fmla="*/ 27 w 130"/>
                <a:gd name="T83" fmla="*/ 0 h 316"/>
                <a:gd name="T84" fmla="*/ 24 w 130"/>
                <a:gd name="T85" fmla="*/ 1 h 316"/>
                <a:gd name="T86" fmla="*/ 20 w 130"/>
                <a:gd name="T87" fmla="*/ 3 h 316"/>
                <a:gd name="T88" fmla="*/ 18 w 130"/>
                <a:gd name="T89" fmla="*/ 6 h 316"/>
                <a:gd name="T90" fmla="*/ 16 w 130"/>
                <a:gd name="T91" fmla="*/ 10 h 316"/>
                <a:gd name="T92" fmla="*/ 16 w 130"/>
                <a:gd name="T93" fmla="*/ 31 h 316"/>
                <a:gd name="T94" fmla="*/ 16 w 130"/>
                <a:gd name="T95" fmla="*/ 53 h 316"/>
                <a:gd name="T96" fmla="*/ 14 w 130"/>
                <a:gd name="T97" fmla="*/ 54 h 316"/>
                <a:gd name="T98" fmla="*/ 10 w 130"/>
                <a:gd name="T99" fmla="*/ 56 h 316"/>
                <a:gd name="T100" fmla="*/ 6 w 130"/>
                <a:gd name="T101" fmla="*/ 60 h 316"/>
                <a:gd name="T102" fmla="*/ 3 w 130"/>
                <a:gd name="T103" fmla="*/ 64 h 316"/>
                <a:gd name="T104" fmla="*/ 2 w 130"/>
                <a:gd name="T105" fmla="*/ 79 h 316"/>
                <a:gd name="T106" fmla="*/ 0 w 130"/>
                <a:gd name="T107" fmla="*/ 104 h 316"/>
                <a:gd name="T108" fmla="*/ 0 w 130"/>
                <a:gd name="T109" fmla="*/ 129 h 316"/>
                <a:gd name="T110" fmla="*/ 0 w 130"/>
                <a:gd name="T111" fmla="*/ 154 h 316"/>
                <a:gd name="T112" fmla="*/ 2 w 130"/>
                <a:gd name="T113" fmla="*/ 179 h 316"/>
                <a:gd name="T114" fmla="*/ 3 w 130"/>
                <a:gd name="T115" fmla="*/ 204 h 316"/>
                <a:gd name="T116" fmla="*/ 6 w 130"/>
                <a:gd name="T117" fmla="*/ 229 h 316"/>
                <a:gd name="T118" fmla="*/ 10 w 130"/>
                <a:gd name="T119" fmla="*/ 254 h 316"/>
                <a:gd name="T120" fmla="*/ 12 w 130"/>
                <a:gd name="T121" fmla="*/ 26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" h="316">
                  <a:moveTo>
                    <a:pt x="12" y="266"/>
                  </a:moveTo>
                  <a:lnTo>
                    <a:pt x="13" y="268"/>
                  </a:lnTo>
                  <a:lnTo>
                    <a:pt x="14" y="270"/>
                  </a:lnTo>
                  <a:lnTo>
                    <a:pt x="15" y="272"/>
                  </a:lnTo>
                  <a:lnTo>
                    <a:pt x="16" y="274"/>
                  </a:lnTo>
                  <a:lnTo>
                    <a:pt x="17" y="276"/>
                  </a:lnTo>
                  <a:lnTo>
                    <a:pt x="19" y="278"/>
                  </a:lnTo>
                  <a:lnTo>
                    <a:pt x="21" y="280"/>
                  </a:lnTo>
                  <a:lnTo>
                    <a:pt x="23" y="281"/>
                  </a:lnTo>
                  <a:lnTo>
                    <a:pt x="23" y="281"/>
                  </a:lnTo>
                  <a:lnTo>
                    <a:pt x="49" y="297"/>
                  </a:lnTo>
                  <a:lnTo>
                    <a:pt x="76" y="313"/>
                  </a:lnTo>
                  <a:lnTo>
                    <a:pt x="76" y="313"/>
                  </a:lnTo>
                  <a:lnTo>
                    <a:pt x="79" y="314"/>
                  </a:lnTo>
                  <a:lnTo>
                    <a:pt x="82" y="315"/>
                  </a:lnTo>
                  <a:lnTo>
                    <a:pt x="85" y="316"/>
                  </a:lnTo>
                  <a:lnTo>
                    <a:pt x="89" y="316"/>
                  </a:lnTo>
                  <a:lnTo>
                    <a:pt x="92" y="316"/>
                  </a:lnTo>
                  <a:lnTo>
                    <a:pt x="95" y="315"/>
                  </a:lnTo>
                  <a:lnTo>
                    <a:pt x="98" y="314"/>
                  </a:lnTo>
                  <a:lnTo>
                    <a:pt x="101" y="314"/>
                  </a:lnTo>
                  <a:lnTo>
                    <a:pt x="104" y="312"/>
                  </a:lnTo>
                  <a:lnTo>
                    <a:pt x="107" y="311"/>
                  </a:lnTo>
                  <a:lnTo>
                    <a:pt x="109" y="309"/>
                  </a:lnTo>
                  <a:lnTo>
                    <a:pt x="112" y="306"/>
                  </a:lnTo>
                  <a:lnTo>
                    <a:pt x="114" y="304"/>
                  </a:lnTo>
                  <a:lnTo>
                    <a:pt x="116" y="301"/>
                  </a:lnTo>
                  <a:lnTo>
                    <a:pt x="117" y="299"/>
                  </a:lnTo>
                  <a:lnTo>
                    <a:pt x="119" y="295"/>
                  </a:lnTo>
                  <a:lnTo>
                    <a:pt x="119" y="295"/>
                  </a:lnTo>
                  <a:lnTo>
                    <a:pt x="121" y="284"/>
                  </a:lnTo>
                  <a:lnTo>
                    <a:pt x="123" y="272"/>
                  </a:lnTo>
                  <a:lnTo>
                    <a:pt x="124" y="261"/>
                  </a:lnTo>
                  <a:lnTo>
                    <a:pt x="125" y="249"/>
                  </a:lnTo>
                  <a:lnTo>
                    <a:pt x="126" y="237"/>
                  </a:lnTo>
                  <a:lnTo>
                    <a:pt x="127" y="225"/>
                  </a:lnTo>
                  <a:lnTo>
                    <a:pt x="128" y="213"/>
                  </a:lnTo>
                  <a:lnTo>
                    <a:pt x="129" y="202"/>
                  </a:lnTo>
                  <a:lnTo>
                    <a:pt x="129" y="190"/>
                  </a:lnTo>
                  <a:lnTo>
                    <a:pt x="130" y="178"/>
                  </a:lnTo>
                  <a:lnTo>
                    <a:pt x="130" y="166"/>
                  </a:lnTo>
                  <a:lnTo>
                    <a:pt x="130" y="154"/>
                  </a:lnTo>
                  <a:lnTo>
                    <a:pt x="130" y="143"/>
                  </a:lnTo>
                  <a:lnTo>
                    <a:pt x="129" y="131"/>
                  </a:lnTo>
                  <a:lnTo>
                    <a:pt x="129" y="119"/>
                  </a:lnTo>
                  <a:lnTo>
                    <a:pt x="128" y="107"/>
                  </a:lnTo>
                  <a:lnTo>
                    <a:pt x="124" y="103"/>
                  </a:lnTo>
                  <a:lnTo>
                    <a:pt x="119" y="98"/>
                  </a:lnTo>
                  <a:lnTo>
                    <a:pt x="114" y="94"/>
                  </a:lnTo>
                  <a:lnTo>
                    <a:pt x="109" y="90"/>
                  </a:lnTo>
                  <a:lnTo>
                    <a:pt x="104" y="86"/>
                  </a:lnTo>
                  <a:lnTo>
                    <a:pt x="98" y="82"/>
                  </a:lnTo>
                  <a:lnTo>
                    <a:pt x="93" y="79"/>
                  </a:lnTo>
                  <a:lnTo>
                    <a:pt x="87" y="75"/>
                  </a:lnTo>
                  <a:lnTo>
                    <a:pt x="82" y="72"/>
                  </a:lnTo>
                  <a:lnTo>
                    <a:pt x="76" y="69"/>
                  </a:lnTo>
                  <a:lnTo>
                    <a:pt x="71" y="66"/>
                  </a:lnTo>
                  <a:lnTo>
                    <a:pt x="65" y="64"/>
                  </a:lnTo>
                  <a:lnTo>
                    <a:pt x="59" y="61"/>
                  </a:lnTo>
                  <a:lnTo>
                    <a:pt x="53" y="59"/>
                  </a:lnTo>
                  <a:lnTo>
                    <a:pt x="47" y="56"/>
                  </a:lnTo>
                  <a:lnTo>
                    <a:pt x="41" y="54"/>
                  </a:lnTo>
                  <a:lnTo>
                    <a:pt x="41" y="54"/>
                  </a:lnTo>
                  <a:lnTo>
                    <a:pt x="41" y="44"/>
                  </a:lnTo>
                  <a:lnTo>
                    <a:pt x="41" y="33"/>
                  </a:lnTo>
                  <a:lnTo>
                    <a:pt x="41" y="22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41" y="10"/>
                  </a:lnTo>
                  <a:lnTo>
                    <a:pt x="41" y="9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39" y="5"/>
                  </a:lnTo>
                  <a:lnTo>
                    <a:pt x="38" y="4"/>
                  </a:lnTo>
                  <a:lnTo>
                    <a:pt x="37" y="4"/>
                  </a:lnTo>
                  <a:lnTo>
                    <a:pt x="37" y="3"/>
                  </a:lnTo>
                  <a:lnTo>
                    <a:pt x="35" y="2"/>
                  </a:lnTo>
                  <a:lnTo>
                    <a:pt x="34" y="1"/>
                  </a:lnTo>
                  <a:lnTo>
                    <a:pt x="33" y="1"/>
                  </a:lnTo>
                  <a:lnTo>
                    <a:pt x="32" y="0"/>
                  </a:lnTo>
                  <a:lnTo>
                    <a:pt x="31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5" y="0"/>
                  </a:lnTo>
                  <a:lnTo>
                    <a:pt x="24" y="1"/>
                  </a:lnTo>
                  <a:lnTo>
                    <a:pt x="22" y="2"/>
                  </a:lnTo>
                  <a:lnTo>
                    <a:pt x="20" y="3"/>
                  </a:lnTo>
                  <a:lnTo>
                    <a:pt x="19" y="4"/>
                  </a:lnTo>
                  <a:lnTo>
                    <a:pt x="18" y="6"/>
                  </a:lnTo>
                  <a:lnTo>
                    <a:pt x="17" y="8"/>
                  </a:lnTo>
                  <a:lnTo>
                    <a:pt x="16" y="10"/>
                  </a:lnTo>
                  <a:lnTo>
                    <a:pt x="16" y="20"/>
                  </a:lnTo>
                  <a:lnTo>
                    <a:pt x="16" y="31"/>
                  </a:lnTo>
                  <a:lnTo>
                    <a:pt x="16" y="42"/>
                  </a:lnTo>
                  <a:lnTo>
                    <a:pt x="16" y="53"/>
                  </a:lnTo>
                  <a:lnTo>
                    <a:pt x="16" y="53"/>
                  </a:lnTo>
                  <a:lnTo>
                    <a:pt x="14" y="54"/>
                  </a:lnTo>
                  <a:lnTo>
                    <a:pt x="12" y="55"/>
                  </a:lnTo>
                  <a:lnTo>
                    <a:pt x="10" y="56"/>
                  </a:lnTo>
                  <a:lnTo>
                    <a:pt x="8" y="58"/>
                  </a:lnTo>
                  <a:lnTo>
                    <a:pt x="6" y="60"/>
                  </a:lnTo>
                  <a:lnTo>
                    <a:pt x="5" y="62"/>
                  </a:lnTo>
                  <a:lnTo>
                    <a:pt x="3" y="64"/>
                  </a:lnTo>
                  <a:lnTo>
                    <a:pt x="2" y="66"/>
                  </a:lnTo>
                  <a:lnTo>
                    <a:pt x="2" y="79"/>
                  </a:lnTo>
                  <a:lnTo>
                    <a:pt x="1" y="91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29"/>
                  </a:lnTo>
                  <a:lnTo>
                    <a:pt x="0" y="141"/>
                  </a:lnTo>
                  <a:lnTo>
                    <a:pt x="0" y="154"/>
                  </a:lnTo>
                  <a:lnTo>
                    <a:pt x="1" y="166"/>
                  </a:lnTo>
                  <a:lnTo>
                    <a:pt x="2" y="179"/>
                  </a:lnTo>
                  <a:lnTo>
                    <a:pt x="2" y="191"/>
                  </a:lnTo>
                  <a:lnTo>
                    <a:pt x="3" y="204"/>
                  </a:lnTo>
                  <a:lnTo>
                    <a:pt x="5" y="216"/>
                  </a:lnTo>
                  <a:lnTo>
                    <a:pt x="6" y="229"/>
                  </a:lnTo>
                  <a:lnTo>
                    <a:pt x="8" y="241"/>
                  </a:lnTo>
                  <a:lnTo>
                    <a:pt x="10" y="254"/>
                  </a:lnTo>
                  <a:lnTo>
                    <a:pt x="12" y="266"/>
                  </a:lnTo>
                  <a:lnTo>
                    <a:pt x="12" y="266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257"/>
            <p:cNvSpPr>
              <a:spLocks/>
            </p:cNvSpPr>
            <p:nvPr/>
          </p:nvSpPr>
          <p:spPr bwMode="auto">
            <a:xfrm>
              <a:off x="373063" y="3021013"/>
              <a:ext cx="22225" cy="28575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2 h 18"/>
                <a:gd name="T6" fmla="*/ 9 w 14"/>
                <a:gd name="T7" fmla="*/ 1 h 18"/>
                <a:gd name="T8" fmla="*/ 8 w 14"/>
                <a:gd name="T9" fmla="*/ 1 h 18"/>
                <a:gd name="T10" fmla="*/ 6 w 14"/>
                <a:gd name="T11" fmla="*/ 0 h 18"/>
                <a:gd name="T12" fmla="*/ 5 w 14"/>
                <a:gd name="T13" fmla="*/ 0 h 18"/>
                <a:gd name="T14" fmla="*/ 4 w 14"/>
                <a:gd name="T15" fmla="*/ 1 h 18"/>
                <a:gd name="T16" fmla="*/ 2 w 14"/>
                <a:gd name="T17" fmla="*/ 1 h 18"/>
                <a:gd name="T18" fmla="*/ 1 w 14"/>
                <a:gd name="T19" fmla="*/ 2 h 18"/>
                <a:gd name="T20" fmla="*/ 1 w 14"/>
                <a:gd name="T21" fmla="*/ 3 h 18"/>
                <a:gd name="T22" fmla="*/ 0 w 14"/>
                <a:gd name="T23" fmla="*/ 4 h 18"/>
                <a:gd name="T24" fmla="*/ 0 w 14"/>
                <a:gd name="T25" fmla="*/ 6 h 18"/>
                <a:gd name="T26" fmla="*/ 0 w 14"/>
                <a:gd name="T27" fmla="*/ 7 h 18"/>
                <a:gd name="T28" fmla="*/ 0 w 14"/>
                <a:gd name="T29" fmla="*/ 9 h 18"/>
                <a:gd name="T30" fmla="*/ 0 w 14"/>
                <a:gd name="T31" fmla="*/ 11 h 18"/>
                <a:gd name="T32" fmla="*/ 1 w 14"/>
                <a:gd name="T33" fmla="*/ 12 h 18"/>
                <a:gd name="T34" fmla="*/ 2 w 14"/>
                <a:gd name="T35" fmla="*/ 14 h 18"/>
                <a:gd name="T36" fmla="*/ 3 w 14"/>
                <a:gd name="T37" fmla="*/ 15 h 18"/>
                <a:gd name="T38" fmla="*/ 4 w 14"/>
                <a:gd name="T39" fmla="*/ 16 h 18"/>
                <a:gd name="T40" fmla="*/ 5 w 14"/>
                <a:gd name="T41" fmla="*/ 17 h 18"/>
                <a:gd name="T42" fmla="*/ 7 w 14"/>
                <a:gd name="T43" fmla="*/ 17 h 18"/>
                <a:gd name="T44" fmla="*/ 8 w 14"/>
                <a:gd name="T45" fmla="*/ 18 h 18"/>
                <a:gd name="T46" fmla="*/ 9 w 14"/>
                <a:gd name="T47" fmla="*/ 17 h 18"/>
                <a:gd name="T48" fmla="*/ 10 w 14"/>
                <a:gd name="T49" fmla="*/ 17 h 18"/>
                <a:gd name="T50" fmla="*/ 10 w 14"/>
                <a:gd name="T51" fmla="*/ 17 h 18"/>
                <a:gd name="T52" fmla="*/ 12 w 14"/>
                <a:gd name="T53" fmla="*/ 16 h 18"/>
                <a:gd name="T54" fmla="*/ 13 w 14"/>
                <a:gd name="T55" fmla="*/ 15 h 18"/>
                <a:gd name="T56" fmla="*/ 13 w 14"/>
                <a:gd name="T57" fmla="*/ 13 h 18"/>
                <a:gd name="T58" fmla="*/ 14 w 14"/>
                <a:gd name="T59" fmla="*/ 12 h 18"/>
                <a:gd name="T60" fmla="*/ 14 w 14"/>
                <a:gd name="T61" fmla="*/ 10 h 18"/>
                <a:gd name="T62" fmla="*/ 13 w 14"/>
                <a:gd name="T63" fmla="*/ 9 h 18"/>
                <a:gd name="T64" fmla="*/ 13 w 14"/>
                <a:gd name="T65" fmla="*/ 7 h 18"/>
                <a:gd name="T66" fmla="*/ 12 w 14"/>
                <a:gd name="T6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2"/>
                  </a:lnTo>
                  <a:lnTo>
                    <a:pt x="9" y="1"/>
                  </a:lnTo>
                  <a:lnTo>
                    <a:pt x="8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2" y="14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8" y="18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258"/>
            <p:cNvSpPr>
              <a:spLocks/>
            </p:cNvSpPr>
            <p:nvPr/>
          </p:nvSpPr>
          <p:spPr bwMode="auto">
            <a:xfrm>
              <a:off x="366713" y="3014663"/>
              <a:ext cx="33338" cy="39688"/>
            </a:xfrm>
            <a:custGeom>
              <a:avLst/>
              <a:gdLst>
                <a:gd name="T0" fmla="*/ 9 w 21"/>
                <a:gd name="T1" fmla="*/ 25 h 25"/>
                <a:gd name="T2" fmla="*/ 21 w 21"/>
                <a:gd name="T3" fmla="*/ 17 h 25"/>
                <a:gd name="T4" fmla="*/ 12 w 21"/>
                <a:gd name="T5" fmla="*/ 0 h 25"/>
                <a:gd name="T6" fmla="*/ 0 w 21"/>
                <a:gd name="T7" fmla="*/ 8 h 25"/>
                <a:gd name="T8" fmla="*/ 9 w 21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5">
                  <a:moveTo>
                    <a:pt x="9" y="25"/>
                  </a:moveTo>
                  <a:lnTo>
                    <a:pt x="21" y="17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86" name="Picture 259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14663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" name="Picture 260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14663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8" name="Freeform 261"/>
            <p:cNvSpPr>
              <a:spLocks/>
            </p:cNvSpPr>
            <p:nvPr/>
          </p:nvSpPr>
          <p:spPr bwMode="auto">
            <a:xfrm>
              <a:off x="371475" y="3021013"/>
              <a:ext cx="22225" cy="26988"/>
            </a:xfrm>
            <a:custGeom>
              <a:avLst/>
              <a:gdLst>
                <a:gd name="T0" fmla="*/ 13 w 14"/>
                <a:gd name="T1" fmla="*/ 5 h 17"/>
                <a:gd name="T2" fmla="*/ 12 w 14"/>
                <a:gd name="T3" fmla="*/ 3 h 17"/>
                <a:gd name="T4" fmla="*/ 11 w 14"/>
                <a:gd name="T5" fmla="*/ 2 h 17"/>
                <a:gd name="T6" fmla="*/ 10 w 14"/>
                <a:gd name="T7" fmla="*/ 1 h 17"/>
                <a:gd name="T8" fmla="*/ 8 w 14"/>
                <a:gd name="T9" fmla="*/ 1 h 17"/>
                <a:gd name="T10" fmla="*/ 7 w 14"/>
                <a:gd name="T11" fmla="*/ 0 h 17"/>
                <a:gd name="T12" fmla="*/ 6 w 14"/>
                <a:gd name="T13" fmla="*/ 0 h 17"/>
                <a:gd name="T14" fmla="*/ 5 w 14"/>
                <a:gd name="T15" fmla="*/ 0 h 17"/>
                <a:gd name="T16" fmla="*/ 3 w 14"/>
                <a:gd name="T17" fmla="*/ 1 h 17"/>
                <a:gd name="T18" fmla="*/ 2 w 14"/>
                <a:gd name="T19" fmla="*/ 2 h 17"/>
                <a:gd name="T20" fmla="*/ 1 w 14"/>
                <a:gd name="T21" fmla="*/ 3 h 17"/>
                <a:gd name="T22" fmla="*/ 1 w 14"/>
                <a:gd name="T23" fmla="*/ 4 h 17"/>
                <a:gd name="T24" fmla="*/ 1 w 14"/>
                <a:gd name="T25" fmla="*/ 6 h 17"/>
                <a:gd name="T26" fmla="*/ 0 w 14"/>
                <a:gd name="T27" fmla="*/ 7 h 17"/>
                <a:gd name="T28" fmla="*/ 1 w 14"/>
                <a:gd name="T29" fmla="*/ 9 h 17"/>
                <a:gd name="T30" fmla="*/ 1 w 14"/>
                <a:gd name="T31" fmla="*/ 10 h 17"/>
                <a:gd name="T32" fmla="*/ 2 w 14"/>
                <a:gd name="T33" fmla="*/ 12 h 17"/>
                <a:gd name="T34" fmla="*/ 3 w 14"/>
                <a:gd name="T35" fmla="*/ 14 h 17"/>
                <a:gd name="T36" fmla="*/ 4 w 14"/>
                <a:gd name="T37" fmla="*/ 15 h 17"/>
                <a:gd name="T38" fmla="*/ 5 w 14"/>
                <a:gd name="T39" fmla="*/ 16 h 17"/>
                <a:gd name="T40" fmla="*/ 6 w 14"/>
                <a:gd name="T41" fmla="*/ 17 h 17"/>
                <a:gd name="T42" fmla="*/ 7 w 14"/>
                <a:gd name="T43" fmla="*/ 17 h 17"/>
                <a:gd name="T44" fmla="*/ 9 w 14"/>
                <a:gd name="T45" fmla="*/ 17 h 17"/>
                <a:gd name="T46" fmla="*/ 10 w 14"/>
                <a:gd name="T47" fmla="*/ 17 h 17"/>
                <a:gd name="T48" fmla="*/ 11 w 14"/>
                <a:gd name="T49" fmla="*/ 17 h 17"/>
                <a:gd name="T50" fmla="*/ 13 w 14"/>
                <a:gd name="T51" fmla="*/ 15 h 17"/>
                <a:gd name="T52" fmla="*/ 13 w 14"/>
                <a:gd name="T53" fmla="*/ 14 h 17"/>
                <a:gd name="T54" fmla="*/ 14 w 14"/>
                <a:gd name="T55" fmla="*/ 13 h 17"/>
                <a:gd name="T56" fmla="*/ 14 w 14"/>
                <a:gd name="T57" fmla="*/ 12 h 17"/>
                <a:gd name="T58" fmla="*/ 14 w 14"/>
                <a:gd name="T59" fmla="*/ 10 h 17"/>
                <a:gd name="T60" fmla="*/ 14 w 14"/>
                <a:gd name="T61" fmla="*/ 8 h 17"/>
                <a:gd name="T62" fmla="*/ 14 w 14"/>
                <a:gd name="T63" fmla="*/ 7 h 17"/>
                <a:gd name="T64" fmla="*/ 13 w 14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1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262"/>
            <p:cNvSpPr>
              <a:spLocks/>
            </p:cNvSpPr>
            <p:nvPr/>
          </p:nvSpPr>
          <p:spPr bwMode="auto">
            <a:xfrm>
              <a:off x="403225" y="3040063"/>
              <a:ext cx="22225" cy="28575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2 h 18"/>
                <a:gd name="T6" fmla="*/ 9 w 14"/>
                <a:gd name="T7" fmla="*/ 2 h 18"/>
                <a:gd name="T8" fmla="*/ 8 w 14"/>
                <a:gd name="T9" fmla="*/ 1 h 18"/>
                <a:gd name="T10" fmla="*/ 7 w 14"/>
                <a:gd name="T11" fmla="*/ 0 h 18"/>
                <a:gd name="T12" fmla="*/ 5 w 14"/>
                <a:gd name="T13" fmla="*/ 0 h 18"/>
                <a:gd name="T14" fmla="*/ 4 w 14"/>
                <a:gd name="T15" fmla="*/ 0 h 18"/>
                <a:gd name="T16" fmla="*/ 3 w 14"/>
                <a:gd name="T17" fmla="*/ 1 h 18"/>
                <a:gd name="T18" fmla="*/ 2 w 14"/>
                <a:gd name="T19" fmla="*/ 1 h 18"/>
                <a:gd name="T20" fmla="*/ 1 w 14"/>
                <a:gd name="T21" fmla="*/ 2 h 18"/>
                <a:gd name="T22" fmla="*/ 1 w 14"/>
                <a:gd name="T23" fmla="*/ 3 h 18"/>
                <a:gd name="T24" fmla="*/ 0 w 14"/>
                <a:gd name="T25" fmla="*/ 5 h 18"/>
                <a:gd name="T26" fmla="*/ 0 w 14"/>
                <a:gd name="T27" fmla="*/ 6 h 18"/>
                <a:gd name="T28" fmla="*/ 0 w 14"/>
                <a:gd name="T29" fmla="*/ 8 h 18"/>
                <a:gd name="T30" fmla="*/ 0 w 14"/>
                <a:gd name="T31" fmla="*/ 9 h 18"/>
                <a:gd name="T32" fmla="*/ 0 w 14"/>
                <a:gd name="T33" fmla="*/ 11 h 18"/>
                <a:gd name="T34" fmla="*/ 1 w 14"/>
                <a:gd name="T35" fmla="*/ 13 h 18"/>
                <a:gd name="T36" fmla="*/ 2 w 14"/>
                <a:gd name="T37" fmla="*/ 14 h 18"/>
                <a:gd name="T38" fmla="*/ 3 w 14"/>
                <a:gd name="T39" fmla="*/ 15 h 18"/>
                <a:gd name="T40" fmla="*/ 4 w 14"/>
                <a:gd name="T41" fmla="*/ 16 h 18"/>
                <a:gd name="T42" fmla="*/ 5 w 14"/>
                <a:gd name="T43" fmla="*/ 17 h 18"/>
                <a:gd name="T44" fmla="*/ 7 w 14"/>
                <a:gd name="T45" fmla="*/ 18 h 18"/>
                <a:gd name="T46" fmla="*/ 8 w 14"/>
                <a:gd name="T47" fmla="*/ 18 h 18"/>
                <a:gd name="T48" fmla="*/ 9 w 14"/>
                <a:gd name="T49" fmla="*/ 17 h 18"/>
                <a:gd name="T50" fmla="*/ 11 w 14"/>
                <a:gd name="T51" fmla="*/ 17 h 18"/>
                <a:gd name="T52" fmla="*/ 12 w 14"/>
                <a:gd name="T53" fmla="*/ 16 h 18"/>
                <a:gd name="T54" fmla="*/ 13 w 14"/>
                <a:gd name="T55" fmla="*/ 15 h 18"/>
                <a:gd name="T56" fmla="*/ 13 w 14"/>
                <a:gd name="T57" fmla="*/ 13 h 18"/>
                <a:gd name="T58" fmla="*/ 14 w 14"/>
                <a:gd name="T59" fmla="*/ 12 h 18"/>
                <a:gd name="T60" fmla="*/ 14 w 14"/>
                <a:gd name="T61" fmla="*/ 10 h 18"/>
                <a:gd name="T62" fmla="*/ 13 w 14"/>
                <a:gd name="T63" fmla="*/ 9 h 18"/>
                <a:gd name="T64" fmla="*/ 13 w 14"/>
                <a:gd name="T65" fmla="*/ 7 h 18"/>
                <a:gd name="T66" fmla="*/ 12 w 14"/>
                <a:gd name="T6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2"/>
                  </a:lnTo>
                  <a:lnTo>
                    <a:pt x="9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9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263"/>
            <p:cNvSpPr>
              <a:spLocks/>
            </p:cNvSpPr>
            <p:nvPr/>
          </p:nvSpPr>
          <p:spPr bwMode="auto">
            <a:xfrm>
              <a:off x="396875" y="303530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91" name="Picture 264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35301"/>
              <a:ext cx="33338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2" name="Picture 265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35301"/>
              <a:ext cx="33338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3" name="Freeform 266"/>
            <p:cNvSpPr>
              <a:spLocks/>
            </p:cNvSpPr>
            <p:nvPr/>
          </p:nvSpPr>
          <p:spPr bwMode="auto">
            <a:xfrm>
              <a:off x="401638" y="3040063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3 h 18"/>
                <a:gd name="T4" fmla="*/ 11 w 14"/>
                <a:gd name="T5" fmla="*/ 2 h 18"/>
                <a:gd name="T6" fmla="*/ 10 w 14"/>
                <a:gd name="T7" fmla="*/ 1 h 18"/>
                <a:gd name="T8" fmla="*/ 9 w 14"/>
                <a:gd name="T9" fmla="*/ 0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0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4 h 18"/>
                <a:gd name="T24" fmla="*/ 0 w 14"/>
                <a:gd name="T25" fmla="*/ 6 h 18"/>
                <a:gd name="T26" fmla="*/ 0 w 14"/>
                <a:gd name="T27" fmla="*/ 7 h 18"/>
                <a:gd name="T28" fmla="*/ 1 w 14"/>
                <a:gd name="T29" fmla="*/ 9 h 18"/>
                <a:gd name="T30" fmla="*/ 1 w 14"/>
                <a:gd name="T31" fmla="*/ 11 h 18"/>
                <a:gd name="T32" fmla="*/ 2 w 14"/>
                <a:gd name="T33" fmla="*/ 13 h 18"/>
                <a:gd name="T34" fmla="*/ 3 w 14"/>
                <a:gd name="T35" fmla="*/ 14 h 18"/>
                <a:gd name="T36" fmla="*/ 4 w 14"/>
                <a:gd name="T37" fmla="*/ 15 h 18"/>
                <a:gd name="T38" fmla="*/ 5 w 14"/>
                <a:gd name="T39" fmla="*/ 16 h 18"/>
                <a:gd name="T40" fmla="*/ 6 w 14"/>
                <a:gd name="T41" fmla="*/ 17 h 18"/>
                <a:gd name="T42" fmla="*/ 8 w 14"/>
                <a:gd name="T43" fmla="*/ 18 h 18"/>
                <a:gd name="T44" fmla="*/ 9 w 14"/>
                <a:gd name="T45" fmla="*/ 18 h 18"/>
                <a:gd name="T46" fmla="*/ 10 w 14"/>
                <a:gd name="T47" fmla="*/ 17 h 18"/>
                <a:gd name="T48" fmla="*/ 12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3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8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1" y="11"/>
                  </a:lnTo>
                  <a:lnTo>
                    <a:pt x="2" y="13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2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267"/>
            <p:cNvSpPr>
              <a:spLocks/>
            </p:cNvSpPr>
            <p:nvPr/>
          </p:nvSpPr>
          <p:spPr bwMode="auto">
            <a:xfrm>
              <a:off x="434975" y="3060701"/>
              <a:ext cx="22225" cy="26988"/>
            </a:xfrm>
            <a:custGeom>
              <a:avLst/>
              <a:gdLst>
                <a:gd name="T0" fmla="*/ 13 w 15"/>
                <a:gd name="T1" fmla="*/ 4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0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4 w 15"/>
                <a:gd name="T17" fmla="*/ 0 h 17"/>
                <a:gd name="T18" fmla="*/ 4 w 15"/>
                <a:gd name="T19" fmla="*/ 0 h 17"/>
                <a:gd name="T20" fmla="*/ 3 w 15"/>
                <a:gd name="T21" fmla="*/ 1 h 17"/>
                <a:gd name="T22" fmla="*/ 2 w 15"/>
                <a:gd name="T23" fmla="*/ 2 h 17"/>
                <a:gd name="T24" fmla="*/ 1 w 15"/>
                <a:gd name="T25" fmla="*/ 4 h 17"/>
                <a:gd name="T26" fmla="*/ 0 w 15"/>
                <a:gd name="T27" fmla="*/ 5 h 17"/>
                <a:gd name="T28" fmla="*/ 0 w 15"/>
                <a:gd name="T29" fmla="*/ 7 h 17"/>
                <a:gd name="T30" fmla="*/ 0 w 15"/>
                <a:gd name="T31" fmla="*/ 8 h 17"/>
                <a:gd name="T32" fmla="*/ 1 w 15"/>
                <a:gd name="T33" fmla="*/ 10 h 17"/>
                <a:gd name="T34" fmla="*/ 2 w 15"/>
                <a:gd name="T35" fmla="*/ 12 h 17"/>
                <a:gd name="T36" fmla="*/ 3 w 15"/>
                <a:gd name="T37" fmla="*/ 13 h 17"/>
                <a:gd name="T38" fmla="*/ 4 w 15"/>
                <a:gd name="T39" fmla="*/ 15 h 17"/>
                <a:gd name="T40" fmla="*/ 5 w 15"/>
                <a:gd name="T41" fmla="*/ 16 h 17"/>
                <a:gd name="T42" fmla="*/ 6 w 15"/>
                <a:gd name="T43" fmla="*/ 16 h 17"/>
                <a:gd name="T44" fmla="*/ 8 w 15"/>
                <a:gd name="T45" fmla="*/ 17 h 17"/>
                <a:gd name="T46" fmla="*/ 9 w 15"/>
                <a:gd name="T47" fmla="*/ 17 h 17"/>
                <a:gd name="T48" fmla="*/ 10 w 15"/>
                <a:gd name="T49" fmla="*/ 16 h 17"/>
                <a:gd name="T50" fmla="*/ 12 w 15"/>
                <a:gd name="T51" fmla="*/ 16 h 17"/>
                <a:gd name="T52" fmla="*/ 13 w 15"/>
                <a:gd name="T53" fmla="*/ 15 h 17"/>
                <a:gd name="T54" fmla="*/ 13 w 15"/>
                <a:gd name="T55" fmla="*/ 14 h 17"/>
                <a:gd name="T56" fmla="*/ 14 w 15"/>
                <a:gd name="T57" fmla="*/ 13 h 17"/>
                <a:gd name="T58" fmla="*/ 15 w 15"/>
                <a:gd name="T59" fmla="*/ 11 h 17"/>
                <a:gd name="T60" fmla="*/ 15 w 15"/>
                <a:gd name="T61" fmla="*/ 10 h 17"/>
                <a:gd name="T62" fmla="*/ 15 w 15"/>
                <a:gd name="T63" fmla="*/ 8 h 17"/>
                <a:gd name="T64" fmla="*/ 14 w 15"/>
                <a:gd name="T65" fmla="*/ 6 h 17"/>
                <a:gd name="T66" fmla="*/ 13 w 15"/>
                <a:gd name="T6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7">
                  <a:moveTo>
                    <a:pt x="13" y="4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6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8"/>
                  </a:lnTo>
                  <a:lnTo>
                    <a:pt x="14" y="6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268"/>
            <p:cNvSpPr>
              <a:spLocks/>
            </p:cNvSpPr>
            <p:nvPr/>
          </p:nvSpPr>
          <p:spPr bwMode="auto">
            <a:xfrm>
              <a:off x="428625" y="305435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7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7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96" name="Picture 269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" name="Picture 270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8" name="Freeform 271"/>
            <p:cNvSpPr>
              <a:spLocks/>
            </p:cNvSpPr>
            <p:nvPr/>
          </p:nvSpPr>
          <p:spPr bwMode="auto">
            <a:xfrm>
              <a:off x="433388" y="3059113"/>
              <a:ext cx="23813" cy="28575"/>
            </a:xfrm>
            <a:custGeom>
              <a:avLst/>
              <a:gdLst>
                <a:gd name="T0" fmla="*/ 13 w 15"/>
                <a:gd name="T1" fmla="*/ 5 h 18"/>
                <a:gd name="T2" fmla="*/ 12 w 15"/>
                <a:gd name="T3" fmla="*/ 4 h 18"/>
                <a:gd name="T4" fmla="*/ 11 w 15"/>
                <a:gd name="T5" fmla="*/ 3 h 18"/>
                <a:gd name="T6" fmla="*/ 10 w 15"/>
                <a:gd name="T7" fmla="*/ 1 h 18"/>
                <a:gd name="T8" fmla="*/ 9 w 15"/>
                <a:gd name="T9" fmla="*/ 1 h 18"/>
                <a:gd name="T10" fmla="*/ 7 w 15"/>
                <a:gd name="T11" fmla="*/ 0 h 18"/>
                <a:gd name="T12" fmla="*/ 6 w 15"/>
                <a:gd name="T13" fmla="*/ 0 h 18"/>
                <a:gd name="T14" fmla="*/ 5 w 15"/>
                <a:gd name="T15" fmla="*/ 1 h 18"/>
                <a:gd name="T16" fmla="*/ 3 w 15"/>
                <a:gd name="T17" fmla="*/ 1 h 18"/>
                <a:gd name="T18" fmla="*/ 2 w 15"/>
                <a:gd name="T19" fmla="*/ 2 h 18"/>
                <a:gd name="T20" fmla="*/ 2 w 15"/>
                <a:gd name="T21" fmla="*/ 3 h 18"/>
                <a:gd name="T22" fmla="*/ 1 w 15"/>
                <a:gd name="T23" fmla="*/ 4 h 18"/>
                <a:gd name="T24" fmla="*/ 0 w 15"/>
                <a:gd name="T25" fmla="*/ 6 h 18"/>
                <a:gd name="T26" fmla="*/ 0 w 15"/>
                <a:gd name="T27" fmla="*/ 8 h 18"/>
                <a:gd name="T28" fmla="*/ 0 w 15"/>
                <a:gd name="T29" fmla="*/ 9 h 18"/>
                <a:gd name="T30" fmla="*/ 1 w 15"/>
                <a:gd name="T31" fmla="*/ 11 h 18"/>
                <a:gd name="T32" fmla="*/ 2 w 15"/>
                <a:gd name="T33" fmla="*/ 12 h 18"/>
                <a:gd name="T34" fmla="*/ 3 w 15"/>
                <a:gd name="T35" fmla="*/ 14 h 18"/>
                <a:gd name="T36" fmla="*/ 4 w 15"/>
                <a:gd name="T37" fmla="*/ 16 h 18"/>
                <a:gd name="T38" fmla="*/ 5 w 15"/>
                <a:gd name="T39" fmla="*/ 16 h 18"/>
                <a:gd name="T40" fmla="*/ 6 w 15"/>
                <a:gd name="T41" fmla="*/ 17 h 18"/>
                <a:gd name="T42" fmla="*/ 8 w 15"/>
                <a:gd name="T43" fmla="*/ 17 h 18"/>
                <a:gd name="T44" fmla="*/ 9 w 15"/>
                <a:gd name="T45" fmla="*/ 18 h 18"/>
                <a:gd name="T46" fmla="*/ 10 w 15"/>
                <a:gd name="T47" fmla="*/ 17 h 18"/>
                <a:gd name="T48" fmla="*/ 11 w 15"/>
                <a:gd name="T49" fmla="*/ 17 h 18"/>
                <a:gd name="T50" fmla="*/ 12 w 15"/>
                <a:gd name="T51" fmla="*/ 16 h 18"/>
                <a:gd name="T52" fmla="*/ 13 w 15"/>
                <a:gd name="T53" fmla="*/ 15 h 18"/>
                <a:gd name="T54" fmla="*/ 14 w 15"/>
                <a:gd name="T55" fmla="*/ 14 h 18"/>
                <a:gd name="T56" fmla="*/ 15 w 15"/>
                <a:gd name="T57" fmla="*/ 12 h 18"/>
                <a:gd name="T58" fmla="*/ 15 w 15"/>
                <a:gd name="T59" fmla="*/ 10 h 18"/>
                <a:gd name="T60" fmla="*/ 14 w 15"/>
                <a:gd name="T61" fmla="*/ 9 h 18"/>
                <a:gd name="T62" fmla="*/ 14 w 15"/>
                <a:gd name="T63" fmla="*/ 7 h 18"/>
                <a:gd name="T64" fmla="*/ 13 w 15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4" y="14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272"/>
            <p:cNvSpPr>
              <a:spLocks/>
            </p:cNvSpPr>
            <p:nvPr/>
          </p:nvSpPr>
          <p:spPr bwMode="auto">
            <a:xfrm>
              <a:off x="373063" y="3060701"/>
              <a:ext cx="22225" cy="26988"/>
            </a:xfrm>
            <a:custGeom>
              <a:avLst/>
              <a:gdLst>
                <a:gd name="T0" fmla="*/ 12 w 14"/>
                <a:gd name="T1" fmla="*/ 4 h 17"/>
                <a:gd name="T2" fmla="*/ 11 w 14"/>
                <a:gd name="T3" fmla="*/ 3 h 17"/>
                <a:gd name="T4" fmla="*/ 10 w 14"/>
                <a:gd name="T5" fmla="*/ 2 h 17"/>
                <a:gd name="T6" fmla="*/ 9 w 14"/>
                <a:gd name="T7" fmla="*/ 0 h 17"/>
                <a:gd name="T8" fmla="*/ 8 w 14"/>
                <a:gd name="T9" fmla="*/ 0 h 17"/>
                <a:gd name="T10" fmla="*/ 6 w 14"/>
                <a:gd name="T11" fmla="*/ 0 h 17"/>
                <a:gd name="T12" fmla="*/ 5 w 14"/>
                <a:gd name="T13" fmla="*/ 0 h 17"/>
                <a:gd name="T14" fmla="*/ 4 w 14"/>
                <a:gd name="T15" fmla="*/ 0 h 17"/>
                <a:gd name="T16" fmla="*/ 3 w 14"/>
                <a:gd name="T17" fmla="*/ 0 h 17"/>
                <a:gd name="T18" fmla="*/ 2 w 14"/>
                <a:gd name="T19" fmla="*/ 0 h 17"/>
                <a:gd name="T20" fmla="*/ 1 w 14"/>
                <a:gd name="T21" fmla="*/ 1 h 17"/>
                <a:gd name="T22" fmla="*/ 1 w 14"/>
                <a:gd name="T23" fmla="*/ 2 h 17"/>
                <a:gd name="T24" fmla="*/ 0 w 14"/>
                <a:gd name="T25" fmla="*/ 4 h 17"/>
                <a:gd name="T26" fmla="*/ 0 w 14"/>
                <a:gd name="T27" fmla="*/ 5 h 17"/>
                <a:gd name="T28" fmla="*/ 0 w 14"/>
                <a:gd name="T29" fmla="*/ 7 h 17"/>
                <a:gd name="T30" fmla="*/ 0 w 14"/>
                <a:gd name="T31" fmla="*/ 8 h 17"/>
                <a:gd name="T32" fmla="*/ 0 w 14"/>
                <a:gd name="T33" fmla="*/ 10 h 17"/>
                <a:gd name="T34" fmla="*/ 1 w 14"/>
                <a:gd name="T35" fmla="*/ 12 h 17"/>
                <a:gd name="T36" fmla="*/ 2 w 14"/>
                <a:gd name="T37" fmla="*/ 13 h 17"/>
                <a:gd name="T38" fmla="*/ 3 w 14"/>
                <a:gd name="T39" fmla="*/ 15 h 17"/>
                <a:gd name="T40" fmla="*/ 4 w 14"/>
                <a:gd name="T41" fmla="*/ 16 h 17"/>
                <a:gd name="T42" fmla="*/ 5 w 14"/>
                <a:gd name="T43" fmla="*/ 16 h 17"/>
                <a:gd name="T44" fmla="*/ 7 w 14"/>
                <a:gd name="T45" fmla="*/ 17 h 17"/>
                <a:gd name="T46" fmla="*/ 8 w 14"/>
                <a:gd name="T47" fmla="*/ 17 h 17"/>
                <a:gd name="T48" fmla="*/ 9 w 14"/>
                <a:gd name="T49" fmla="*/ 16 h 17"/>
                <a:gd name="T50" fmla="*/ 10 w 14"/>
                <a:gd name="T51" fmla="*/ 16 h 17"/>
                <a:gd name="T52" fmla="*/ 12 w 14"/>
                <a:gd name="T53" fmla="*/ 15 h 17"/>
                <a:gd name="T54" fmla="*/ 13 w 14"/>
                <a:gd name="T55" fmla="*/ 14 h 17"/>
                <a:gd name="T56" fmla="*/ 13 w 14"/>
                <a:gd name="T57" fmla="*/ 13 h 17"/>
                <a:gd name="T58" fmla="*/ 14 w 14"/>
                <a:gd name="T59" fmla="*/ 11 h 17"/>
                <a:gd name="T60" fmla="*/ 14 w 14"/>
                <a:gd name="T61" fmla="*/ 10 h 17"/>
                <a:gd name="T62" fmla="*/ 13 w 14"/>
                <a:gd name="T63" fmla="*/ 8 h 17"/>
                <a:gd name="T64" fmla="*/ 13 w 14"/>
                <a:gd name="T65" fmla="*/ 6 h 17"/>
                <a:gd name="T66" fmla="*/ 12 w 14"/>
                <a:gd name="T6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7">
                  <a:moveTo>
                    <a:pt x="12" y="4"/>
                  </a:moveTo>
                  <a:lnTo>
                    <a:pt x="11" y="3"/>
                  </a:lnTo>
                  <a:lnTo>
                    <a:pt x="10" y="2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2" y="13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7" y="17"/>
                  </a:lnTo>
                  <a:lnTo>
                    <a:pt x="8" y="17"/>
                  </a:lnTo>
                  <a:lnTo>
                    <a:pt x="9" y="16"/>
                  </a:lnTo>
                  <a:lnTo>
                    <a:pt x="10" y="16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3" y="13"/>
                  </a:lnTo>
                  <a:lnTo>
                    <a:pt x="14" y="11"/>
                  </a:lnTo>
                  <a:lnTo>
                    <a:pt x="14" y="10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273"/>
            <p:cNvSpPr>
              <a:spLocks/>
            </p:cNvSpPr>
            <p:nvPr/>
          </p:nvSpPr>
          <p:spPr bwMode="auto">
            <a:xfrm>
              <a:off x="366713" y="305435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7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7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01" name="Picture 274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2" name="Picture 275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543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3" name="Freeform 276"/>
            <p:cNvSpPr>
              <a:spLocks/>
            </p:cNvSpPr>
            <p:nvPr/>
          </p:nvSpPr>
          <p:spPr bwMode="auto">
            <a:xfrm>
              <a:off x="371475" y="3059113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4 h 18"/>
                <a:gd name="T4" fmla="*/ 11 w 14"/>
                <a:gd name="T5" fmla="*/ 3 h 18"/>
                <a:gd name="T6" fmla="*/ 10 w 14"/>
                <a:gd name="T7" fmla="*/ 1 h 18"/>
                <a:gd name="T8" fmla="*/ 8 w 14"/>
                <a:gd name="T9" fmla="*/ 1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1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4 h 18"/>
                <a:gd name="T24" fmla="*/ 1 w 14"/>
                <a:gd name="T25" fmla="*/ 6 h 18"/>
                <a:gd name="T26" fmla="*/ 0 w 14"/>
                <a:gd name="T27" fmla="*/ 8 h 18"/>
                <a:gd name="T28" fmla="*/ 1 w 14"/>
                <a:gd name="T29" fmla="*/ 9 h 18"/>
                <a:gd name="T30" fmla="*/ 1 w 14"/>
                <a:gd name="T31" fmla="*/ 11 h 18"/>
                <a:gd name="T32" fmla="*/ 2 w 14"/>
                <a:gd name="T33" fmla="*/ 12 h 18"/>
                <a:gd name="T34" fmla="*/ 3 w 14"/>
                <a:gd name="T35" fmla="*/ 14 h 18"/>
                <a:gd name="T36" fmla="*/ 4 w 14"/>
                <a:gd name="T37" fmla="*/ 16 h 18"/>
                <a:gd name="T38" fmla="*/ 5 w 14"/>
                <a:gd name="T39" fmla="*/ 16 h 18"/>
                <a:gd name="T40" fmla="*/ 6 w 14"/>
                <a:gd name="T41" fmla="*/ 17 h 18"/>
                <a:gd name="T42" fmla="*/ 7 w 14"/>
                <a:gd name="T43" fmla="*/ 17 h 18"/>
                <a:gd name="T44" fmla="*/ 9 w 14"/>
                <a:gd name="T45" fmla="*/ 18 h 18"/>
                <a:gd name="T46" fmla="*/ 10 w 14"/>
                <a:gd name="T47" fmla="*/ 17 h 18"/>
                <a:gd name="T48" fmla="*/ 11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4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9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277"/>
            <p:cNvSpPr>
              <a:spLocks/>
            </p:cNvSpPr>
            <p:nvPr/>
          </p:nvSpPr>
          <p:spPr bwMode="auto">
            <a:xfrm>
              <a:off x="403225" y="3079751"/>
              <a:ext cx="22225" cy="26988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3 h 18"/>
                <a:gd name="T6" fmla="*/ 9 w 14"/>
                <a:gd name="T7" fmla="*/ 2 h 18"/>
                <a:gd name="T8" fmla="*/ 8 w 14"/>
                <a:gd name="T9" fmla="*/ 1 h 18"/>
                <a:gd name="T10" fmla="*/ 7 w 14"/>
                <a:gd name="T11" fmla="*/ 0 h 18"/>
                <a:gd name="T12" fmla="*/ 5 w 14"/>
                <a:gd name="T13" fmla="*/ 0 h 18"/>
                <a:gd name="T14" fmla="*/ 4 w 14"/>
                <a:gd name="T15" fmla="*/ 1 h 18"/>
                <a:gd name="T16" fmla="*/ 2 w 14"/>
                <a:gd name="T17" fmla="*/ 1 h 18"/>
                <a:gd name="T18" fmla="*/ 1 w 14"/>
                <a:gd name="T19" fmla="*/ 2 h 18"/>
                <a:gd name="T20" fmla="*/ 1 w 14"/>
                <a:gd name="T21" fmla="*/ 4 h 18"/>
                <a:gd name="T22" fmla="*/ 0 w 14"/>
                <a:gd name="T23" fmla="*/ 5 h 18"/>
                <a:gd name="T24" fmla="*/ 0 w 14"/>
                <a:gd name="T25" fmla="*/ 6 h 18"/>
                <a:gd name="T26" fmla="*/ 0 w 14"/>
                <a:gd name="T27" fmla="*/ 8 h 18"/>
                <a:gd name="T28" fmla="*/ 0 w 14"/>
                <a:gd name="T29" fmla="*/ 10 h 18"/>
                <a:gd name="T30" fmla="*/ 0 w 14"/>
                <a:gd name="T31" fmla="*/ 11 h 18"/>
                <a:gd name="T32" fmla="*/ 1 w 14"/>
                <a:gd name="T33" fmla="*/ 13 h 18"/>
                <a:gd name="T34" fmla="*/ 2 w 14"/>
                <a:gd name="T35" fmla="*/ 15 h 18"/>
                <a:gd name="T36" fmla="*/ 3 w 14"/>
                <a:gd name="T37" fmla="*/ 16 h 18"/>
                <a:gd name="T38" fmla="*/ 4 w 14"/>
                <a:gd name="T39" fmla="*/ 17 h 18"/>
                <a:gd name="T40" fmla="*/ 5 w 14"/>
                <a:gd name="T41" fmla="*/ 18 h 18"/>
                <a:gd name="T42" fmla="*/ 7 w 14"/>
                <a:gd name="T43" fmla="*/ 18 h 18"/>
                <a:gd name="T44" fmla="*/ 8 w 14"/>
                <a:gd name="T45" fmla="*/ 18 h 18"/>
                <a:gd name="T46" fmla="*/ 9 w 14"/>
                <a:gd name="T47" fmla="*/ 18 h 18"/>
                <a:gd name="T48" fmla="*/ 11 w 14"/>
                <a:gd name="T49" fmla="*/ 17 h 18"/>
                <a:gd name="T50" fmla="*/ 12 w 14"/>
                <a:gd name="T51" fmla="*/ 16 h 18"/>
                <a:gd name="T52" fmla="*/ 13 w 14"/>
                <a:gd name="T53" fmla="*/ 15 h 18"/>
                <a:gd name="T54" fmla="*/ 13 w 14"/>
                <a:gd name="T55" fmla="*/ 14 h 18"/>
                <a:gd name="T56" fmla="*/ 14 w 14"/>
                <a:gd name="T57" fmla="*/ 12 h 18"/>
                <a:gd name="T58" fmla="*/ 14 w 14"/>
                <a:gd name="T59" fmla="*/ 11 h 18"/>
                <a:gd name="T60" fmla="*/ 13 w 14"/>
                <a:gd name="T61" fmla="*/ 9 h 18"/>
                <a:gd name="T62" fmla="*/ 13 w 14"/>
                <a:gd name="T63" fmla="*/ 7 h 18"/>
                <a:gd name="T64" fmla="*/ 12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3"/>
                  </a:lnTo>
                  <a:lnTo>
                    <a:pt x="9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5"/>
                  </a:lnTo>
                  <a:lnTo>
                    <a:pt x="3" y="16"/>
                  </a:lnTo>
                  <a:lnTo>
                    <a:pt x="4" y="17"/>
                  </a:lnTo>
                  <a:lnTo>
                    <a:pt x="5" y="18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278"/>
            <p:cNvSpPr>
              <a:spLocks/>
            </p:cNvSpPr>
            <p:nvPr/>
          </p:nvSpPr>
          <p:spPr bwMode="auto">
            <a:xfrm>
              <a:off x="396875" y="307340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06" name="Picture 279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7340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" name="Picture 280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07340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" name="Freeform 281"/>
            <p:cNvSpPr>
              <a:spLocks/>
            </p:cNvSpPr>
            <p:nvPr/>
          </p:nvSpPr>
          <p:spPr bwMode="auto">
            <a:xfrm>
              <a:off x="401638" y="3078163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4 h 18"/>
                <a:gd name="T4" fmla="*/ 11 w 14"/>
                <a:gd name="T5" fmla="*/ 3 h 18"/>
                <a:gd name="T6" fmla="*/ 10 w 14"/>
                <a:gd name="T7" fmla="*/ 2 h 18"/>
                <a:gd name="T8" fmla="*/ 9 w 14"/>
                <a:gd name="T9" fmla="*/ 1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0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5 h 18"/>
                <a:gd name="T24" fmla="*/ 0 w 14"/>
                <a:gd name="T25" fmla="*/ 6 h 18"/>
                <a:gd name="T26" fmla="*/ 0 w 14"/>
                <a:gd name="T27" fmla="*/ 8 h 18"/>
                <a:gd name="T28" fmla="*/ 1 w 14"/>
                <a:gd name="T29" fmla="*/ 9 h 18"/>
                <a:gd name="T30" fmla="*/ 1 w 14"/>
                <a:gd name="T31" fmla="*/ 11 h 18"/>
                <a:gd name="T32" fmla="*/ 2 w 14"/>
                <a:gd name="T33" fmla="*/ 13 h 18"/>
                <a:gd name="T34" fmla="*/ 3 w 14"/>
                <a:gd name="T35" fmla="*/ 14 h 18"/>
                <a:gd name="T36" fmla="*/ 4 w 14"/>
                <a:gd name="T37" fmla="*/ 16 h 18"/>
                <a:gd name="T38" fmla="*/ 5 w 14"/>
                <a:gd name="T39" fmla="*/ 17 h 18"/>
                <a:gd name="T40" fmla="*/ 6 w 14"/>
                <a:gd name="T41" fmla="*/ 17 h 18"/>
                <a:gd name="T42" fmla="*/ 8 w 14"/>
                <a:gd name="T43" fmla="*/ 18 h 18"/>
                <a:gd name="T44" fmla="*/ 9 w 14"/>
                <a:gd name="T45" fmla="*/ 18 h 18"/>
                <a:gd name="T46" fmla="*/ 10 w 14"/>
                <a:gd name="T47" fmla="*/ 18 h 18"/>
                <a:gd name="T48" fmla="*/ 12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3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9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1" y="11"/>
                  </a:lnTo>
                  <a:lnTo>
                    <a:pt x="2" y="13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2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282"/>
            <p:cNvSpPr>
              <a:spLocks/>
            </p:cNvSpPr>
            <p:nvPr/>
          </p:nvSpPr>
          <p:spPr bwMode="auto">
            <a:xfrm>
              <a:off x="434975" y="3098801"/>
              <a:ext cx="22225" cy="26988"/>
            </a:xfrm>
            <a:custGeom>
              <a:avLst/>
              <a:gdLst>
                <a:gd name="T0" fmla="*/ 13 w 15"/>
                <a:gd name="T1" fmla="*/ 5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1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4 w 15"/>
                <a:gd name="T17" fmla="*/ 0 h 17"/>
                <a:gd name="T18" fmla="*/ 3 w 15"/>
                <a:gd name="T19" fmla="*/ 1 h 17"/>
                <a:gd name="T20" fmla="*/ 2 w 15"/>
                <a:gd name="T21" fmla="*/ 2 h 17"/>
                <a:gd name="T22" fmla="*/ 1 w 15"/>
                <a:gd name="T23" fmla="*/ 4 h 17"/>
                <a:gd name="T24" fmla="*/ 0 w 15"/>
                <a:gd name="T25" fmla="*/ 5 h 17"/>
                <a:gd name="T26" fmla="*/ 0 w 15"/>
                <a:gd name="T27" fmla="*/ 7 h 17"/>
                <a:gd name="T28" fmla="*/ 0 w 15"/>
                <a:gd name="T29" fmla="*/ 9 h 17"/>
                <a:gd name="T30" fmla="*/ 1 w 15"/>
                <a:gd name="T31" fmla="*/ 10 h 17"/>
                <a:gd name="T32" fmla="*/ 2 w 15"/>
                <a:gd name="T33" fmla="*/ 12 h 17"/>
                <a:gd name="T34" fmla="*/ 3 w 15"/>
                <a:gd name="T35" fmla="*/ 13 h 17"/>
                <a:gd name="T36" fmla="*/ 4 w 15"/>
                <a:gd name="T37" fmla="*/ 15 h 17"/>
                <a:gd name="T38" fmla="*/ 5 w 15"/>
                <a:gd name="T39" fmla="*/ 16 h 17"/>
                <a:gd name="T40" fmla="*/ 6 w 15"/>
                <a:gd name="T41" fmla="*/ 17 h 17"/>
                <a:gd name="T42" fmla="*/ 8 w 15"/>
                <a:gd name="T43" fmla="*/ 17 h 17"/>
                <a:gd name="T44" fmla="*/ 9 w 15"/>
                <a:gd name="T45" fmla="*/ 17 h 17"/>
                <a:gd name="T46" fmla="*/ 10 w 15"/>
                <a:gd name="T47" fmla="*/ 17 h 17"/>
                <a:gd name="T48" fmla="*/ 11 w 15"/>
                <a:gd name="T49" fmla="*/ 17 h 17"/>
                <a:gd name="T50" fmla="*/ 12 w 15"/>
                <a:gd name="T51" fmla="*/ 16 h 17"/>
                <a:gd name="T52" fmla="*/ 13 w 15"/>
                <a:gd name="T53" fmla="*/ 15 h 17"/>
                <a:gd name="T54" fmla="*/ 13 w 15"/>
                <a:gd name="T55" fmla="*/ 14 h 17"/>
                <a:gd name="T56" fmla="*/ 14 w 15"/>
                <a:gd name="T57" fmla="*/ 13 h 17"/>
                <a:gd name="T58" fmla="*/ 15 w 15"/>
                <a:gd name="T59" fmla="*/ 12 h 17"/>
                <a:gd name="T60" fmla="*/ 15 w 15"/>
                <a:gd name="T61" fmla="*/ 10 h 17"/>
                <a:gd name="T62" fmla="*/ 15 w 15"/>
                <a:gd name="T63" fmla="*/ 8 h 17"/>
                <a:gd name="T64" fmla="*/ 14 w 15"/>
                <a:gd name="T65" fmla="*/ 7 h 17"/>
                <a:gd name="T66" fmla="*/ 13 w 15"/>
                <a:gd name="T6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5" y="8"/>
                  </a:lnTo>
                  <a:lnTo>
                    <a:pt x="14" y="7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283"/>
            <p:cNvSpPr>
              <a:spLocks/>
            </p:cNvSpPr>
            <p:nvPr/>
          </p:nvSpPr>
          <p:spPr bwMode="auto">
            <a:xfrm>
              <a:off x="428625" y="3092451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7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7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11" name="Picture 284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924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2" name="Picture 285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092451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3" name="Freeform 286"/>
            <p:cNvSpPr>
              <a:spLocks/>
            </p:cNvSpPr>
            <p:nvPr/>
          </p:nvSpPr>
          <p:spPr bwMode="auto">
            <a:xfrm>
              <a:off x="433388" y="3098801"/>
              <a:ext cx="23813" cy="26988"/>
            </a:xfrm>
            <a:custGeom>
              <a:avLst/>
              <a:gdLst>
                <a:gd name="T0" fmla="*/ 13 w 15"/>
                <a:gd name="T1" fmla="*/ 5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1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3 w 15"/>
                <a:gd name="T17" fmla="*/ 0 h 17"/>
                <a:gd name="T18" fmla="*/ 2 w 15"/>
                <a:gd name="T19" fmla="*/ 1 h 17"/>
                <a:gd name="T20" fmla="*/ 2 w 15"/>
                <a:gd name="T21" fmla="*/ 2 h 17"/>
                <a:gd name="T22" fmla="*/ 1 w 15"/>
                <a:gd name="T23" fmla="*/ 4 h 17"/>
                <a:gd name="T24" fmla="*/ 0 w 15"/>
                <a:gd name="T25" fmla="*/ 5 h 17"/>
                <a:gd name="T26" fmla="*/ 0 w 15"/>
                <a:gd name="T27" fmla="*/ 7 h 17"/>
                <a:gd name="T28" fmla="*/ 0 w 15"/>
                <a:gd name="T29" fmla="*/ 9 h 17"/>
                <a:gd name="T30" fmla="*/ 1 w 15"/>
                <a:gd name="T31" fmla="*/ 10 h 17"/>
                <a:gd name="T32" fmla="*/ 2 w 15"/>
                <a:gd name="T33" fmla="*/ 12 h 17"/>
                <a:gd name="T34" fmla="*/ 3 w 15"/>
                <a:gd name="T35" fmla="*/ 13 h 17"/>
                <a:gd name="T36" fmla="*/ 4 w 15"/>
                <a:gd name="T37" fmla="*/ 15 h 17"/>
                <a:gd name="T38" fmla="*/ 5 w 15"/>
                <a:gd name="T39" fmla="*/ 16 h 17"/>
                <a:gd name="T40" fmla="*/ 6 w 15"/>
                <a:gd name="T41" fmla="*/ 17 h 17"/>
                <a:gd name="T42" fmla="*/ 8 w 15"/>
                <a:gd name="T43" fmla="*/ 17 h 17"/>
                <a:gd name="T44" fmla="*/ 9 w 15"/>
                <a:gd name="T45" fmla="*/ 17 h 17"/>
                <a:gd name="T46" fmla="*/ 10 w 15"/>
                <a:gd name="T47" fmla="*/ 17 h 17"/>
                <a:gd name="T48" fmla="*/ 11 w 15"/>
                <a:gd name="T49" fmla="*/ 16 h 17"/>
                <a:gd name="T50" fmla="*/ 12 w 15"/>
                <a:gd name="T51" fmla="*/ 15 h 17"/>
                <a:gd name="T52" fmla="*/ 13 w 15"/>
                <a:gd name="T53" fmla="*/ 14 h 17"/>
                <a:gd name="T54" fmla="*/ 14 w 15"/>
                <a:gd name="T55" fmla="*/ 13 h 17"/>
                <a:gd name="T56" fmla="*/ 15 w 15"/>
                <a:gd name="T57" fmla="*/ 11 h 17"/>
                <a:gd name="T58" fmla="*/ 15 w 15"/>
                <a:gd name="T59" fmla="*/ 10 h 17"/>
                <a:gd name="T60" fmla="*/ 14 w 15"/>
                <a:gd name="T61" fmla="*/ 8 h 17"/>
                <a:gd name="T62" fmla="*/ 14 w 15"/>
                <a:gd name="T63" fmla="*/ 6 h 17"/>
                <a:gd name="T64" fmla="*/ 13 w 15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6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287"/>
            <p:cNvSpPr>
              <a:spLocks/>
            </p:cNvSpPr>
            <p:nvPr/>
          </p:nvSpPr>
          <p:spPr bwMode="auto">
            <a:xfrm>
              <a:off x="373063" y="3100388"/>
              <a:ext cx="22225" cy="26988"/>
            </a:xfrm>
            <a:custGeom>
              <a:avLst/>
              <a:gdLst>
                <a:gd name="T0" fmla="*/ 12 w 14"/>
                <a:gd name="T1" fmla="*/ 5 h 18"/>
                <a:gd name="T2" fmla="*/ 11 w 14"/>
                <a:gd name="T3" fmla="*/ 4 h 18"/>
                <a:gd name="T4" fmla="*/ 10 w 14"/>
                <a:gd name="T5" fmla="*/ 3 h 18"/>
                <a:gd name="T6" fmla="*/ 9 w 14"/>
                <a:gd name="T7" fmla="*/ 2 h 18"/>
                <a:gd name="T8" fmla="*/ 8 w 14"/>
                <a:gd name="T9" fmla="*/ 1 h 18"/>
                <a:gd name="T10" fmla="*/ 6 w 14"/>
                <a:gd name="T11" fmla="*/ 0 h 18"/>
                <a:gd name="T12" fmla="*/ 5 w 14"/>
                <a:gd name="T13" fmla="*/ 0 h 18"/>
                <a:gd name="T14" fmla="*/ 4 w 14"/>
                <a:gd name="T15" fmla="*/ 1 h 18"/>
                <a:gd name="T16" fmla="*/ 2 w 14"/>
                <a:gd name="T17" fmla="*/ 1 h 18"/>
                <a:gd name="T18" fmla="*/ 1 w 14"/>
                <a:gd name="T19" fmla="*/ 2 h 18"/>
                <a:gd name="T20" fmla="*/ 1 w 14"/>
                <a:gd name="T21" fmla="*/ 4 h 18"/>
                <a:gd name="T22" fmla="*/ 0 w 14"/>
                <a:gd name="T23" fmla="*/ 5 h 18"/>
                <a:gd name="T24" fmla="*/ 0 w 14"/>
                <a:gd name="T25" fmla="*/ 6 h 18"/>
                <a:gd name="T26" fmla="*/ 0 w 14"/>
                <a:gd name="T27" fmla="*/ 8 h 18"/>
                <a:gd name="T28" fmla="*/ 0 w 14"/>
                <a:gd name="T29" fmla="*/ 10 h 18"/>
                <a:gd name="T30" fmla="*/ 0 w 14"/>
                <a:gd name="T31" fmla="*/ 11 h 18"/>
                <a:gd name="T32" fmla="*/ 1 w 14"/>
                <a:gd name="T33" fmla="*/ 13 h 18"/>
                <a:gd name="T34" fmla="*/ 2 w 14"/>
                <a:gd name="T35" fmla="*/ 15 h 18"/>
                <a:gd name="T36" fmla="*/ 3 w 14"/>
                <a:gd name="T37" fmla="*/ 16 h 18"/>
                <a:gd name="T38" fmla="*/ 4 w 14"/>
                <a:gd name="T39" fmla="*/ 17 h 18"/>
                <a:gd name="T40" fmla="*/ 5 w 14"/>
                <a:gd name="T41" fmla="*/ 18 h 18"/>
                <a:gd name="T42" fmla="*/ 7 w 14"/>
                <a:gd name="T43" fmla="*/ 18 h 18"/>
                <a:gd name="T44" fmla="*/ 8 w 14"/>
                <a:gd name="T45" fmla="*/ 18 h 18"/>
                <a:gd name="T46" fmla="*/ 9 w 14"/>
                <a:gd name="T47" fmla="*/ 18 h 18"/>
                <a:gd name="T48" fmla="*/ 10 w 14"/>
                <a:gd name="T49" fmla="*/ 17 h 18"/>
                <a:gd name="T50" fmla="*/ 12 w 14"/>
                <a:gd name="T51" fmla="*/ 16 h 18"/>
                <a:gd name="T52" fmla="*/ 13 w 14"/>
                <a:gd name="T53" fmla="*/ 15 h 18"/>
                <a:gd name="T54" fmla="*/ 13 w 14"/>
                <a:gd name="T55" fmla="*/ 14 h 18"/>
                <a:gd name="T56" fmla="*/ 14 w 14"/>
                <a:gd name="T57" fmla="*/ 12 h 18"/>
                <a:gd name="T58" fmla="*/ 14 w 14"/>
                <a:gd name="T59" fmla="*/ 11 h 18"/>
                <a:gd name="T60" fmla="*/ 13 w 14"/>
                <a:gd name="T61" fmla="*/ 9 h 18"/>
                <a:gd name="T62" fmla="*/ 13 w 14"/>
                <a:gd name="T63" fmla="*/ 7 h 18"/>
                <a:gd name="T64" fmla="*/ 12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2" y="5"/>
                  </a:moveTo>
                  <a:lnTo>
                    <a:pt x="11" y="4"/>
                  </a:lnTo>
                  <a:lnTo>
                    <a:pt x="10" y="3"/>
                  </a:lnTo>
                  <a:lnTo>
                    <a:pt x="9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5"/>
                  </a:lnTo>
                  <a:lnTo>
                    <a:pt x="3" y="16"/>
                  </a:lnTo>
                  <a:lnTo>
                    <a:pt x="4" y="17"/>
                  </a:lnTo>
                  <a:lnTo>
                    <a:pt x="5" y="18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288"/>
            <p:cNvSpPr>
              <a:spLocks/>
            </p:cNvSpPr>
            <p:nvPr/>
          </p:nvSpPr>
          <p:spPr bwMode="auto">
            <a:xfrm>
              <a:off x="366713" y="3094038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16" name="Picture 289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940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" name="Picture 290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13" y="30940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8" name="Freeform 291"/>
            <p:cNvSpPr>
              <a:spLocks/>
            </p:cNvSpPr>
            <p:nvPr/>
          </p:nvSpPr>
          <p:spPr bwMode="auto">
            <a:xfrm>
              <a:off x="371475" y="3098801"/>
              <a:ext cx="22225" cy="28575"/>
            </a:xfrm>
            <a:custGeom>
              <a:avLst/>
              <a:gdLst>
                <a:gd name="T0" fmla="*/ 13 w 14"/>
                <a:gd name="T1" fmla="*/ 5 h 18"/>
                <a:gd name="T2" fmla="*/ 12 w 14"/>
                <a:gd name="T3" fmla="*/ 4 h 18"/>
                <a:gd name="T4" fmla="*/ 11 w 14"/>
                <a:gd name="T5" fmla="*/ 3 h 18"/>
                <a:gd name="T6" fmla="*/ 10 w 14"/>
                <a:gd name="T7" fmla="*/ 2 h 18"/>
                <a:gd name="T8" fmla="*/ 8 w 14"/>
                <a:gd name="T9" fmla="*/ 1 h 18"/>
                <a:gd name="T10" fmla="*/ 7 w 14"/>
                <a:gd name="T11" fmla="*/ 0 h 18"/>
                <a:gd name="T12" fmla="*/ 6 w 14"/>
                <a:gd name="T13" fmla="*/ 0 h 18"/>
                <a:gd name="T14" fmla="*/ 5 w 14"/>
                <a:gd name="T15" fmla="*/ 0 h 18"/>
                <a:gd name="T16" fmla="*/ 3 w 14"/>
                <a:gd name="T17" fmla="*/ 1 h 18"/>
                <a:gd name="T18" fmla="*/ 2 w 14"/>
                <a:gd name="T19" fmla="*/ 2 h 18"/>
                <a:gd name="T20" fmla="*/ 1 w 14"/>
                <a:gd name="T21" fmla="*/ 3 h 18"/>
                <a:gd name="T22" fmla="*/ 1 w 14"/>
                <a:gd name="T23" fmla="*/ 5 h 18"/>
                <a:gd name="T24" fmla="*/ 1 w 14"/>
                <a:gd name="T25" fmla="*/ 6 h 18"/>
                <a:gd name="T26" fmla="*/ 0 w 14"/>
                <a:gd name="T27" fmla="*/ 8 h 18"/>
                <a:gd name="T28" fmla="*/ 1 w 14"/>
                <a:gd name="T29" fmla="*/ 10 h 18"/>
                <a:gd name="T30" fmla="*/ 1 w 14"/>
                <a:gd name="T31" fmla="*/ 11 h 18"/>
                <a:gd name="T32" fmla="*/ 2 w 14"/>
                <a:gd name="T33" fmla="*/ 13 h 18"/>
                <a:gd name="T34" fmla="*/ 3 w 14"/>
                <a:gd name="T35" fmla="*/ 14 h 18"/>
                <a:gd name="T36" fmla="*/ 4 w 14"/>
                <a:gd name="T37" fmla="*/ 16 h 18"/>
                <a:gd name="T38" fmla="*/ 5 w 14"/>
                <a:gd name="T39" fmla="*/ 17 h 18"/>
                <a:gd name="T40" fmla="*/ 6 w 14"/>
                <a:gd name="T41" fmla="*/ 17 h 18"/>
                <a:gd name="T42" fmla="*/ 7 w 14"/>
                <a:gd name="T43" fmla="*/ 18 h 18"/>
                <a:gd name="T44" fmla="*/ 9 w 14"/>
                <a:gd name="T45" fmla="*/ 18 h 18"/>
                <a:gd name="T46" fmla="*/ 10 w 14"/>
                <a:gd name="T47" fmla="*/ 18 h 18"/>
                <a:gd name="T48" fmla="*/ 11 w 14"/>
                <a:gd name="T49" fmla="*/ 17 h 18"/>
                <a:gd name="T50" fmla="*/ 13 w 14"/>
                <a:gd name="T51" fmla="*/ 16 h 18"/>
                <a:gd name="T52" fmla="*/ 13 w 14"/>
                <a:gd name="T53" fmla="*/ 15 h 18"/>
                <a:gd name="T54" fmla="*/ 14 w 14"/>
                <a:gd name="T55" fmla="*/ 13 h 18"/>
                <a:gd name="T56" fmla="*/ 14 w 14"/>
                <a:gd name="T57" fmla="*/ 12 h 18"/>
                <a:gd name="T58" fmla="*/ 14 w 14"/>
                <a:gd name="T59" fmla="*/ 10 h 18"/>
                <a:gd name="T60" fmla="*/ 14 w 14"/>
                <a:gd name="T61" fmla="*/ 9 h 18"/>
                <a:gd name="T62" fmla="*/ 14 w 14"/>
                <a:gd name="T63" fmla="*/ 7 h 18"/>
                <a:gd name="T64" fmla="*/ 13 w 14"/>
                <a:gd name="T6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8">
                  <a:moveTo>
                    <a:pt x="13" y="5"/>
                  </a:moveTo>
                  <a:lnTo>
                    <a:pt x="12" y="4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1"/>
                  </a:lnTo>
                  <a:lnTo>
                    <a:pt x="2" y="13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1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292"/>
            <p:cNvSpPr>
              <a:spLocks/>
            </p:cNvSpPr>
            <p:nvPr/>
          </p:nvSpPr>
          <p:spPr bwMode="auto">
            <a:xfrm>
              <a:off x="403225" y="3119438"/>
              <a:ext cx="22225" cy="26988"/>
            </a:xfrm>
            <a:custGeom>
              <a:avLst/>
              <a:gdLst>
                <a:gd name="T0" fmla="*/ 12 w 14"/>
                <a:gd name="T1" fmla="*/ 5 h 17"/>
                <a:gd name="T2" fmla="*/ 11 w 14"/>
                <a:gd name="T3" fmla="*/ 3 h 17"/>
                <a:gd name="T4" fmla="*/ 10 w 14"/>
                <a:gd name="T5" fmla="*/ 2 h 17"/>
                <a:gd name="T6" fmla="*/ 9 w 14"/>
                <a:gd name="T7" fmla="*/ 1 h 17"/>
                <a:gd name="T8" fmla="*/ 8 w 14"/>
                <a:gd name="T9" fmla="*/ 0 h 17"/>
                <a:gd name="T10" fmla="*/ 7 w 14"/>
                <a:gd name="T11" fmla="*/ 0 h 17"/>
                <a:gd name="T12" fmla="*/ 5 w 14"/>
                <a:gd name="T13" fmla="*/ 0 h 17"/>
                <a:gd name="T14" fmla="*/ 4 w 14"/>
                <a:gd name="T15" fmla="*/ 0 h 17"/>
                <a:gd name="T16" fmla="*/ 2 w 14"/>
                <a:gd name="T17" fmla="*/ 0 h 17"/>
                <a:gd name="T18" fmla="*/ 1 w 14"/>
                <a:gd name="T19" fmla="*/ 2 h 17"/>
                <a:gd name="T20" fmla="*/ 1 w 14"/>
                <a:gd name="T21" fmla="*/ 3 h 17"/>
                <a:gd name="T22" fmla="*/ 0 w 14"/>
                <a:gd name="T23" fmla="*/ 4 h 17"/>
                <a:gd name="T24" fmla="*/ 0 w 14"/>
                <a:gd name="T25" fmla="*/ 5 h 17"/>
                <a:gd name="T26" fmla="*/ 0 w 14"/>
                <a:gd name="T27" fmla="*/ 7 h 17"/>
                <a:gd name="T28" fmla="*/ 0 w 14"/>
                <a:gd name="T29" fmla="*/ 9 h 17"/>
                <a:gd name="T30" fmla="*/ 0 w 14"/>
                <a:gd name="T31" fmla="*/ 10 h 17"/>
                <a:gd name="T32" fmla="*/ 1 w 14"/>
                <a:gd name="T33" fmla="*/ 12 h 17"/>
                <a:gd name="T34" fmla="*/ 2 w 14"/>
                <a:gd name="T35" fmla="*/ 14 h 17"/>
                <a:gd name="T36" fmla="*/ 3 w 14"/>
                <a:gd name="T37" fmla="*/ 15 h 17"/>
                <a:gd name="T38" fmla="*/ 4 w 14"/>
                <a:gd name="T39" fmla="*/ 16 h 17"/>
                <a:gd name="T40" fmla="*/ 5 w 14"/>
                <a:gd name="T41" fmla="*/ 17 h 17"/>
                <a:gd name="T42" fmla="*/ 7 w 14"/>
                <a:gd name="T43" fmla="*/ 17 h 17"/>
                <a:gd name="T44" fmla="*/ 8 w 14"/>
                <a:gd name="T45" fmla="*/ 17 h 17"/>
                <a:gd name="T46" fmla="*/ 9 w 14"/>
                <a:gd name="T47" fmla="*/ 17 h 17"/>
                <a:gd name="T48" fmla="*/ 11 w 14"/>
                <a:gd name="T49" fmla="*/ 17 h 17"/>
                <a:gd name="T50" fmla="*/ 12 w 14"/>
                <a:gd name="T51" fmla="*/ 15 h 17"/>
                <a:gd name="T52" fmla="*/ 13 w 14"/>
                <a:gd name="T53" fmla="*/ 14 h 17"/>
                <a:gd name="T54" fmla="*/ 13 w 14"/>
                <a:gd name="T55" fmla="*/ 13 h 17"/>
                <a:gd name="T56" fmla="*/ 14 w 14"/>
                <a:gd name="T57" fmla="*/ 12 h 17"/>
                <a:gd name="T58" fmla="*/ 14 w 14"/>
                <a:gd name="T59" fmla="*/ 10 h 17"/>
                <a:gd name="T60" fmla="*/ 13 w 14"/>
                <a:gd name="T61" fmla="*/ 8 h 17"/>
                <a:gd name="T62" fmla="*/ 13 w 14"/>
                <a:gd name="T63" fmla="*/ 7 h 17"/>
                <a:gd name="T64" fmla="*/ 12 w 14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7">
                  <a:moveTo>
                    <a:pt x="12" y="5"/>
                  </a:moveTo>
                  <a:lnTo>
                    <a:pt x="11" y="3"/>
                  </a:lnTo>
                  <a:lnTo>
                    <a:pt x="10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2" y="14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1" y="17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3" y="13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3" y="8"/>
                  </a:lnTo>
                  <a:lnTo>
                    <a:pt x="13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293"/>
            <p:cNvSpPr>
              <a:spLocks/>
            </p:cNvSpPr>
            <p:nvPr/>
          </p:nvSpPr>
          <p:spPr bwMode="auto">
            <a:xfrm>
              <a:off x="396875" y="3113088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7 h 24"/>
                <a:gd name="T4" fmla="*/ 12 w 21"/>
                <a:gd name="T5" fmla="*/ 0 h 24"/>
                <a:gd name="T6" fmla="*/ 0 w 21"/>
                <a:gd name="T7" fmla="*/ 8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7"/>
                  </a:lnTo>
                  <a:lnTo>
                    <a:pt x="12" y="0"/>
                  </a:lnTo>
                  <a:lnTo>
                    <a:pt x="0" y="8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21" name="Picture 294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11308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2" name="Picture 295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311308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3" name="Freeform 296"/>
            <p:cNvSpPr>
              <a:spLocks/>
            </p:cNvSpPr>
            <p:nvPr/>
          </p:nvSpPr>
          <p:spPr bwMode="auto">
            <a:xfrm>
              <a:off x="401638" y="3119438"/>
              <a:ext cx="22225" cy="26988"/>
            </a:xfrm>
            <a:custGeom>
              <a:avLst/>
              <a:gdLst>
                <a:gd name="T0" fmla="*/ 13 w 14"/>
                <a:gd name="T1" fmla="*/ 5 h 17"/>
                <a:gd name="T2" fmla="*/ 12 w 14"/>
                <a:gd name="T3" fmla="*/ 3 h 17"/>
                <a:gd name="T4" fmla="*/ 11 w 14"/>
                <a:gd name="T5" fmla="*/ 2 h 17"/>
                <a:gd name="T6" fmla="*/ 10 w 14"/>
                <a:gd name="T7" fmla="*/ 1 h 17"/>
                <a:gd name="T8" fmla="*/ 9 w 14"/>
                <a:gd name="T9" fmla="*/ 0 h 17"/>
                <a:gd name="T10" fmla="*/ 7 w 14"/>
                <a:gd name="T11" fmla="*/ 0 h 17"/>
                <a:gd name="T12" fmla="*/ 6 w 14"/>
                <a:gd name="T13" fmla="*/ 0 h 17"/>
                <a:gd name="T14" fmla="*/ 5 w 14"/>
                <a:gd name="T15" fmla="*/ 0 h 17"/>
                <a:gd name="T16" fmla="*/ 3 w 14"/>
                <a:gd name="T17" fmla="*/ 0 h 17"/>
                <a:gd name="T18" fmla="*/ 2 w 14"/>
                <a:gd name="T19" fmla="*/ 1 h 17"/>
                <a:gd name="T20" fmla="*/ 1 w 14"/>
                <a:gd name="T21" fmla="*/ 2 h 17"/>
                <a:gd name="T22" fmla="*/ 1 w 14"/>
                <a:gd name="T23" fmla="*/ 4 h 17"/>
                <a:gd name="T24" fmla="*/ 0 w 14"/>
                <a:gd name="T25" fmla="*/ 5 h 17"/>
                <a:gd name="T26" fmla="*/ 0 w 14"/>
                <a:gd name="T27" fmla="*/ 7 h 17"/>
                <a:gd name="T28" fmla="*/ 1 w 14"/>
                <a:gd name="T29" fmla="*/ 9 h 17"/>
                <a:gd name="T30" fmla="*/ 1 w 14"/>
                <a:gd name="T31" fmla="*/ 10 h 17"/>
                <a:gd name="T32" fmla="*/ 2 w 14"/>
                <a:gd name="T33" fmla="*/ 12 h 17"/>
                <a:gd name="T34" fmla="*/ 3 w 14"/>
                <a:gd name="T35" fmla="*/ 13 h 17"/>
                <a:gd name="T36" fmla="*/ 4 w 14"/>
                <a:gd name="T37" fmla="*/ 15 h 17"/>
                <a:gd name="T38" fmla="*/ 5 w 14"/>
                <a:gd name="T39" fmla="*/ 16 h 17"/>
                <a:gd name="T40" fmla="*/ 6 w 14"/>
                <a:gd name="T41" fmla="*/ 17 h 17"/>
                <a:gd name="T42" fmla="*/ 8 w 14"/>
                <a:gd name="T43" fmla="*/ 17 h 17"/>
                <a:gd name="T44" fmla="*/ 9 w 14"/>
                <a:gd name="T45" fmla="*/ 17 h 17"/>
                <a:gd name="T46" fmla="*/ 10 w 14"/>
                <a:gd name="T47" fmla="*/ 17 h 17"/>
                <a:gd name="T48" fmla="*/ 12 w 14"/>
                <a:gd name="T49" fmla="*/ 16 h 17"/>
                <a:gd name="T50" fmla="*/ 13 w 14"/>
                <a:gd name="T51" fmla="*/ 15 h 17"/>
                <a:gd name="T52" fmla="*/ 13 w 14"/>
                <a:gd name="T53" fmla="*/ 14 h 17"/>
                <a:gd name="T54" fmla="*/ 14 w 14"/>
                <a:gd name="T55" fmla="*/ 13 h 17"/>
                <a:gd name="T56" fmla="*/ 14 w 14"/>
                <a:gd name="T57" fmla="*/ 11 h 17"/>
                <a:gd name="T58" fmla="*/ 14 w 14"/>
                <a:gd name="T59" fmla="*/ 10 h 17"/>
                <a:gd name="T60" fmla="*/ 14 w 14"/>
                <a:gd name="T61" fmla="*/ 8 h 17"/>
                <a:gd name="T62" fmla="*/ 14 w 14"/>
                <a:gd name="T63" fmla="*/ 6 h 17"/>
                <a:gd name="T64" fmla="*/ 13 w 14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1" y="9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4" y="11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297"/>
            <p:cNvSpPr>
              <a:spLocks/>
            </p:cNvSpPr>
            <p:nvPr/>
          </p:nvSpPr>
          <p:spPr bwMode="auto">
            <a:xfrm>
              <a:off x="434975" y="3138488"/>
              <a:ext cx="22225" cy="28575"/>
            </a:xfrm>
            <a:custGeom>
              <a:avLst/>
              <a:gdLst>
                <a:gd name="T0" fmla="*/ 13 w 15"/>
                <a:gd name="T1" fmla="*/ 5 h 18"/>
                <a:gd name="T2" fmla="*/ 12 w 15"/>
                <a:gd name="T3" fmla="*/ 3 h 18"/>
                <a:gd name="T4" fmla="*/ 11 w 15"/>
                <a:gd name="T5" fmla="*/ 2 h 18"/>
                <a:gd name="T6" fmla="*/ 10 w 15"/>
                <a:gd name="T7" fmla="*/ 1 h 18"/>
                <a:gd name="T8" fmla="*/ 9 w 15"/>
                <a:gd name="T9" fmla="*/ 1 h 18"/>
                <a:gd name="T10" fmla="*/ 7 w 15"/>
                <a:gd name="T11" fmla="*/ 0 h 18"/>
                <a:gd name="T12" fmla="*/ 6 w 15"/>
                <a:gd name="T13" fmla="*/ 0 h 18"/>
                <a:gd name="T14" fmla="*/ 5 w 15"/>
                <a:gd name="T15" fmla="*/ 0 h 18"/>
                <a:gd name="T16" fmla="*/ 4 w 15"/>
                <a:gd name="T17" fmla="*/ 1 h 18"/>
                <a:gd name="T18" fmla="*/ 3 w 15"/>
                <a:gd name="T19" fmla="*/ 1 h 18"/>
                <a:gd name="T20" fmla="*/ 2 w 15"/>
                <a:gd name="T21" fmla="*/ 3 h 18"/>
                <a:gd name="T22" fmla="*/ 1 w 15"/>
                <a:gd name="T23" fmla="*/ 4 h 18"/>
                <a:gd name="T24" fmla="*/ 0 w 15"/>
                <a:gd name="T25" fmla="*/ 6 h 18"/>
                <a:gd name="T26" fmla="*/ 0 w 15"/>
                <a:gd name="T27" fmla="*/ 7 h 18"/>
                <a:gd name="T28" fmla="*/ 0 w 15"/>
                <a:gd name="T29" fmla="*/ 9 h 18"/>
                <a:gd name="T30" fmla="*/ 1 w 15"/>
                <a:gd name="T31" fmla="*/ 11 h 18"/>
                <a:gd name="T32" fmla="*/ 2 w 15"/>
                <a:gd name="T33" fmla="*/ 12 h 18"/>
                <a:gd name="T34" fmla="*/ 3 w 15"/>
                <a:gd name="T35" fmla="*/ 14 h 18"/>
                <a:gd name="T36" fmla="*/ 4 w 15"/>
                <a:gd name="T37" fmla="*/ 15 h 18"/>
                <a:gd name="T38" fmla="*/ 5 w 15"/>
                <a:gd name="T39" fmla="*/ 16 h 18"/>
                <a:gd name="T40" fmla="*/ 6 w 15"/>
                <a:gd name="T41" fmla="*/ 17 h 18"/>
                <a:gd name="T42" fmla="*/ 8 w 15"/>
                <a:gd name="T43" fmla="*/ 17 h 18"/>
                <a:gd name="T44" fmla="*/ 9 w 15"/>
                <a:gd name="T45" fmla="*/ 18 h 18"/>
                <a:gd name="T46" fmla="*/ 10 w 15"/>
                <a:gd name="T47" fmla="*/ 17 h 18"/>
                <a:gd name="T48" fmla="*/ 11 w 15"/>
                <a:gd name="T49" fmla="*/ 17 h 18"/>
                <a:gd name="T50" fmla="*/ 12 w 15"/>
                <a:gd name="T51" fmla="*/ 16 h 18"/>
                <a:gd name="T52" fmla="*/ 13 w 15"/>
                <a:gd name="T53" fmla="*/ 16 h 18"/>
                <a:gd name="T54" fmla="*/ 13 w 15"/>
                <a:gd name="T55" fmla="*/ 14 h 18"/>
                <a:gd name="T56" fmla="*/ 14 w 15"/>
                <a:gd name="T57" fmla="*/ 13 h 18"/>
                <a:gd name="T58" fmla="*/ 15 w 15"/>
                <a:gd name="T59" fmla="*/ 11 h 18"/>
                <a:gd name="T60" fmla="*/ 15 w 15"/>
                <a:gd name="T61" fmla="*/ 10 h 18"/>
                <a:gd name="T62" fmla="*/ 15 w 15"/>
                <a:gd name="T63" fmla="*/ 8 h 18"/>
                <a:gd name="T64" fmla="*/ 14 w 15"/>
                <a:gd name="T65" fmla="*/ 6 h 18"/>
                <a:gd name="T66" fmla="*/ 13 w 15"/>
                <a:gd name="T6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8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6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8"/>
                  </a:lnTo>
                  <a:lnTo>
                    <a:pt x="14" y="6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Freeform 298"/>
            <p:cNvSpPr>
              <a:spLocks/>
            </p:cNvSpPr>
            <p:nvPr/>
          </p:nvSpPr>
          <p:spPr bwMode="auto">
            <a:xfrm>
              <a:off x="428625" y="3133726"/>
              <a:ext cx="33338" cy="38100"/>
            </a:xfrm>
            <a:custGeom>
              <a:avLst/>
              <a:gdLst>
                <a:gd name="T0" fmla="*/ 9 w 21"/>
                <a:gd name="T1" fmla="*/ 24 h 24"/>
                <a:gd name="T2" fmla="*/ 21 w 21"/>
                <a:gd name="T3" fmla="*/ 16 h 24"/>
                <a:gd name="T4" fmla="*/ 12 w 21"/>
                <a:gd name="T5" fmla="*/ 0 h 24"/>
                <a:gd name="T6" fmla="*/ 0 w 21"/>
                <a:gd name="T7" fmla="*/ 7 h 24"/>
                <a:gd name="T8" fmla="*/ 9 w 2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9" y="24"/>
                  </a:moveTo>
                  <a:lnTo>
                    <a:pt x="21" y="16"/>
                  </a:lnTo>
                  <a:lnTo>
                    <a:pt x="12" y="0"/>
                  </a:lnTo>
                  <a:lnTo>
                    <a:pt x="0" y="7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26" name="Picture 299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1321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" name="Picture 300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132138"/>
              <a:ext cx="33338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8" name="Freeform 301"/>
            <p:cNvSpPr>
              <a:spLocks/>
            </p:cNvSpPr>
            <p:nvPr/>
          </p:nvSpPr>
          <p:spPr bwMode="auto">
            <a:xfrm>
              <a:off x="433388" y="3138488"/>
              <a:ext cx="23813" cy="26988"/>
            </a:xfrm>
            <a:custGeom>
              <a:avLst/>
              <a:gdLst>
                <a:gd name="T0" fmla="*/ 13 w 15"/>
                <a:gd name="T1" fmla="*/ 5 h 17"/>
                <a:gd name="T2" fmla="*/ 12 w 15"/>
                <a:gd name="T3" fmla="*/ 3 h 17"/>
                <a:gd name="T4" fmla="*/ 11 w 15"/>
                <a:gd name="T5" fmla="*/ 2 h 17"/>
                <a:gd name="T6" fmla="*/ 10 w 15"/>
                <a:gd name="T7" fmla="*/ 1 h 17"/>
                <a:gd name="T8" fmla="*/ 9 w 15"/>
                <a:gd name="T9" fmla="*/ 0 h 17"/>
                <a:gd name="T10" fmla="*/ 7 w 15"/>
                <a:gd name="T11" fmla="*/ 0 h 17"/>
                <a:gd name="T12" fmla="*/ 6 w 15"/>
                <a:gd name="T13" fmla="*/ 0 h 17"/>
                <a:gd name="T14" fmla="*/ 5 w 15"/>
                <a:gd name="T15" fmla="*/ 0 h 17"/>
                <a:gd name="T16" fmla="*/ 3 w 15"/>
                <a:gd name="T17" fmla="*/ 1 h 17"/>
                <a:gd name="T18" fmla="*/ 2 w 15"/>
                <a:gd name="T19" fmla="*/ 1 h 17"/>
                <a:gd name="T20" fmla="*/ 2 w 15"/>
                <a:gd name="T21" fmla="*/ 3 h 17"/>
                <a:gd name="T22" fmla="*/ 1 w 15"/>
                <a:gd name="T23" fmla="*/ 4 h 17"/>
                <a:gd name="T24" fmla="*/ 0 w 15"/>
                <a:gd name="T25" fmla="*/ 6 h 17"/>
                <a:gd name="T26" fmla="*/ 0 w 15"/>
                <a:gd name="T27" fmla="*/ 7 h 17"/>
                <a:gd name="T28" fmla="*/ 0 w 15"/>
                <a:gd name="T29" fmla="*/ 9 h 17"/>
                <a:gd name="T30" fmla="*/ 1 w 15"/>
                <a:gd name="T31" fmla="*/ 11 h 17"/>
                <a:gd name="T32" fmla="*/ 2 w 15"/>
                <a:gd name="T33" fmla="*/ 12 h 17"/>
                <a:gd name="T34" fmla="*/ 3 w 15"/>
                <a:gd name="T35" fmla="*/ 14 h 17"/>
                <a:gd name="T36" fmla="*/ 4 w 15"/>
                <a:gd name="T37" fmla="*/ 15 h 17"/>
                <a:gd name="T38" fmla="*/ 5 w 15"/>
                <a:gd name="T39" fmla="*/ 16 h 17"/>
                <a:gd name="T40" fmla="*/ 6 w 15"/>
                <a:gd name="T41" fmla="*/ 17 h 17"/>
                <a:gd name="T42" fmla="*/ 8 w 15"/>
                <a:gd name="T43" fmla="*/ 17 h 17"/>
                <a:gd name="T44" fmla="*/ 9 w 15"/>
                <a:gd name="T45" fmla="*/ 17 h 17"/>
                <a:gd name="T46" fmla="*/ 10 w 15"/>
                <a:gd name="T47" fmla="*/ 17 h 17"/>
                <a:gd name="T48" fmla="*/ 11 w 15"/>
                <a:gd name="T49" fmla="*/ 16 h 17"/>
                <a:gd name="T50" fmla="*/ 12 w 15"/>
                <a:gd name="T51" fmla="*/ 16 h 17"/>
                <a:gd name="T52" fmla="*/ 13 w 15"/>
                <a:gd name="T53" fmla="*/ 14 h 17"/>
                <a:gd name="T54" fmla="*/ 14 w 15"/>
                <a:gd name="T55" fmla="*/ 13 h 17"/>
                <a:gd name="T56" fmla="*/ 15 w 15"/>
                <a:gd name="T57" fmla="*/ 11 h 17"/>
                <a:gd name="T58" fmla="*/ 15 w 15"/>
                <a:gd name="T59" fmla="*/ 10 h 17"/>
                <a:gd name="T60" fmla="*/ 14 w 15"/>
                <a:gd name="T61" fmla="*/ 8 h 17"/>
                <a:gd name="T62" fmla="*/ 14 w 15"/>
                <a:gd name="T63" fmla="*/ 6 h 17"/>
                <a:gd name="T64" fmla="*/ 13 w 15"/>
                <a:gd name="T6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17">
                  <a:moveTo>
                    <a:pt x="13" y="5"/>
                  </a:moveTo>
                  <a:lnTo>
                    <a:pt x="12" y="3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1" y="16"/>
                  </a:lnTo>
                  <a:lnTo>
                    <a:pt x="12" y="16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329" name="Picture 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616" y="2493714"/>
            <a:ext cx="5334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0" name="Groupe 329"/>
          <p:cNvGrpSpPr/>
          <p:nvPr/>
        </p:nvGrpSpPr>
        <p:grpSpPr>
          <a:xfrm>
            <a:off x="4888408" y="2637730"/>
            <a:ext cx="547688" cy="412750"/>
            <a:chOff x="3503613" y="3055938"/>
            <a:chExt cx="547688" cy="412750"/>
          </a:xfrm>
        </p:grpSpPr>
        <p:sp>
          <p:nvSpPr>
            <p:cNvPr id="331" name="Freeform 35"/>
            <p:cNvSpPr>
              <a:spLocks noEditPoints="1"/>
            </p:cNvSpPr>
            <p:nvPr/>
          </p:nvSpPr>
          <p:spPr bwMode="auto">
            <a:xfrm>
              <a:off x="3503613" y="3055938"/>
              <a:ext cx="441325" cy="363538"/>
            </a:xfrm>
            <a:custGeom>
              <a:avLst/>
              <a:gdLst>
                <a:gd name="T0" fmla="*/ 278 w 278"/>
                <a:gd name="T1" fmla="*/ 211 h 229"/>
                <a:gd name="T2" fmla="*/ 248 w 278"/>
                <a:gd name="T3" fmla="*/ 181 h 229"/>
                <a:gd name="T4" fmla="*/ 204 w 278"/>
                <a:gd name="T5" fmla="*/ 130 h 229"/>
                <a:gd name="T6" fmla="*/ 239 w 278"/>
                <a:gd name="T7" fmla="*/ 102 h 229"/>
                <a:gd name="T8" fmla="*/ 259 w 278"/>
                <a:gd name="T9" fmla="*/ 71 h 229"/>
                <a:gd name="T10" fmla="*/ 270 w 278"/>
                <a:gd name="T11" fmla="*/ 36 h 229"/>
                <a:gd name="T12" fmla="*/ 262 w 278"/>
                <a:gd name="T13" fmla="*/ 23 h 229"/>
                <a:gd name="T14" fmla="*/ 233 w 278"/>
                <a:gd name="T15" fmla="*/ 37 h 229"/>
                <a:gd name="T16" fmla="*/ 254 w 278"/>
                <a:gd name="T17" fmla="*/ 22 h 229"/>
                <a:gd name="T18" fmla="*/ 259 w 278"/>
                <a:gd name="T19" fmla="*/ 9 h 229"/>
                <a:gd name="T20" fmla="*/ 250 w 278"/>
                <a:gd name="T21" fmla="*/ 5 h 229"/>
                <a:gd name="T22" fmla="*/ 223 w 278"/>
                <a:gd name="T23" fmla="*/ 10 h 229"/>
                <a:gd name="T24" fmla="*/ 175 w 278"/>
                <a:gd name="T25" fmla="*/ 26 h 229"/>
                <a:gd name="T26" fmla="*/ 119 w 278"/>
                <a:gd name="T27" fmla="*/ 11 h 229"/>
                <a:gd name="T28" fmla="*/ 105 w 278"/>
                <a:gd name="T29" fmla="*/ 13 h 229"/>
                <a:gd name="T30" fmla="*/ 167 w 278"/>
                <a:gd name="T31" fmla="*/ 29 h 229"/>
                <a:gd name="T32" fmla="*/ 107 w 278"/>
                <a:gd name="T33" fmla="*/ 34 h 229"/>
                <a:gd name="T34" fmla="*/ 108 w 278"/>
                <a:gd name="T35" fmla="*/ 10 h 229"/>
                <a:gd name="T36" fmla="*/ 110 w 278"/>
                <a:gd name="T37" fmla="*/ 0 h 229"/>
                <a:gd name="T38" fmla="*/ 98 w 278"/>
                <a:gd name="T39" fmla="*/ 3 h 229"/>
                <a:gd name="T40" fmla="*/ 82 w 278"/>
                <a:gd name="T41" fmla="*/ 13 h 229"/>
                <a:gd name="T42" fmla="*/ 79 w 278"/>
                <a:gd name="T43" fmla="*/ 15 h 229"/>
                <a:gd name="T44" fmla="*/ 78 w 278"/>
                <a:gd name="T45" fmla="*/ 19 h 229"/>
                <a:gd name="T46" fmla="*/ 65 w 278"/>
                <a:gd name="T47" fmla="*/ 76 h 229"/>
                <a:gd name="T48" fmla="*/ 11 w 278"/>
                <a:gd name="T49" fmla="*/ 111 h 229"/>
                <a:gd name="T50" fmla="*/ 0 w 278"/>
                <a:gd name="T51" fmla="*/ 123 h 229"/>
                <a:gd name="T52" fmla="*/ 21 w 278"/>
                <a:gd name="T53" fmla="*/ 128 h 229"/>
                <a:gd name="T54" fmla="*/ 15 w 278"/>
                <a:gd name="T55" fmla="*/ 131 h 229"/>
                <a:gd name="T56" fmla="*/ 17 w 278"/>
                <a:gd name="T57" fmla="*/ 136 h 229"/>
                <a:gd name="T58" fmla="*/ 37 w 278"/>
                <a:gd name="T59" fmla="*/ 146 h 229"/>
                <a:gd name="T60" fmla="*/ 87 w 278"/>
                <a:gd name="T61" fmla="*/ 154 h 229"/>
                <a:gd name="T62" fmla="*/ 125 w 278"/>
                <a:gd name="T63" fmla="*/ 153 h 229"/>
                <a:gd name="T64" fmla="*/ 119 w 278"/>
                <a:gd name="T65" fmla="*/ 198 h 229"/>
                <a:gd name="T66" fmla="*/ 95 w 278"/>
                <a:gd name="T67" fmla="*/ 219 h 229"/>
                <a:gd name="T68" fmla="*/ 91 w 278"/>
                <a:gd name="T69" fmla="*/ 228 h 229"/>
                <a:gd name="T70" fmla="*/ 121 w 278"/>
                <a:gd name="T71" fmla="*/ 228 h 229"/>
                <a:gd name="T72" fmla="*/ 278 w 278"/>
                <a:gd name="T73" fmla="*/ 216 h 229"/>
                <a:gd name="T74" fmla="*/ 85 w 278"/>
                <a:gd name="T75" fmla="*/ 21 h 229"/>
                <a:gd name="T76" fmla="*/ 105 w 278"/>
                <a:gd name="T77" fmla="*/ 45 h 229"/>
                <a:gd name="T78" fmla="*/ 139 w 278"/>
                <a:gd name="T79" fmla="*/ 152 h 229"/>
                <a:gd name="T80" fmla="*/ 176 w 278"/>
                <a:gd name="T81" fmla="*/ 143 h 229"/>
                <a:gd name="T82" fmla="*/ 210 w 278"/>
                <a:gd name="T83" fmla="*/ 148 h 229"/>
                <a:gd name="T84" fmla="*/ 180 w 278"/>
                <a:gd name="T85" fmla="*/ 152 h 229"/>
                <a:gd name="T86" fmla="*/ 147 w 278"/>
                <a:gd name="T87" fmla="*/ 155 h 229"/>
                <a:gd name="T88" fmla="*/ 141 w 278"/>
                <a:gd name="T89" fmla="*/ 164 h 229"/>
                <a:gd name="T90" fmla="*/ 144 w 278"/>
                <a:gd name="T91" fmla="*/ 180 h 229"/>
                <a:gd name="T92" fmla="*/ 139 w 278"/>
                <a:gd name="T93" fmla="*/ 193 h 229"/>
                <a:gd name="T94" fmla="*/ 79 w 278"/>
                <a:gd name="T95" fmla="*/ 18 h 229"/>
                <a:gd name="T96" fmla="*/ 135 w 278"/>
                <a:gd name="T97" fmla="*/ 18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8" h="229">
                  <a:moveTo>
                    <a:pt x="278" y="216"/>
                  </a:moveTo>
                  <a:lnTo>
                    <a:pt x="278" y="216"/>
                  </a:lnTo>
                  <a:lnTo>
                    <a:pt x="278" y="213"/>
                  </a:lnTo>
                  <a:lnTo>
                    <a:pt x="278" y="211"/>
                  </a:lnTo>
                  <a:lnTo>
                    <a:pt x="271" y="203"/>
                  </a:lnTo>
                  <a:lnTo>
                    <a:pt x="264" y="196"/>
                  </a:lnTo>
                  <a:lnTo>
                    <a:pt x="256" y="188"/>
                  </a:lnTo>
                  <a:lnTo>
                    <a:pt x="248" y="181"/>
                  </a:lnTo>
                  <a:lnTo>
                    <a:pt x="242" y="176"/>
                  </a:lnTo>
                  <a:lnTo>
                    <a:pt x="237" y="170"/>
                  </a:lnTo>
                  <a:lnTo>
                    <a:pt x="226" y="159"/>
                  </a:lnTo>
                  <a:lnTo>
                    <a:pt x="204" y="130"/>
                  </a:lnTo>
                  <a:lnTo>
                    <a:pt x="214" y="123"/>
                  </a:lnTo>
                  <a:lnTo>
                    <a:pt x="224" y="117"/>
                  </a:lnTo>
                  <a:lnTo>
                    <a:pt x="231" y="110"/>
                  </a:lnTo>
                  <a:lnTo>
                    <a:pt x="239" y="102"/>
                  </a:lnTo>
                  <a:lnTo>
                    <a:pt x="245" y="94"/>
                  </a:lnTo>
                  <a:lnTo>
                    <a:pt x="251" y="86"/>
                  </a:lnTo>
                  <a:lnTo>
                    <a:pt x="256" y="78"/>
                  </a:lnTo>
                  <a:lnTo>
                    <a:pt x="259" y="71"/>
                  </a:lnTo>
                  <a:lnTo>
                    <a:pt x="262" y="64"/>
                  </a:lnTo>
                  <a:lnTo>
                    <a:pt x="265" y="57"/>
                  </a:lnTo>
                  <a:lnTo>
                    <a:pt x="268" y="45"/>
                  </a:lnTo>
                  <a:lnTo>
                    <a:pt x="270" y="36"/>
                  </a:lnTo>
                  <a:lnTo>
                    <a:pt x="270" y="31"/>
                  </a:lnTo>
                  <a:lnTo>
                    <a:pt x="265" y="16"/>
                  </a:lnTo>
                  <a:lnTo>
                    <a:pt x="264" y="18"/>
                  </a:lnTo>
                  <a:lnTo>
                    <a:pt x="262" y="23"/>
                  </a:lnTo>
                  <a:lnTo>
                    <a:pt x="262" y="22"/>
                  </a:lnTo>
                  <a:lnTo>
                    <a:pt x="262" y="23"/>
                  </a:lnTo>
                  <a:lnTo>
                    <a:pt x="260" y="26"/>
                  </a:lnTo>
                  <a:lnTo>
                    <a:pt x="233" y="37"/>
                  </a:lnTo>
                  <a:lnTo>
                    <a:pt x="237" y="36"/>
                  </a:lnTo>
                  <a:lnTo>
                    <a:pt x="243" y="31"/>
                  </a:lnTo>
                  <a:lnTo>
                    <a:pt x="250" y="26"/>
                  </a:lnTo>
                  <a:lnTo>
                    <a:pt x="254" y="22"/>
                  </a:lnTo>
                  <a:lnTo>
                    <a:pt x="256" y="18"/>
                  </a:lnTo>
                  <a:lnTo>
                    <a:pt x="258" y="16"/>
                  </a:lnTo>
                  <a:lnTo>
                    <a:pt x="259" y="13"/>
                  </a:lnTo>
                  <a:lnTo>
                    <a:pt x="259" y="9"/>
                  </a:lnTo>
                  <a:lnTo>
                    <a:pt x="257" y="8"/>
                  </a:lnTo>
                  <a:lnTo>
                    <a:pt x="256" y="5"/>
                  </a:lnTo>
                  <a:lnTo>
                    <a:pt x="253" y="5"/>
                  </a:lnTo>
                  <a:lnTo>
                    <a:pt x="250" y="5"/>
                  </a:lnTo>
                  <a:lnTo>
                    <a:pt x="246" y="5"/>
                  </a:lnTo>
                  <a:lnTo>
                    <a:pt x="239" y="7"/>
                  </a:lnTo>
                  <a:lnTo>
                    <a:pt x="231" y="8"/>
                  </a:lnTo>
                  <a:lnTo>
                    <a:pt x="223" y="10"/>
                  </a:lnTo>
                  <a:lnTo>
                    <a:pt x="207" y="15"/>
                  </a:lnTo>
                  <a:lnTo>
                    <a:pt x="191" y="21"/>
                  </a:lnTo>
                  <a:lnTo>
                    <a:pt x="176" y="26"/>
                  </a:lnTo>
                  <a:lnTo>
                    <a:pt x="175" y="26"/>
                  </a:lnTo>
                  <a:lnTo>
                    <a:pt x="169" y="26"/>
                  </a:lnTo>
                  <a:lnTo>
                    <a:pt x="141" y="16"/>
                  </a:lnTo>
                  <a:lnTo>
                    <a:pt x="126" y="13"/>
                  </a:lnTo>
                  <a:lnTo>
                    <a:pt x="119" y="11"/>
                  </a:lnTo>
                  <a:lnTo>
                    <a:pt x="112" y="10"/>
                  </a:lnTo>
                  <a:lnTo>
                    <a:pt x="110" y="11"/>
                  </a:lnTo>
                  <a:lnTo>
                    <a:pt x="107" y="11"/>
                  </a:lnTo>
                  <a:lnTo>
                    <a:pt x="105" y="13"/>
                  </a:lnTo>
                  <a:lnTo>
                    <a:pt x="111" y="13"/>
                  </a:lnTo>
                  <a:lnTo>
                    <a:pt x="116" y="15"/>
                  </a:lnTo>
                  <a:lnTo>
                    <a:pt x="128" y="17"/>
                  </a:lnTo>
                  <a:lnTo>
                    <a:pt x="167" y="29"/>
                  </a:lnTo>
                  <a:lnTo>
                    <a:pt x="142" y="39"/>
                  </a:lnTo>
                  <a:lnTo>
                    <a:pt x="117" y="50"/>
                  </a:lnTo>
                  <a:lnTo>
                    <a:pt x="112" y="42"/>
                  </a:lnTo>
                  <a:lnTo>
                    <a:pt x="107" y="34"/>
                  </a:lnTo>
                  <a:lnTo>
                    <a:pt x="99" y="16"/>
                  </a:lnTo>
                  <a:lnTo>
                    <a:pt x="102" y="13"/>
                  </a:lnTo>
                  <a:lnTo>
                    <a:pt x="105" y="11"/>
                  </a:lnTo>
                  <a:lnTo>
                    <a:pt x="108" y="10"/>
                  </a:lnTo>
                  <a:lnTo>
                    <a:pt x="110" y="7"/>
                  </a:lnTo>
                  <a:lnTo>
                    <a:pt x="110" y="5"/>
                  </a:lnTo>
                  <a:lnTo>
                    <a:pt x="110" y="2"/>
                  </a:lnTo>
                  <a:lnTo>
                    <a:pt x="110" y="0"/>
                  </a:lnTo>
                  <a:lnTo>
                    <a:pt x="107" y="0"/>
                  </a:lnTo>
                  <a:lnTo>
                    <a:pt x="104" y="0"/>
                  </a:lnTo>
                  <a:lnTo>
                    <a:pt x="101" y="0"/>
                  </a:lnTo>
                  <a:lnTo>
                    <a:pt x="98" y="3"/>
                  </a:lnTo>
                  <a:lnTo>
                    <a:pt x="98" y="5"/>
                  </a:lnTo>
                  <a:lnTo>
                    <a:pt x="85" y="13"/>
                  </a:lnTo>
                  <a:lnTo>
                    <a:pt x="84" y="13"/>
                  </a:lnTo>
                  <a:lnTo>
                    <a:pt x="82" y="13"/>
                  </a:lnTo>
                  <a:lnTo>
                    <a:pt x="80" y="13"/>
                  </a:lnTo>
                  <a:lnTo>
                    <a:pt x="79" y="15"/>
                  </a:lnTo>
                  <a:lnTo>
                    <a:pt x="79" y="16"/>
                  </a:lnTo>
                  <a:lnTo>
                    <a:pt x="79" y="15"/>
                  </a:lnTo>
                  <a:lnTo>
                    <a:pt x="79" y="13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9"/>
                  </a:lnTo>
                  <a:lnTo>
                    <a:pt x="79" y="21"/>
                  </a:lnTo>
                  <a:lnTo>
                    <a:pt x="80" y="44"/>
                  </a:lnTo>
                  <a:lnTo>
                    <a:pt x="81" y="68"/>
                  </a:lnTo>
                  <a:lnTo>
                    <a:pt x="65" y="76"/>
                  </a:lnTo>
                  <a:lnTo>
                    <a:pt x="50" y="85"/>
                  </a:lnTo>
                  <a:lnTo>
                    <a:pt x="37" y="93"/>
                  </a:lnTo>
                  <a:lnTo>
                    <a:pt x="22" y="102"/>
                  </a:lnTo>
                  <a:lnTo>
                    <a:pt x="11" y="111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3"/>
                  </a:lnTo>
                  <a:lnTo>
                    <a:pt x="0" y="123"/>
                  </a:lnTo>
                  <a:lnTo>
                    <a:pt x="2" y="123"/>
                  </a:lnTo>
                  <a:lnTo>
                    <a:pt x="21" y="126"/>
                  </a:lnTo>
                  <a:lnTo>
                    <a:pt x="21" y="128"/>
                  </a:lnTo>
                  <a:lnTo>
                    <a:pt x="26" y="127"/>
                  </a:lnTo>
                  <a:lnTo>
                    <a:pt x="17" y="132"/>
                  </a:lnTo>
                  <a:lnTo>
                    <a:pt x="15" y="130"/>
                  </a:lnTo>
                  <a:lnTo>
                    <a:pt x="15" y="131"/>
                  </a:lnTo>
                  <a:lnTo>
                    <a:pt x="15" y="133"/>
                  </a:lnTo>
                  <a:lnTo>
                    <a:pt x="14" y="134"/>
                  </a:lnTo>
                  <a:lnTo>
                    <a:pt x="15" y="136"/>
                  </a:lnTo>
                  <a:lnTo>
                    <a:pt x="17" y="136"/>
                  </a:lnTo>
                  <a:lnTo>
                    <a:pt x="18" y="139"/>
                  </a:lnTo>
                  <a:lnTo>
                    <a:pt x="22" y="141"/>
                  </a:lnTo>
                  <a:lnTo>
                    <a:pt x="28" y="144"/>
                  </a:lnTo>
                  <a:lnTo>
                    <a:pt x="37" y="146"/>
                  </a:lnTo>
                  <a:lnTo>
                    <a:pt x="48" y="149"/>
                  </a:lnTo>
                  <a:lnTo>
                    <a:pt x="62" y="152"/>
                  </a:lnTo>
                  <a:lnTo>
                    <a:pt x="77" y="154"/>
                  </a:lnTo>
                  <a:lnTo>
                    <a:pt x="87" y="154"/>
                  </a:lnTo>
                  <a:lnTo>
                    <a:pt x="96" y="154"/>
                  </a:lnTo>
                  <a:lnTo>
                    <a:pt x="105" y="154"/>
                  </a:lnTo>
                  <a:lnTo>
                    <a:pt x="115" y="154"/>
                  </a:lnTo>
                  <a:lnTo>
                    <a:pt x="125" y="153"/>
                  </a:lnTo>
                  <a:lnTo>
                    <a:pt x="136" y="152"/>
                  </a:lnTo>
                  <a:lnTo>
                    <a:pt x="135" y="167"/>
                  </a:lnTo>
                  <a:lnTo>
                    <a:pt x="135" y="183"/>
                  </a:lnTo>
                  <a:lnTo>
                    <a:pt x="119" y="198"/>
                  </a:lnTo>
                  <a:lnTo>
                    <a:pt x="103" y="211"/>
                  </a:lnTo>
                  <a:lnTo>
                    <a:pt x="97" y="216"/>
                  </a:lnTo>
                  <a:lnTo>
                    <a:pt x="96" y="216"/>
                  </a:lnTo>
                  <a:lnTo>
                    <a:pt x="95" y="219"/>
                  </a:lnTo>
                  <a:lnTo>
                    <a:pt x="93" y="221"/>
                  </a:lnTo>
                  <a:lnTo>
                    <a:pt x="91" y="224"/>
                  </a:lnTo>
                  <a:lnTo>
                    <a:pt x="91" y="227"/>
                  </a:lnTo>
                  <a:lnTo>
                    <a:pt x="91" y="228"/>
                  </a:lnTo>
                  <a:lnTo>
                    <a:pt x="91" y="229"/>
                  </a:lnTo>
                  <a:lnTo>
                    <a:pt x="93" y="229"/>
                  </a:lnTo>
                  <a:lnTo>
                    <a:pt x="99" y="229"/>
                  </a:lnTo>
                  <a:lnTo>
                    <a:pt x="121" y="228"/>
                  </a:lnTo>
                  <a:lnTo>
                    <a:pt x="151" y="227"/>
                  </a:lnTo>
                  <a:lnTo>
                    <a:pt x="186" y="223"/>
                  </a:lnTo>
                  <a:lnTo>
                    <a:pt x="249" y="219"/>
                  </a:lnTo>
                  <a:lnTo>
                    <a:pt x="278" y="216"/>
                  </a:lnTo>
                  <a:close/>
                  <a:moveTo>
                    <a:pt x="87" y="65"/>
                  </a:moveTo>
                  <a:lnTo>
                    <a:pt x="87" y="65"/>
                  </a:lnTo>
                  <a:lnTo>
                    <a:pt x="86" y="43"/>
                  </a:lnTo>
                  <a:lnTo>
                    <a:pt x="85" y="21"/>
                  </a:lnTo>
                  <a:lnTo>
                    <a:pt x="88" y="19"/>
                  </a:lnTo>
                  <a:lnTo>
                    <a:pt x="92" y="18"/>
                  </a:lnTo>
                  <a:lnTo>
                    <a:pt x="101" y="36"/>
                  </a:lnTo>
                  <a:lnTo>
                    <a:pt x="105" y="45"/>
                  </a:lnTo>
                  <a:lnTo>
                    <a:pt x="111" y="54"/>
                  </a:lnTo>
                  <a:lnTo>
                    <a:pt x="87" y="65"/>
                  </a:lnTo>
                  <a:close/>
                  <a:moveTo>
                    <a:pt x="139" y="152"/>
                  </a:moveTo>
                  <a:lnTo>
                    <a:pt x="139" y="152"/>
                  </a:lnTo>
                  <a:lnTo>
                    <a:pt x="153" y="149"/>
                  </a:lnTo>
                  <a:lnTo>
                    <a:pt x="161" y="147"/>
                  </a:lnTo>
                  <a:lnTo>
                    <a:pt x="169" y="145"/>
                  </a:lnTo>
                  <a:lnTo>
                    <a:pt x="176" y="143"/>
                  </a:lnTo>
                  <a:lnTo>
                    <a:pt x="184" y="140"/>
                  </a:lnTo>
                  <a:lnTo>
                    <a:pt x="191" y="136"/>
                  </a:lnTo>
                  <a:lnTo>
                    <a:pt x="197" y="133"/>
                  </a:lnTo>
                  <a:lnTo>
                    <a:pt x="210" y="148"/>
                  </a:lnTo>
                  <a:lnTo>
                    <a:pt x="206" y="148"/>
                  </a:lnTo>
                  <a:lnTo>
                    <a:pt x="200" y="148"/>
                  </a:lnTo>
                  <a:lnTo>
                    <a:pt x="192" y="149"/>
                  </a:lnTo>
                  <a:lnTo>
                    <a:pt x="180" y="152"/>
                  </a:lnTo>
                  <a:lnTo>
                    <a:pt x="169" y="152"/>
                  </a:lnTo>
                  <a:lnTo>
                    <a:pt x="158" y="153"/>
                  </a:lnTo>
                  <a:lnTo>
                    <a:pt x="152" y="154"/>
                  </a:lnTo>
                  <a:lnTo>
                    <a:pt x="147" y="155"/>
                  </a:lnTo>
                  <a:lnTo>
                    <a:pt x="146" y="157"/>
                  </a:lnTo>
                  <a:lnTo>
                    <a:pt x="144" y="157"/>
                  </a:lnTo>
                  <a:lnTo>
                    <a:pt x="142" y="160"/>
                  </a:lnTo>
                  <a:lnTo>
                    <a:pt x="141" y="164"/>
                  </a:lnTo>
                  <a:lnTo>
                    <a:pt x="141" y="166"/>
                  </a:lnTo>
                  <a:lnTo>
                    <a:pt x="143" y="173"/>
                  </a:lnTo>
                  <a:lnTo>
                    <a:pt x="144" y="176"/>
                  </a:lnTo>
                  <a:lnTo>
                    <a:pt x="144" y="180"/>
                  </a:lnTo>
                  <a:lnTo>
                    <a:pt x="143" y="183"/>
                  </a:lnTo>
                  <a:lnTo>
                    <a:pt x="142" y="186"/>
                  </a:lnTo>
                  <a:lnTo>
                    <a:pt x="141" y="189"/>
                  </a:lnTo>
                  <a:lnTo>
                    <a:pt x="139" y="193"/>
                  </a:lnTo>
                  <a:lnTo>
                    <a:pt x="139" y="172"/>
                  </a:lnTo>
                  <a:lnTo>
                    <a:pt x="139" y="152"/>
                  </a:lnTo>
                  <a:close/>
                  <a:moveTo>
                    <a:pt x="79" y="18"/>
                  </a:moveTo>
                  <a:lnTo>
                    <a:pt x="79" y="18"/>
                  </a:lnTo>
                  <a:close/>
                  <a:moveTo>
                    <a:pt x="135" y="188"/>
                  </a:moveTo>
                  <a:lnTo>
                    <a:pt x="135" y="187"/>
                  </a:lnTo>
                  <a:lnTo>
                    <a:pt x="135" y="186"/>
                  </a:lnTo>
                  <a:lnTo>
                    <a:pt x="135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36"/>
            <p:cNvSpPr>
              <a:spLocks/>
            </p:cNvSpPr>
            <p:nvPr/>
          </p:nvSpPr>
          <p:spPr bwMode="auto">
            <a:xfrm>
              <a:off x="3519488" y="3405188"/>
              <a:ext cx="531813" cy="63500"/>
            </a:xfrm>
            <a:custGeom>
              <a:avLst/>
              <a:gdLst>
                <a:gd name="T0" fmla="*/ 0 w 335"/>
                <a:gd name="T1" fmla="*/ 20 h 40"/>
                <a:gd name="T2" fmla="*/ 2 w 335"/>
                <a:gd name="T3" fmla="*/ 19 h 40"/>
                <a:gd name="T4" fmla="*/ 16 w 335"/>
                <a:gd name="T5" fmla="*/ 17 h 40"/>
                <a:gd name="T6" fmla="*/ 48 w 335"/>
                <a:gd name="T7" fmla="*/ 17 h 40"/>
                <a:gd name="T8" fmla="*/ 58 w 335"/>
                <a:gd name="T9" fmla="*/ 14 h 40"/>
                <a:gd name="T10" fmla="*/ 58 w 335"/>
                <a:gd name="T11" fmla="*/ 11 h 40"/>
                <a:gd name="T12" fmla="*/ 77 w 335"/>
                <a:gd name="T13" fmla="*/ 9 h 40"/>
                <a:gd name="T14" fmla="*/ 107 w 335"/>
                <a:gd name="T15" fmla="*/ 4 h 40"/>
                <a:gd name="T16" fmla="*/ 128 w 335"/>
                <a:gd name="T17" fmla="*/ 1 h 40"/>
                <a:gd name="T18" fmla="*/ 158 w 335"/>
                <a:gd name="T19" fmla="*/ 0 h 40"/>
                <a:gd name="T20" fmla="*/ 195 w 335"/>
                <a:gd name="T21" fmla="*/ 0 h 40"/>
                <a:gd name="T22" fmla="*/ 232 w 335"/>
                <a:gd name="T23" fmla="*/ 2 h 40"/>
                <a:gd name="T24" fmla="*/ 268 w 335"/>
                <a:gd name="T25" fmla="*/ 4 h 40"/>
                <a:gd name="T26" fmla="*/ 286 w 335"/>
                <a:gd name="T27" fmla="*/ 11 h 40"/>
                <a:gd name="T28" fmla="*/ 287 w 335"/>
                <a:gd name="T29" fmla="*/ 14 h 40"/>
                <a:gd name="T30" fmla="*/ 292 w 335"/>
                <a:gd name="T31" fmla="*/ 17 h 40"/>
                <a:gd name="T32" fmla="*/ 302 w 335"/>
                <a:gd name="T33" fmla="*/ 19 h 40"/>
                <a:gd name="T34" fmla="*/ 327 w 335"/>
                <a:gd name="T35" fmla="*/ 22 h 40"/>
                <a:gd name="T36" fmla="*/ 330 w 335"/>
                <a:gd name="T37" fmla="*/ 25 h 40"/>
                <a:gd name="T38" fmla="*/ 312 w 335"/>
                <a:gd name="T39" fmla="*/ 27 h 40"/>
                <a:gd name="T40" fmla="*/ 289 w 335"/>
                <a:gd name="T41" fmla="*/ 28 h 40"/>
                <a:gd name="T42" fmla="*/ 255 w 335"/>
                <a:gd name="T43" fmla="*/ 29 h 40"/>
                <a:gd name="T44" fmla="*/ 223 w 335"/>
                <a:gd name="T45" fmla="*/ 30 h 40"/>
                <a:gd name="T46" fmla="*/ 164 w 335"/>
                <a:gd name="T47" fmla="*/ 31 h 40"/>
                <a:gd name="T48" fmla="*/ 162 w 335"/>
                <a:gd name="T49" fmla="*/ 34 h 40"/>
                <a:gd name="T50" fmla="*/ 154 w 335"/>
                <a:gd name="T51" fmla="*/ 38 h 40"/>
                <a:gd name="T52" fmla="*/ 142 w 335"/>
                <a:gd name="T53" fmla="*/ 38 h 40"/>
                <a:gd name="T54" fmla="*/ 132 w 335"/>
                <a:gd name="T55" fmla="*/ 40 h 40"/>
                <a:gd name="T56" fmla="*/ 124 w 335"/>
                <a:gd name="T57" fmla="*/ 38 h 40"/>
                <a:gd name="T58" fmla="*/ 117 w 335"/>
                <a:gd name="T59" fmla="*/ 36 h 40"/>
                <a:gd name="T60" fmla="*/ 110 w 335"/>
                <a:gd name="T61" fmla="*/ 35 h 40"/>
                <a:gd name="T62" fmla="*/ 104 w 335"/>
                <a:gd name="T63" fmla="*/ 35 h 40"/>
                <a:gd name="T64" fmla="*/ 96 w 335"/>
                <a:gd name="T65" fmla="*/ 38 h 40"/>
                <a:gd name="T66" fmla="*/ 88 w 335"/>
                <a:gd name="T67" fmla="*/ 38 h 40"/>
                <a:gd name="T68" fmla="*/ 57 w 335"/>
                <a:gd name="T69" fmla="*/ 36 h 40"/>
                <a:gd name="T70" fmla="*/ 40 w 335"/>
                <a:gd name="T71" fmla="*/ 35 h 40"/>
                <a:gd name="T72" fmla="*/ 29 w 335"/>
                <a:gd name="T73" fmla="*/ 33 h 40"/>
                <a:gd name="T74" fmla="*/ 23 w 335"/>
                <a:gd name="T75" fmla="*/ 31 h 40"/>
                <a:gd name="T76" fmla="*/ 15 w 335"/>
                <a:gd name="T77" fmla="*/ 30 h 40"/>
                <a:gd name="T78" fmla="*/ 7 w 335"/>
                <a:gd name="T79" fmla="*/ 28 h 40"/>
                <a:gd name="T80" fmla="*/ 0 w 335"/>
                <a:gd name="T81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5" h="40">
                  <a:moveTo>
                    <a:pt x="0" y="20"/>
                  </a:moveTo>
                  <a:lnTo>
                    <a:pt x="0" y="20"/>
                  </a:lnTo>
                  <a:lnTo>
                    <a:pt x="1" y="20"/>
                  </a:lnTo>
                  <a:lnTo>
                    <a:pt x="2" y="19"/>
                  </a:lnTo>
                  <a:lnTo>
                    <a:pt x="7" y="19"/>
                  </a:lnTo>
                  <a:lnTo>
                    <a:pt x="16" y="17"/>
                  </a:lnTo>
                  <a:lnTo>
                    <a:pt x="27" y="17"/>
                  </a:lnTo>
                  <a:lnTo>
                    <a:pt x="48" y="17"/>
                  </a:lnTo>
                  <a:lnTo>
                    <a:pt x="59" y="17"/>
                  </a:lnTo>
                  <a:lnTo>
                    <a:pt x="58" y="14"/>
                  </a:lnTo>
                  <a:lnTo>
                    <a:pt x="58" y="13"/>
                  </a:lnTo>
                  <a:lnTo>
                    <a:pt x="58" y="11"/>
                  </a:lnTo>
                  <a:lnTo>
                    <a:pt x="58" y="9"/>
                  </a:lnTo>
                  <a:lnTo>
                    <a:pt x="77" y="9"/>
                  </a:lnTo>
                  <a:lnTo>
                    <a:pt x="96" y="6"/>
                  </a:lnTo>
                  <a:lnTo>
                    <a:pt x="107" y="4"/>
                  </a:lnTo>
                  <a:lnTo>
                    <a:pt x="117" y="2"/>
                  </a:lnTo>
                  <a:lnTo>
                    <a:pt x="128" y="1"/>
                  </a:lnTo>
                  <a:lnTo>
                    <a:pt x="140" y="0"/>
                  </a:lnTo>
                  <a:lnTo>
                    <a:pt x="158" y="0"/>
                  </a:lnTo>
                  <a:lnTo>
                    <a:pt x="177" y="0"/>
                  </a:lnTo>
                  <a:lnTo>
                    <a:pt x="195" y="0"/>
                  </a:lnTo>
                  <a:lnTo>
                    <a:pt x="213" y="1"/>
                  </a:lnTo>
                  <a:lnTo>
                    <a:pt x="232" y="2"/>
                  </a:lnTo>
                  <a:lnTo>
                    <a:pt x="250" y="4"/>
                  </a:lnTo>
                  <a:lnTo>
                    <a:pt x="268" y="4"/>
                  </a:lnTo>
                  <a:lnTo>
                    <a:pt x="286" y="4"/>
                  </a:lnTo>
                  <a:lnTo>
                    <a:pt x="286" y="11"/>
                  </a:lnTo>
                  <a:lnTo>
                    <a:pt x="287" y="13"/>
                  </a:lnTo>
                  <a:lnTo>
                    <a:pt x="287" y="14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6" y="19"/>
                  </a:lnTo>
                  <a:lnTo>
                    <a:pt x="302" y="19"/>
                  </a:lnTo>
                  <a:lnTo>
                    <a:pt x="319" y="21"/>
                  </a:lnTo>
                  <a:lnTo>
                    <a:pt x="327" y="22"/>
                  </a:lnTo>
                  <a:lnTo>
                    <a:pt x="335" y="25"/>
                  </a:lnTo>
                  <a:lnTo>
                    <a:pt x="330" y="25"/>
                  </a:lnTo>
                  <a:lnTo>
                    <a:pt x="324" y="25"/>
                  </a:lnTo>
                  <a:lnTo>
                    <a:pt x="312" y="27"/>
                  </a:lnTo>
                  <a:lnTo>
                    <a:pt x="300" y="27"/>
                  </a:lnTo>
                  <a:lnTo>
                    <a:pt x="289" y="28"/>
                  </a:lnTo>
                  <a:lnTo>
                    <a:pt x="266" y="28"/>
                  </a:lnTo>
                  <a:lnTo>
                    <a:pt x="255" y="29"/>
                  </a:lnTo>
                  <a:lnTo>
                    <a:pt x="243" y="30"/>
                  </a:lnTo>
                  <a:lnTo>
                    <a:pt x="223" y="30"/>
                  </a:lnTo>
                  <a:lnTo>
                    <a:pt x="203" y="31"/>
                  </a:lnTo>
                  <a:lnTo>
                    <a:pt x="164" y="31"/>
                  </a:lnTo>
                  <a:lnTo>
                    <a:pt x="163" y="33"/>
                  </a:lnTo>
                  <a:lnTo>
                    <a:pt x="162" y="34"/>
                  </a:lnTo>
                  <a:lnTo>
                    <a:pt x="157" y="36"/>
                  </a:lnTo>
                  <a:lnTo>
                    <a:pt x="154" y="38"/>
                  </a:lnTo>
                  <a:lnTo>
                    <a:pt x="148" y="38"/>
                  </a:lnTo>
                  <a:lnTo>
                    <a:pt x="142" y="38"/>
                  </a:lnTo>
                  <a:lnTo>
                    <a:pt x="137" y="40"/>
                  </a:lnTo>
                  <a:lnTo>
                    <a:pt x="132" y="40"/>
                  </a:lnTo>
                  <a:lnTo>
                    <a:pt x="128" y="38"/>
                  </a:lnTo>
                  <a:lnTo>
                    <a:pt x="124" y="38"/>
                  </a:lnTo>
                  <a:lnTo>
                    <a:pt x="120" y="38"/>
                  </a:lnTo>
                  <a:lnTo>
                    <a:pt x="117" y="36"/>
                  </a:lnTo>
                  <a:lnTo>
                    <a:pt x="114" y="35"/>
                  </a:lnTo>
                  <a:lnTo>
                    <a:pt x="110" y="35"/>
                  </a:lnTo>
                  <a:lnTo>
                    <a:pt x="107" y="35"/>
                  </a:lnTo>
                  <a:lnTo>
                    <a:pt x="104" y="35"/>
                  </a:lnTo>
                  <a:lnTo>
                    <a:pt x="101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88" y="38"/>
                  </a:lnTo>
                  <a:lnTo>
                    <a:pt x="74" y="38"/>
                  </a:lnTo>
                  <a:lnTo>
                    <a:pt x="57" y="36"/>
                  </a:lnTo>
                  <a:lnTo>
                    <a:pt x="50" y="36"/>
                  </a:lnTo>
                  <a:lnTo>
                    <a:pt x="40" y="35"/>
                  </a:lnTo>
                  <a:lnTo>
                    <a:pt x="35" y="34"/>
                  </a:lnTo>
                  <a:lnTo>
                    <a:pt x="29" y="33"/>
                  </a:lnTo>
                  <a:lnTo>
                    <a:pt x="25" y="31"/>
                  </a:lnTo>
                  <a:lnTo>
                    <a:pt x="23" y="31"/>
                  </a:lnTo>
                  <a:lnTo>
                    <a:pt x="18" y="31"/>
                  </a:lnTo>
                  <a:lnTo>
                    <a:pt x="15" y="30"/>
                  </a:lnTo>
                  <a:lnTo>
                    <a:pt x="12" y="29"/>
                  </a:lnTo>
                  <a:lnTo>
                    <a:pt x="7" y="28"/>
                  </a:lnTo>
                  <a:lnTo>
                    <a:pt x="0" y="25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37"/>
            <p:cNvSpPr>
              <a:spLocks/>
            </p:cNvSpPr>
            <p:nvPr/>
          </p:nvSpPr>
          <p:spPr bwMode="auto">
            <a:xfrm>
              <a:off x="3675063" y="3290888"/>
              <a:ext cx="269875" cy="127000"/>
            </a:xfrm>
            <a:custGeom>
              <a:avLst/>
              <a:gdLst>
                <a:gd name="T0" fmla="*/ 170 w 170"/>
                <a:gd name="T1" fmla="*/ 63 h 80"/>
                <a:gd name="T2" fmla="*/ 170 w 170"/>
                <a:gd name="T3" fmla="*/ 63 h 80"/>
                <a:gd name="T4" fmla="*/ 163 w 170"/>
                <a:gd name="T5" fmla="*/ 55 h 80"/>
                <a:gd name="T6" fmla="*/ 156 w 170"/>
                <a:gd name="T7" fmla="*/ 48 h 80"/>
                <a:gd name="T8" fmla="*/ 148 w 170"/>
                <a:gd name="T9" fmla="*/ 40 h 80"/>
                <a:gd name="T10" fmla="*/ 140 w 170"/>
                <a:gd name="T11" fmla="*/ 34 h 80"/>
                <a:gd name="T12" fmla="*/ 132 w 170"/>
                <a:gd name="T13" fmla="*/ 27 h 80"/>
                <a:gd name="T14" fmla="*/ 127 w 170"/>
                <a:gd name="T15" fmla="*/ 21 h 80"/>
                <a:gd name="T16" fmla="*/ 119 w 170"/>
                <a:gd name="T17" fmla="*/ 13 h 80"/>
                <a:gd name="T18" fmla="*/ 113 w 170"/>
                <a:gd name="T19" fmla="*/ 5 h 80"/>
                <a:gd name="T20" fmla="*/ 109 w 170"/>
                <a:gd name="T21" fmla="*/ 3 h 80"/>
                <a:gd name="T22" fmla="*/ 107 w 170"/>
                <a:gd name="T23" fmla="*/ 2 h 80"/>
                <a:gd name="T24" fmla="*/ 103 w 170"/>
                <a:gd name="T25" fmla="*/ 0 h 80"/>
                <a:gd name="T26" fmla="*/ 99 w 170"/>
                <a:gd name="T27" fmla="*/ 0 h 80"/>
                <a:gd name="T28" fmla="*/ 95 w 170"/>
                <a:gd name="T29" fmla="*/ 0 h 80"/>
                <a:gd name="T30" fmla="*/ 92 w 170"/>
                <a:gd name="T31" fmla="*/ 2 h 80"/>
                <a:gd name="T32" fmla="*/ 84 w 170"/>
                <a:gd name="T33" fmla="*/ 3 h 80"/>
                <a:gd name="T34" fmla="*/ 72 w 170"/>
                <a:gd name="T35" fmla="*/ 5 h 80"/>
                <a:gd name="T36" fmla="*/ 61 w 170"/>
                <a:gd name="T37" fmla="*/ 5 h 80"/>
                <a:gd name="T38" fmla="*/ 50 w 170"/>
                <a:gd name="T39" fmla="*/ 5 h 80"/>
                <a:gd name="T40" fmla="*/ 44 w 170"/>
                <a:gd name="T41" fmla="*/ 7 h 80"/>
                <a:gd name="T42" fmla="*/ 39 w 170"/>
                <a:gd name="T43" fmla="*/ 8 h 80"/>
                <a:gd name="T44" fmla="*/ 37 w 170"/>
                <a:gd name="T45" fmla="*/ 9 h 80"/>
                <a:gd name="T46" fmla="*/ 36 w 170"/>
                <a:gd name="T47" fmla="*/ 10 h 80"/>
                <a:gd name="T48" fmla="*/ 34 w 170"/>
                <a:gd name="T49" fmla="*/ 13 h 80"/>
                <a:gd name="T50" fmla="*/ 33 w 170"/>
                <a:gd name="T51" fmla="*/ 16 h 80"/>
                <a:gd name="T52" fmla="*/ 33 w 170"/>
                <a:gd name="T53" fmla="*/ 18 h 80"/>
                <a:gd name="T54" fmla="*/ 34 w 170"/>
                <a:gd name="T55" fmla="*/ 23 h 80"/>
                <a:gd name="T56" fmla="*/ 35 w 170"/>
                <a:gd name="T57" fmla="*/ 26 h 80"/>
                <a:gd name="T58" fmla="*/ 36 w 170"/>
                <a:gd name="T59" fmla="*/ 31 h 80"/>
                <a:gd name="T60" fmla="*/ 35 w 170"/>
                <a:gd name="T61" fmla="*/ 34 h 80"/>
                <a:gd name="T62" fmla="*/ 34 w 170"/>
                <a:gd name="T63" fmla="*/ 39 h 80"/>
                <a:gd name="T64" fmla="*/ 32 w 170"/>
                <a:gd name="T65" fmla="*/ 42 h 80"/>
                <a:gd name="T66" fmla="*/ 31 w 170"/>
                <a:gd name="T67" fmla="*/ 46 h 80"/>
                <a:gd name="T68" fmla="*/ 26 w 170"/>
                <a:gd name="T69" fmla="*/ 51 h 80"/>
                <a:gd name="T70" fmla="*/ 20 w 170"/>
                <a:gd name="T71" fmla="*/ 55 h 80"/>
                <a:gd name="T72" fmla="*/ 15 w 170"/>
                <a:gd name="T73" fmla="*/ 61 h 80"/>
                <a:gd name="T74" fmla="*/ 3 w 170"/>
                <a:gd name="T75" fmla="*/ 72 h 80"/>
                <a:gd name="T76" fmla="*/ 1 w 170"/>
                <a:gd name="T77" fmla="*/ 74 h 80"/>
                <a:gd name="T78" fmla="*/ 0 w 170"/>
                <a:gd name="T79" fmla="*/ 77 h 80"/>
                <a:gd name="T80" fmla="*/ 0 w 170"/>
                <a:gd name="T81" fmla="*/ 78 h 80"/>
                <a:gd name="T82" fmla="*/ 0 w 170"/>
                <a:gd name="T83" fmla="*/ 80 h 80"/>
                <a:gd name="T84" fmla="*/ 1 w 170"/>
                <a:gd name="T85" fmla="*/ 80 h 80"/>
                <a:gd name="T86" fmla="*/ 2 w 170"/>
                <a:gd name="T87" fmla="*/ 80 h 80"/>
                <a:gd name="T88" fmla="*/ 7 w 170"/>
                <a:gd name="T89" fmla="*/ 74 h 80"/>
                <a:gd name="T90" fmla="*/ 7 w 170"/>
                <a:gd name="T91" fmla="*/ 75 h 80"/>
                <a:gd name="T92" fmla="*/ 7 w 170"/>
                <a:gd name="T93" fmla="*/ 76 h 80"/>
                <a:gd name="T94" fmla="*/ 8 w 170"/>
                <a:gd name="T95" fmla="*/ 76 h 80"/>
                <a:gd name="T96" fmla="*/ 14 w 170"/>
                <a:gd name="T97" fmla="*/ 75 h 80"/>
                <a:gd name="T98" fmla="*/ 32 w 170"/>
                <a:gd name="T99" fmla="*/ 75 h 80"/>
                <a:gd name="T100" fmla="*/ 51 w 170"/>
                <a:gd name="T101" fmla="*/ 75 h 80"/>
                <a:gd name="T102" fmla="*/ 89 w 170"/>
                <a:gd name="T103" fmla="*/ 76 h 80"/>
                <a:gd name="T104" fmla="*/ 108 w 170"/>
                <a:gd name="T105" fmla="*/ 76 h 80"/>
                <a:gd name="T106" fmla="*/ 127 w 170"/>
                <a:gd name="T107" fmla="*/ 76 h 80"/>
                <a:gd name="T108" fmla="*/ 146 w 170"/>
                <a:gd name="T109" fmla="*/ 75 h 80"/>
                <a:gd name="T110" fmla="*/ 165 w 170"/>
                <a:gd name="T111" fmla="*/ 74 h 80"/>
                <a:gd name="T112" fmla="*/ 166 w 170"/>
                <a:gd name="T113" fmla="*/ 73 h 80"/>
                <a:gd name="T114" fmla="*/ 166 w 170"/>
                <a:gd name="T115" fmla="*/ 72 h 80"/>
                <a:gd name="T116" fmla="*/ 169 w 170"/>
                <a:gd name="T117" fmla="*/ 69 h 80"/>
                <a:gd name="T118" fmla="*/ 170 w 170"/>
                <a:gd name="T119" fmla="*/ 66 h 80"/>
                <a:gd name="T120" fmla="*/ 170 w 170"/>
                <a:gd name="T121" fmla="*/ 64 h 80"/>
                <a:gd name="T122" fmla="*/ 170 w 170"/>
                <a:gd name="T12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" h="80">
                  <a:moveTo>
                    <a:pt x="170" y="63"/>
                  </a:moveTo>
                  <a:lnTo>
                    <a:pt x="170" y="63"/>
                  </a:lnTo>
                  <a:lnTo>
                    <a:pt x="163" y="55"/>
                  </a:lnTo>
                  <a:lnTo>
                    <a:pt x="156" y="48"/>
                  </a:lnTo>
                  <a:lnTo>
                    <a:pt x="148" y="40"/>
                  </a:lnTo>
                  <a:lnTo>
                    <a:pt x="140" y="34"/>
                  </a:lnTo>
                  <a:lnTo>
                    <a:pt x="132" y="27"/>
                  </a:lnTo>
                  <a:lnTo>
                    <a:pt x="127" y="21"/>
                  </a:lnTo>
                  <a:lnTo>
                    <a:pt x="119" y="13"/>
                  </a:lnTo>
                  <a:lnTo>
                    <a:pt x="113" y="5"/>
                  </a:lnTo>
                  <a:lnTo>
                    <a:pt x="109" y="3"/>
                  </a:lnTo>
                  <a:lnTo>
                    <a:pt x="107" y="2"/>
                  </a:lnTo>
                  <a:lnTo>
                    <a:pt x="103" y="0"/>
                  </a:lnTo>
                  <a:lnTo>
                    <a:pt x="99" y="0"/>
                  </a:lnTo>
                  <a:lnTo>
                    <a:pt x="95" y="0"/>
                  </a:lnTo>
                  <a:lnTo>
                    <a:pt x="92" y="2"/>
                  </a:lnTo>
                  <a:lnTo>
                    <a:pt x="84" y="3"/>
                  </a:lnTo>
                  <a:lnTo>
                    <a:pt x="72" y="5"/>
                  </a:lnTo>
                  <a:lnTo>
                    <a:pt x="61" y="5"/>
                  </a:lnTo>
                  <a:lnTo>
                    <a:pt x="50" y="5"/>
                  </a:lnTo>
                  <a:lnTo>
                    <a:pt x="44" y="7"/>
                  </a:lnTo>
                  <a:lnTo>
                    <a:pt x="39" y="8"/>
                  </a:lnTo>
                  <a:lnTo>
                    <a:pt x="37" y="9"/>
                  </a:lnTo>
                  <a:lnTo>
                    <a:pt x="36" y="10"/>
                  </a:lnTo>
                  <a:lnTo>
                    <a:pt x="34" y="13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4" y="23"/>
                  </a:lnTo>
                  <a:lnTo>
                    <a:pt x="35" y="26"/>
                  </a:lnTo>
                  <a:lnTo>
                    <a:pt x="36" y="31"/>
                  </a:lnTo>
                  <a:lnTo>
                    <a:pt x="35" y="34"/>
                  </a:lnTo>
                  <a:lnTo>
                    <a:pt x="34" y="39"/>
                  </a:lnTo>
                  <a:lnTo>
                    <a:pt x="32" y="42"/>
                  </a:lnTo>
                  <a:lnTo>
                    <a:pt x="31" y="46"/>
                  </a:lnTo>
                  <a:lnTo>
                    <a:pt x="26" y="51"/>
                  </a:lnTo>
                  <a:lnTo>
                    <a:pt x="20" y="55"/>
                  </a:lnTo>
                  <a:lnTo>
                    <a:pt x="15" y="61"/>
                  </a:lnTo>
                  <a:lnTo>
                    <a:pt x="3" y="72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1" y="80"/>
                  </a:lnTo>
                  <a:lnTo>
                    <a:pt x="2" y="80"/>
                  </a:lnTo>
                  <a:lnTo>
                    <a:pt x="7" y="74"/>
                  </a:lnTo>
                  <a:lnTo>
                    <a:pt x="7" y="75"/>
                  </a:lnTo>
                  <a:lnTo>
                    <a:pt x="7" y="76"/>
                  </a:lnTo>
                  <a:lnTo>
                    <a:pt x="8" y="76"/>
                  </a:lnTo>
                  <a:lnTo>
                    <a:pt x="14" y="75"/>
                  </a:lnTo>
                  <a:lnTo>
                    <a:pt x="32" y="75"/>
                  </a:lnTo>
                  <a:lnTo>
                    <a:pt x="51" y="75"/>
                  </a:lnTo>
                  <a:lnTo>
                    <a:pt x="89" y="76"/>
                  </a:lnTo>
                  <a:lnTo>
                    <a:pt x="108" y="76"/>
                  </a:lnTo>
                  <a:lnTo>
                    <a:pt x="127" y="76"/>
                  </a:lnTo>
                  <a:lnTo>
                    <a:pt x="146" y="75"/>
                  </a:lnTo>
                  <a:lnTo>
                    <a:pt x="165" y="74"/>
                  </a:lnTo>
                  <a:lnTo>
                    <a:pt x="166" y="73"/>
                  </a:lnTo>
                  <a:lnTo>
                    <a:pt x="166" y="72"/>
                  </a:lnTo>
                  <a:lnTo>
                    <a:pt x="169" y="69"/>
                  </a:lnTo>
                  <a:lnTo>
                    <a:pt x="170" y="66"/>
                  </a:lnTo>
                  <a:lnTo>
                    <a:pt x="170" y="64"/>
                  </a:lnTo>
                  <a:lnTo>
                    <a:pt x="170" y="63"/>
                  </a:lnTo>
                  <a:close/>
                </a:path>
              </a:pathLst>
            </a:custGeom>
            <a:solidFill>
              <a:srgbClr val="F8B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38"/>
            <p:cNvSpPr>
              <a:spLocks/>
            </p:cNvSpPr>
            <p:nvPr/>
          </p:nvSpPr>
          <p:spPr bwMode="auto">
            <a:xfrm>
              <a:off x="3536950" y="3079751"/>
              <a:ext cx="395288" cy="220663"/>
            </a:xfrm>
            <a:custGeom>
              <a:avLst/>
              <a:gdLst>
                <a:gd name="T0" fmla="*/ 0 w 249"/>
                <a:gd name="T1" fmla="*/ 124 h 139"/>
                <a:gd name="T2" fmla="*/ 0 w 249"/>
                <a:gd name="T3" fmla="*/ 124 h 139"/>
                <a:gd name="T4" fmla="*/ 2 w 249"/>
                <a:gd name="T5" fmla="*/ 126 h 139"/>
                <a:gd name="T6" fmla="*/ 6 w 249"/>
                <a:gd name="T7" fmla="*/ 127 h 139"/>
                <a:gd name="T8" fmla="*/ 12 w 249"/>
                <a:gd name="T9" fmla="*/ 129 h 139"/>
                <a:gd name="T10" fmla="*/ 19 w 249"/>
                <a:gd name="T11" fmla="*/ 132 h 139"/>
                <a:gd name="T12" fmla="*/ 28 w 249"/>
                <a:gd name="T13" fmla="*/ 134 h 139"/>
                <a:gd name="T14" fmla="*/ 38 w 249"/>
                <a:gd name="T15" fmla="*/ 135 h 139"/>
                <a:gd name="T16" fmla="*/ 50 w 249"/>
                <a:gd name="T17" fmla="*/ 137 h 139"/>
                <a:gd name="T18" fmla="*/ 62 w 249"/>
                <a:gd name="T19" fmla="*/ 139 h 139"/>
                <a:gd name="T20" fmla="*/ 75 w 249"/>
                <a:gd name="T21" fmla="*/ 139 h 139"/>
                <a:gd name="T22" fmla="*/ 89 w 249"/>
                <a:gd name="T23" fmla="*/ 139 h 139"/>
                <a:gd name="T24" fmla="*/ 104 w 249"/>
                <a:gd name="T25" fmla="*/ 137 h 139"/>
                <a:gd name="T26" fmla="*/ 119 w 249"/>
                <a:gd name="T27" fmla="*/ 135 h 139"/>
                <a:gd name="T28" fmla="*/ 134 w 249"/>
                <a:gd name="T29" fmla="*/ 133 h 139"/>
                <a:gd name="T30" fmla="*/ 141 w 249"/>
                <a:gd name="T31" fmla="*/ 132 h 139"/>
                <a:gd name="T32" fmla="*/ 149 w 249"/>
                <a:gd name="T33" fmla="*/ 129 h 139"/>
                <a:gd name="T34" fmla="*/ 156 w 249"/>
                <a:gd name="T35" fmla="*/ 126 h 139"/>
                <a:gd name="T36" fmla="*/ 164 w 249"/>
                <a:gd name="T37" fmla="*/ 124 h 139"/>
                <a:gd name="T38" fmla="*/ 172 w 249"/>
                <a:gd name="T39" fmla="*/ 121 h 139"/>
                <a:gd name="T40" fmla="*/ 180 w 249"/>
                <a:gd name="T41" fmla="*/ 116 h 139"/>
                <a:gd name="T42" fmla="*/ 191 w 249"/>
                <a:gd name="T43" fmla="*/ 110 h 139"/>
                <a:gd name="T44" fmla="*/ 201 w 249"/>
                <a:gd name="T45" fmla="*/ 103 h 139"/>
                <a:gd name="T46" fmla="*/ 209 w 249"/>
                <a:gd name="T47" fmla="*/ 96 h 139"/>
                <a:gd name="T48" fmla="*/ 217 w 249"/>
                <a:gd name="T49" fmla="*/ 87 h 139"/>
                <a:gd name="T50" fmla="*/ 224 w 249"/>
                <a:gd name="T51" fmla="*/ 81 h 139"/>
                <a:gd name="T52" fmla="*/ 228 w 249"/>
                <a:gd name="T53" fmla="*/ 73 h 139"/>
                <a:gd name="T54" fmla="*/ 234 w 249"/>
                <a:gd name="T55" fmla="*/ 64 h 139"/>
                <a:gd name="T56" fmla="*/ 238 w 249"/>
                <a:gd name="T57" fmla="*/ 56 h 139"/>
                <a:gd name="T58" fmla="*/ 240 w 249"/>
                <a:gd name="T59" fmla="*/ 49 h 139"/>
                <a:gd name="T60" fmla="*/ 243 w 249"/>
                <a:gd name="T61" fmla="*/ 42 h 139"/>
                <a:gd name="T62" fmla="*/ 246 w 249"/>
                <a:gd name="T63" fmla="*/ 36 h 139"/>
                <a:gd name="T64" fmla="*/ 247 w 249"/>
                <a:gd name="T65" fmla="*/ 31 h 139"/>
                <a:gd name="T66" fmla="*/ 249 w 249"/>
                <a:gd name="T67" fmla="*/ 21 h 139"/>
                <a:gd name="T68" fmla="*/ 249 w 249"/>
                <a:gd name="T69" fmla="*/ 16 h 139"/>
                <a:gd name="T70" fmla="*/ 243 w 249"/>
                <a:gd name="T71" fmla="*/ 0 h 139"/>
                <a:gd name="T72" fmla="*/ 242 w 249"/>
                <a:gd name="T73" fmla="*/ 4 h 139"/>
                <a:gd name="T74" fmla="*/ 240 w 249"/>
                <a:gd name="T75" fmla="*/ 7 h 139"/>
                <a:gd name="T76" fmla="*/ 238 w 249"/>
                <a:gd name="T77" fmla="*/ 12 h 139"/>
                <a:gd name="T78" fmla="*/ 234 w 249"/>
                <a:gd name="T79" fmla="*/ 16 h 139"/>
                <a:gd name="T80" fmla="*/ 228 w 249"/>
                <a:gd name="T81" fmla="*/ 20 h 139"/>
                <a:gd name="T82" fmla="*/ 223 w 249"/>
                <a:gd name="T83" fmla="*/ 25 h 139"/>
                <a:gd name="T84" fmla="*/ 209 w 249"/>
                <a:gd name="T85" fmla="*/ 34 h 139"/>
                <a:gd name="T86" fmla="*/ 195 w 249"/>
                <a:gd name="T87" fmla="*/ 44 h 139"/>
                <a:gd name="T88" fmla="*/ 181 w 249"/>
                <a:gd name="T89" fmla="*/ 52 h 139"/>
                <a:gd name="T90" fmla="*/ 158 w 249"/>
                <a:gd name="T91" fmla="*/ 63 h 139"/>
                <a:gd name="T92" fmla="*/ 141 w 249"/>
                <a:gd name="T93" fmla="*/ 71 h 139"/>
                <a:gd name="T94" fmla="*/ 123 w 249"/>
                <a:gd name="T95" fmla="*/ 81 h 139"/>
                <a:gd name="T96" fmla="*/ 105 w 249"/>
                <a:gd name="T97" fmla="*/ 89 h 139"/>
                <a:gd name="T98" fmla="*/ 86 w 249"/>
                <a:gd name="T99" fmla="*/ 96 h 139"/>
                <a:gd name="T100" fmla="*/ 66 w 249"/>
                <a:gd name="T101" fmla="*/ 104 h 139"/>
                <a:gd name="T102" fmla="*/ 57 w 249"/>
                <a:gd name="T103" fmla="*/ 108 h 139"/>
                <a:gd name="T104" fmla="*/ 47 w 249"/>
                <a:gd name="T105" fmla="*/ 110 h 139"/>
                <a:gd name="T106" fmla="*/ 37 w 249"/>
                <a:gd name="T107" fmla="*/ 112 h 139"/>
                <a:gd name="T108" fmla="*/ 27 w 249"/>
                <a:gd name="T109" fmla="*/ 114 h 139"/>
                <a:gd name="T110" fmla="*/ 16 w 249"/>
                <a:gd name="T111" fmla="*/ 116 h 139"/>
                <a:gd name="T112" fmla="*/ 8 w 249"/>
                <a:gd name="T113" fmla="*/ 117 h 139"/>
                <a:gd name="T114" fmla="*/ 0 w 249"/>
                <a:gd name="T115" fmla="*/ 12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9" h="139">
                  <a:moveTo>
                    <a:pt x="0" y="124"/>
                  </a:moveTo>
                  <a:lnTo>
                    <a:pt x="0" y="124"/>
                  </a:lnTo>
                  <a:lnTo>
                    <a:pt x="2" y="126"/>
                  </a:lnTo>
                  <a:lnTo>
                    <a:pt x="6" y="127"/>
                  </a:lnTo>
                  <a:lnTo>
                    <a:pt x="12" y="129"/>
                  </a:lnTo>
                  <a:lnTo>
                    <a:pt x="19" y="132"/>
                  </a:lnTo>
                  <a:lnTo>
                    <a:pt x="28" y="134"/>
                  </a:lnTo>
                  <a:lnTo>
                    <a:pt x="38" y="135"/>
                  </a:lnTo>
                  <a:lnTo>
                    <a:pt x="50" y="137"/>
                  </a:lnTo>
                  <a:lnTo>
                    <a:pt x="62" y="139"/>
                  </a:lnTo>
                  <a:lnTo>
                    <a:pt x="75" y="139"/>
                  </a:lnTo>
                  <a:lnTo>
                    <a:pt x="89" y="139"/>
                  </a:lnTo>
                  <a:lnTo>
                    <a:pt x="104" y="137"/>
                  </a:lnTo>
                  <a:lnTo>
                    <a:pt x="119" y="135"/>
                  </a:lnTo>
                  <a:lnTo>
                    <a:pt x="134" y="133"/>
                  </a:lnTo>
                  <a:lnTo>
                    <a:pt x="141" y="132"/>
                  </a:lnTo>
                  <a:lnTo>
                    <a:pt x="149" y="129"/>
                  </a:lnTo>
                  <a:lnTo>
                    <a:pt x="156" y="126"/>
                  </a:lnTo>
                  <a:lnTo>
                    <a:pt x="164" y="124"/>
                  </a:lnTo>
                  <a:lnTo>
                    <a:pt x="172" y="121"/>
                  </a:lnTo>
                  <a:lnTo>
                    <a:pt x="180" y="116"/>
                  </a:lnTo>
                  <a:lnTo>
                    <a:pt x="191" y="110"/>
                  </a:lnTo>
                  <a:lnTo>
                    <a:pt x="201" y="103"/>
                  </a:lnTo>
                  <a:lnTo>
                    <a:pt x="209" y="96"/>
                  </a:lnTo>
                  <a:lnTo>
                    <a:pt x="217" y="87"/>
                  </a:lnTo>
                  <a:lnTo>
                    <a:pt x="224" y="81"/>
                  </a:lnTo>
                  <a:lnTo>
                    <a:pt x="228" y="73"/>
                  </a:lnTo>
                  <a:lnTo>
                    <a:pt x="234" y="64"/>
                  </a:lnTo>
                  <a:lnTo>
                    <a:pt x="238" y="56"/>
                  </a:lnTo>
                  <a:lnTo>
                    <a:pt x="240" y="49"/>
                  </a:lnTo>
                  <a:lnTo>
                    <a:pt x="243" y="42"/>
                  </a:lnTo>
                  <a:lnTo>
                    <a:pt x="246" y="36"/>
                  </a:lnTo>
                  <a:lnTo>
                    <a:pt x="247" y="31"/>
                  </a:lnTo>
                  <a:lnTo>
                    <a:pt x="249" y="21"/>
                  </a:lnTo>
                  <a:lnTo>
                    <a:pt x="249" y="16"/>
                  </a:lnTo>
                  <a:lnTo>
                    <a:pt x="243" y="0"/>
                  </a:lnTo>
                  <a:lnTo>
                    <a:pt x="242" y="4"/>
                  </a:lnTo>
                  <a:lnTo>
                    <a:pt x="240" y="7"/>
                  </a:lnTo>
                  <a:lnTo>
                    <a:pt x="238" y="12"/>
                  </a:lnTo>
                  <a:lnTo>
                    <a:pt x="234" y="16"/>
                  </a:lnTo>
                  <a:lnTo>
                    <a:pt x="228" y="20"/>
                  </a:lnTo>
                  <a:lnTo>
                    <a:pt x="223" y="25"/>
                  </a:lnTo>
                  <a:lnTo>
                    <a:pt x="209" y="34"/>
                  </a:lnTo>
                  <a:lnTo>
                    <a:pt x="195" y="44"/>
                  </a:lnTo>
                  <a:lnTo>
                    <a:pt x="181" y="52"/>
                  </a:lnTo>
                  <a:lnTo>
                    <a:pt x="158" y="63"/>
                  </a:lnTo>
                  <a:lnTo>
                    <a:pt x="141" y="71"/>
                  </a:lnTo>
                  <a:lnTo>
                    <a:pt x="123" y="81"/>
                  </a:lnTo>
                  <a:lnTo>
                    <a:pt x="105" y="89"/>
                  </a:lnTo>
                  <a:lnTo>
                    <a:pt x="86" y="96"/>
                  </a:lnTo>
                  <a:lnTo>
                    <a:pt x="66" y="104"/>
                  </a:lnTo>
                  <a:lnTo>
                    <a:pt x="57" y="108"/>
                  </a:lnTo>
                  <a:lnTo>
                    <a:pt x="47" y="110"/>
                  </a:lnTo>
                  <a:lnTo>
                    <a:pt x="37" y="112"/>
                  </a:lnTo>
                  <a:lnTo>
                    <a:pt x="27" y="114"/>
                  </a:lnTo>
                  <a:lnTo>
                    <a:pt x="16" y="116"/>
                  </a:lnTo>
                  <a:lnTo>
                    <a:pt x="8" y="117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F8B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39"/>
            <p:cNvSpPr>
              <a:spLocks/>
            </p:cNvSpPr>
            <p:nvPr/>
          </p:nvSpPr>
          <p:spPr bwMode="auto">
            <a:xfrm>
              <a:off x="3724275" y="3284538"/>
              <a:ext cx="7938" cy="4763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3 h 3"/>
                <a:gd name="T4" fmla="*/ 2 w 5"/>
                <a:gd name="T5" fmla="*/ 3 h 3"/>
                <a:gd name="T6" fmla="*/ 4 w 5"/>
                <a:gd name="T7" fmla="*/ 1 h 3"/>
                <a:gd name="T8" fmla="*/ 5 w 5"/>
                <a:gd name="T9" fmla="*/ 0 h 3"/>
                <a:gd name="T10" fmla="*/ 4 w 5"/>
                <a:gd name="T11" fmla="*/ 0 h 3"/>
                <a:gd name="T12" fmla="*/ 2 w 5"/>
                <a:gd name="T13" fmla="*/ 1 h 3"/>
                <a:gd name="T14" fmla="*/ 0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4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40"/>
            <p:cNvSpPr>
              <a:spLocks/>
            </p:cNvSpPr>
            <p:nvPr/>
          </p:nvSpPr>
          <p:spPr bwMode="auto">
            <a:xfrm>
              <a:off x="3717925" y="3284538"/>
              <a:ext cx="7938" cy="112713"/>
            </a:xfrm>
            <a:custGeom>
              <a:avLst/>
              <a:gdLst>
                <a:gd name="T0" fmla="*/ 1 w 5"/>
                <a:gd name="T1" fmla="*/ 5 h 71"/>
                <a:gd name="T2" fmla="*/ 1 w 5"/>
                <a:gd name="T3" fmla="*/ 5 h 71"/>
                <a:gd name="T4" fmla="*/ 0 w 5"/>
                <a:gd name="T5" fmla="*/ 21 h 71"/>
                <a:gd name="T6" fmla="*/ 0 w 5"/>
                <a:gd name="T7" fmla="*/ 38 h 71"/>
                <a:gd name="T8" fmla="*/ 2 w 5"/>
                <a:gd name="T9" fmla="*/ 71 h 71"/>
                <a:gd name="T10" fmla="*/ 3 w 5"/>
                <a:gd name="T11" fmla="*/ 70 h 71"/>
                <a:gd name="T12" fmla="*/ 5 w 5"/>
                <a:gd name="T13" fmla="*/ 67 h 71"/>
                <a:gd name="T14" fmla="*/ 5 w 5"/>
                <a:gd name="T15" fmla="*/ 66 h 71"/>
                <a:gd name="T16" fmla="*/ 4 w 5"/>
                <a:gd name="T17" fmla="*/ 34 h 71"/>
                <a:gd name="T18" fmla="*/ 4 w 5"/>
                <a:gd name="T19" fmla="*/ 18 h 71"/>
                <a:gd name="T20" fmla="*/ 4 w 5"/>
                <a:gd name="T21" fmla="*/ 2 h 71"/>
                <a:gd name="T22" fmla="*/ 4 w 5"/>
                <a:gd name="T23" fmla="*/ 0 h 71"/>
                <a:gd name="T24" fmla="*/ 3 w 5"/>
                <a:gd name="T25" fmla="*/ 0 h 71"/>
                <a:gd name="T26" fmla="*/ 3 w 5"/>
                <a:gd name="T27" fmla="*/ 2 h 71"/>
                <a:gd name="T28" fmla="*/ 2 w 5"/>
                <a:gd name="T29" fmla="*/ 4 h 71"/>
                <a:gd name="T30" fmla="*/ 1 w 5"/>
                <a:gd name="T31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71">
                  <a:moveTo>
                    <a:pt x="1" y="5"/>
                  </a:moveTo>
                  <a:lnTo>
                    <a:pt x="1" y="5"/>
                  </a:lnTo>
                  <a:lnTo>
                    <a:pt x="0" y="21"/>
                  </a:lnTo>
                  <a:lnTo>
                    <a:pt x="0" y="38"/>
                  </a:lnTo>
                  <a:lnTo>
                    <a:pt x="2" y="71"/>
                  </a:lnTo>
                  <a:lnTo>
                    <a:pt x="3" y="70"/>
                  </a:lnTo>
                  <a:lnTo>
                    <a:pt x="5" y="67"/>
                  </a:lnTo>
                  <a:lnTo>
                    <a:pt x="5" y="66"/>
                  </a:lnTo>
                  <a:lnTo>
                    <a:pt x="4" y="34"/>
                  </a:lnTo>
                  <a:lnTo>
                    <a:pt x="4" y="18"/>
                  </a:lnTo>
                  <a:lnTo>
                    <a:pt x="4" y="2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4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41"/>
            <p:cNvSpPr>
              <a:spLocks/>
            </p:cNvSpPr>
            <p:nvPr/>
          </p:nvSpPr>
          <p:spPr bwMode="auto">
            <a:xfrm>
              <a:off x="3638550" y="3346451"/>
              <a:ext cx="93663" cy="74613"/>
            </a:xfrm>
            <a:custGeom>
              <a:avLst/>
              <a:gdLst>
                <a:gd name="T0" fmla="*/ 51 w 59"/>
                <a:gd name="T1" fmla="*/ 0 h 47"/>
                <a:gd name="T2" fmla="*/ 51 w 59"/>
                <a:gd name="T3" fmla="*/ 0 h 47"/>
                <a:gd name="T4" fmla="*/ 34 w 59"/>
                <a:gd name="T5" fmla="*/ 13 h 47"/>
                <a:gd name="T6" fmla="*/ 18 w 59"/>
                <a:gd name="T7" fmla="*/ 28 h 47"/>
                <a:gd name="T8" fmla="*/ 13 w 59"/>
                <a:gd name="T9" fmla="*/ 32 h 47"/>
                <a:gd name="T10" fmla="*/ 9 w 59"/>
                <a:gd name="T11" fmla="*/ 37 h 47"/>
                <a:gd name="T12" fmla="*/ 6 w 59"/>
                <a:gd name="T13" fmla="*/ 39 h 47"/>
                <a:gd name="T14" fmla="*/ 3 w 59"/>
                <a:gd name="T15" fmla="*/ 41 h 47"/>
                <a:gd name="T16" fmla="*/ 1 w 59"/>
                <a:gd name="T17" fmla="*/ 44 h 47"/>
                <a:gd name="T18" fmla="*/ 0 w 59"/>
                <a:gd name="T19" fmla="*/ 47 h 47"/>
                <a:gd name="T20" fmla="*/ 1 w 59"/>
                <a:gd name="T21" fmla="*/ 47 h 47"/>
                <a:gd name="T22" fmla="*/ 2 w 59"/>
                <a:gd name="T23" fmla="*/ 46 h 47"/>
                <a:gd name="T24" fmla="*/ 3 w 59"/>
                <a:gd name="T25" fmla="*/ 44 h 47"/>
                <a:gd name="T26" fmla="*/ 5 w 59"/>
                <a:gd name="T27" fmla="*/ 42 h 47"/>
                <a:gd name="T28" fmla="*/ 1 w 59"/>
                <a:gd name="T29" fmla="*/ 47 h 47"/>
                <a:gd name="T30" fmla="*/ 35 w 59"/>
                <a:gd name="T31" fmla="*/ 47 h 47"/>
                <a:gd name="T32" fmla="*/ 46 w 59"/>
                <a:gd name="T33" fmla="*/ 47 h 47"/>
                <a:gd name="T34" fmla="*/ 51 w 59"/>
                <a:gd name="T35" fmla="*/ 47 h 47"/>
                <a:gd name="T36" fmla="*/ 54 w 59"/>
                <a:gd name="T37" fmla="*/ 46 h 47"/>
                <a:gd name="T38" fmla="*/ 56 w 59"/>
                <a:gd name="T39" fmla="*/ 46 h 47"/>
                <a:gd name="T40" fmla="*/ 57 w 59"/>
                <a:gd name="T41" fmla="*/ 45 h 47"/>
                <a:gd name="T42" fmla="*/ 58 w 59"/>
                <a:gd name="T43" fmla="*/ 44 h 47"/>
                <a:gd name="T44" fmla="*/ 59 w 59"/>
                <a:gd name="T45" fmla="*/ 41 h 47"/>
                <a:gd name="T46" fmla="*/ 56 w 59"/>
                <a:gd name="T47" fmla="*/ 41 h 47"/>
                <a:gd name="T48" fmla="*/ 53 w 59"/>
                <a:gd name="T49" fmla="*/ 41 h 47"/>
                <a:gd name="T50" fmla="*/ 47 w 59"/>
                <a:gd name="T51" fmla="*/ 41 h 47"/>
                <a:gd name="T52" fmla="*/ 36 w 59"/>
                <a:gd name="T53" fmla="*/ 41 h 47"/>
                <a:gd name="T54" fmla="*/ 5 w 59"/>
                <a:gd name="T55" fmla="*/ 41 h 47"/>
                <a:gd name="T56" fmla="*/ 3 w 59"/>
                <a:gd name="T57" fmla="*/ 42 h 47"/>
                <a:gd name="T58" fmla="*/ 2 w 59"/>
                <a:gd name="T59" fmla="*/ 44 h 47"/>
                <a:gd name="T60" fmla="*/ 0 w 59"/>
                <a:gd name="T61" fmla="*/ 46 h 47"/>
                <a:gd name="T62" fmla="*/ 0 w 59"/>
                <a:gd name="T63" fmla="*/ 47 h 47"/>
                <a:gd name="T64" fmla="*/ 1 w 59"/>
                <a:gd name="T65" fmla="*/ 47 h 47"/>
                <a:gd name="T66" fmla="*/ 2 w 59"/>
                <a:gd name="T67" fmla="*/ 46 h 47"/>
                <a:gd name="T68" fmla="*/ 3 w 59"/>
                <a:gd name="T69" fmla="*/ 44 h 47"/>
                <a:gd name="T70" fmla="*/ 5 w 59"/>
                <a:gd name="T71" fmla="*/ 42 h 47"/>
                <a:gd name="T72" fmla="*/ 6 w 59"/>
                <a:gd name="T73" fmla="*/ 44 h 47"/>
                <a:gd name="T74" fmla="*/ 9 w 59"/>
                <a:gd name="T75" fmla="*/ 41 h 47"/>
                <a:gd name="T76" fmla="*/ 12 w 59"/>
                <a:gd name="T77" fmla="*/ 37 h 47"/>
                <a:gd name="T78" fmla="*/ 25 w 59"/>
                <a:gd name="T79" fmla="*/ 25 h 47"/>
                <a:gd name="T80" fmla="*/ 49 w 59"/>
                <a:gd name="T81" fmla="*/ 5 h 47"/>
                <a:gd name="T82" fmla="*/ 50 w 59"/>
                <a:gd name="T83" fmla="*/ 4 h 47"/>
                <a:gd name="T84" fmla="*/ 51 w 59"/>
                <a:gd name="T85" fmla="*/ 2 h 47"/>
                <a:gd name="T86" fmla="*/ 51 w 59"/>
                <a:gd name="T8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47">
                  <a:moveTo>
                    <a:pt x="51" y="0"/>
                  </a:moveTo>
                  <a:lnTo>
                    <a:pt x="51" y="0"/>
                  </a:lnTo>
                  <a:lnTo>
                    <a:pt x="34" y="13"/>
                  </a:lnTo>
                  <a:lnTo>
                    <a:pt x="18" y="28"/>
                  </a:lnTo>
                  <a:lnTo>
                    <a:pt x="13" y="32"/>
                  </a:lnTo>
                  <a:lnTo>
                    <a:pt x="9" y="37"/>
                  </a:lnTo>
                  <a:lnTo>
                    <a:pt x="6" y="39"/>
                  </a:lnTo>
                  <a:lnTo>
                    <a:pt x="3" y="41"/>
                  </a:lnTo>
                  <a:lnTo>
                    <a:pt x="1" y="44"/>
                  </a:lnTo>
                  <a:lnTo>
                    <a:pt x="0" y="47"/>
                  </a:lnTo>
                  <a:lnTo>
                    <a:pt x="1" y="47"/>
                  </a:lnTo>
                  <a:lnTo>
                    <a:pt x="2" y="46"/>
                  </a:lnTo>
                  <a:lnTo>
                    <a:pt x="3" y="44"/>
                  </a:lnTo>
                  <a:lnTo>
                    <a:pt x="5" y="42"/>
                  </a:lnTo>
                  <a:lnTo>
                    <a:pt x="1" y="47"/>
                  </a:lnTo>
                  <a:lnTo>
                    <a:pt x="35" y="47"/>
                  </a:lnTo>
                  <a:lnTo>
                    <a:pt x="46" y="47"/>
                  </a:lnTo>
                  <a:lnTo>
                    <a:pt x="51" y="47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7" y="45"/>
                  </a:lnTo>
                  <a:lnTo>
                    <a:pt x="58" y="44"/>
                  </a:lnTo>
                  <a:lnTo>
                    <a:pt x="59" y="41"/>
                  </a:lnTo>
                  <a:lnTo>
                    <a:pt x="56" y="41"/>
                  </a:lnTo>
                  <a:lnTo>
                    <a:pt x="53" y="41"/>
                  </a:lnTo>
                  <a:lnTo>
                    <a:pt x="47" y="41"/>
                  </a:lnTo>
                  <a:lnTo>
                    <a:pt x="36" y="41"/>
                  </a:lnTo>
                  <a:lnTo>
                    <a:pt x="5" y="41"/>
                  </a:lnTo>
                  <a:lnTo>
                    <a:pt x="3" y="42"/>
                  </a:lnTo>
                  <a:lnTo>
                    <a:pt x="2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1" y="47"/>
                  </a:lnTo>
                  <a:lnTo>
                    <a:pt x="2" y="46"/>
                  </a:lnTo>
                  <a:lnTo>
                    <a:pt x="3" y="44"/>
                  </a:lnTo>
                  <a:lnTo>
                    <a:pt x="5" y="42"/>
                  </a:lnTo>
                  <a:lnTo>
                    <a:pt x="6" y="44"/>
                  </a:lnTo>
                  <a:lnTo>
                    <a:pt x="9" y="41"/>
                  </a:lnTo>
                  <a:lnTo>
                    <a:pt x="12" y="37"/>
                  </a:lnTo>
                  <a:lnTo>
                    <a:pt x="25" y="25"/>
                  </a:lnTo>
                  <a:lnTo>
                    <a:pt x="49" y="5"/>
                  </a:lnTo>
                  <a:lnTo>
                    <a:pt x="50" y="4"/>
                  </a:lnTo>
                  <a:lnTo>
                    <a:pt x="51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42"/>
            <p:cNvSpPr>
              <a:spLocks/>
            </p:cNvSpPr>
            <p:nvPr/>
          </p:nvSpPr>
          <p:spPr bwMode="auto">
            <a:xfrm>
              <a:off x="3811588" y="3252788"/>
              <a:ext cx="123825" cy="166688"/>
            </a:xfrm>
            <a:custGeom>
              <a:avLst/>
              <a:gdLst>
                <a:gd name="T0" fmla="*/ 0 w 78"/>
                <a:gd name="T1" fmla="*/ 0 h 105"/>
                <a:gd name="T2" fmla="*/ 0 w 78"/>
                <a:gd name="T3" fmla="*/ 0 h 105"/>
                <a:gd name="T4" fmla="*/ 12 w 78"/>
                <a:gd name="T5" fmla="*/ 16 h 105"/>
                <a:gd name="T6" fmla="*/ 32 w 78"/>
                <a:gd name="T7" fmla="*/ 41 h 105"/>
                <a:gd name="T8" fmla="*/ 52 w 78"/>
                <a:gd name="T9" fmla="*/ 66 h 105"/>
                <a:gd name="T10" fmla="*/ 59 w 78"/>
                <a:gd name="T11" fmla="*/ 76 h 105"/>
                <a:gd name="T12" fmla="*/ 63 w 78"/>
                <a:gd name="T13" fmla="*/ 83 h 105"/>
                <a:gd name="T14" fmla="*/ 65 w 78"/>
                <a:gd name="T15" fmla="*/ 89 h 105"/>
                <a:gd name="T16" fmla="*/ 70 w 78"/>
                <a:gd name="T17" fmla="*/ 96 h 105"/>
                <a:gd name="T18" fmla="*/ 76 w 78"/>
                <a:gd name="T19" fmla="*/ 102 h 105"/>
                <a:gd name="T20" fmla="*/ 78 w 78"/>
                <a:gd name="T21" fmla="*/ 105 h 105"/>
                <a:gd name="T22" fmla="*/ 0 w 78"/>
                <a:gd name="T2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05">
                  <a:moveTo>
                    <a:pt x="0" y="0"/>
                  </a:moveTo>
                  <a:lnTo>
                    <a:pt x="0" y="0"/>
                  </a:lnTo>
                  <a:lnTo>
                    <a:pt x="12" y="16"/>
                  </a:lnTo>
                  <a:lnTo>
                    <a:pt x="32" y="41"/>
                  </a:lnTo>
                  <a:lnTo>
                    <a:pt x="52" y="66"/>
                  </a:lnTo>
                  <a:lnTo>
                    <a:pt x="59" y="76"/>
                  </a:lnTo>
                  <a:lnTo>
                    <a:pt x="63" y="83"/>
                  </a:lnTo>
                  <a:lnTo>
                    <a:pt x="65" y="89"/>
                  </a:lnTo>
                  <a:lnTo>
                    <a:pt x="70" y="96"/>
                  </a:lnTo>
                  <a:lnTo>
                    <a:pt x="76" y="102"/>
                  </a:lnTo>
                  <a:lnTo>
                    <a:pt x="78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1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Freeform 43"/>
            <p:cNvSpPr>
              <a:spLocks/>
            </p:cNvSpPr>
            <p:nvPr/>
          </p:nvSpPr>
          <p:spPr bwMode="auto">
            <a:xfrm>
              <a:off x="3806825" y="3249613"/>
              <a:ext cx="134938" cy="174625"/>
            </a:xfrm>
            <a:custGeom>
              <a:avLst/>
              <a:gdLst>
                <a:gd name="T0" fmla="*/ 0 w 85"/>
                <a:gd name="T1" fmla="*/ 5 h 110"/>
                <a:gd name="T2" fmla="*/ 0 w 85"/>
                <a:gd name="T3" fmla="*/ 5 h 110"/>
                <a:gd name="T4" fmla="*/ 23 w 85"/>
                <a:gd name="T5" fmla="*/ 33 h 110"/>
                <a:gd name="T6" fmla="*/ 44 w 85"/>
                <a:gd name="T7" fmla="*/ 60 h 110"/>
                <a:gd name="T8" fmla="*/ 54 w 85"/>
                <a:gd name="T9" fmla="*/ 73 h 110"/>
                <a:gd name="T10" fmla="*/ 62 w 85"/>
                <a:gd name="T11" fmla="*/ 86 h 110"/>
                <a:gd name="T12" fmla="*/ 71 w 85"/>
                <a:gd name="T13" fmla="*/ 99 h 110"/>
                <a:gd name="T14" fmla="*/ 76 w 85"/>
                <a:gd name="T15" fmla="*/ 104 h 110"/>
                <a:gd name="T16" fmla="*/ 80 w 85"/>
                <a:gd name="T17" fmla="*/ 110 h 110"/>
                <a:gd name="T18" fmla="*/ 82 w 85"/>
                <a:gd name="T19" fmla="*/ 110 h 110"/>
                <a:gd name="T20" fmla="*/ 83 w 85"/>
                <a:gd name="T21" fmla="*/ 109 h 110"/>
                <a:gd name="T22" fmla="*/ 85 w 85"/>
                <a:gd name="T23" fmla="*/ 107 h 110"/>
                <a:gd name="T24" fmla="*/ 85 w 85"/>
                <a:gd name="T25" fmla="*/ 105 h 110"/>
                <a:gd name="T26" fmla="*/ 79 w 85"/>
                <a:gd name="T27" fmla="*/ 99 h 110"/>
                <a:gd name="T28" fmla="*/ 75 w 85"/>
                <a:gd name="T29" fmla="*/ 92 h 110"/>
                <a:gd name="T30" fmla="*/ 66 w 85"/>
                <a:gd name="T31" fmla="*/ 79 h 110"/>
                <a:gd name="T32" fmla="*/ 62 w 85"/>
                <a:gd name="T33" fmla="*/ 73 h 110"/>
                <a:gd name="T34" fmla="*/ 57 w 85"/>
                <a:gd name="T35" fmla="*/ 67 h 110"/>
                <a:gd name="T36" fmla="*/ 48 w 85"/>
                <a:gd name="T37" fmla="*/ 54 h 110"/>
                <a:gd name="T38" fmla="*/ 26 w 85"/>
                <a:gd name="T39" fmla="*/ 27 h 110"/>
                <a:gd name="T40" fmla="*/ 5 w 85"/>
                <a:gd name="T41" fmla="*/ 0 h 110"/>
                <a:gd name="T42" fmla="*/ 4 w 85"/>
                <a:gd name="T43" fmla="*/ 0 h 110"/>
                <a:gd name="T44" fmla="*/ 2 w 85"/>
                <a:gd name="T45" fmla="*/ 1 h 110"/>
                <a:gd name="T46" fmla="*/ 1 w 85"/>
                <a:gd name="T47" fmla="*/ 3 h 110"/>
                <a:gd name="T48" fmla="*/ 0 w 85"/>
                <a:gd name="T49" fmla="*/ 3 h 110"/>
                <a:gd name="T50" fmla="*/ 0 w 85"/>
                <a:gd name="T51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" h="110">
                  <a:moveTo>
                    <a:pt x="0" y="5"/>
                  </a:moveTo>
                  <a:lnTo>
                    <a:pt x="0" y="5"/>
                  </a:lnTo>
                  <a:lnTo>
                    <a:pt x="23" y="33"/>
                  </a:lnTo>
                  <a:lnTo>
                    <a:pt x="44" y="60"/>
                  </a:lnTo>
                  <a:lnTo>
                    <a:pt x="54" y="73"/>
                  </a:lnTo>
                  <a:lnTo>
                    <a:pt x="62" y="86"/>
                  </a:lnTo>
                  <a:lnTo>
                    <a:pt x="71" y="99"/>
                  </a:lnTo>
                  <a:lnTo>
                    <a:pt x="76" y="104"/>
                  </a:lnTo>
                  <a:lnTo>
                    <a:pt x="80" y="110"/>
                  </a:lnTo>
                  <a:lnTo>
                    <a:pt x="82" y="110"/>
                  </a:lnTo>
                  <a:lnTo>
                    <a:pt x="83" y="109"/>
                  </a:lnTo>
                  <a:lnTo>
                    <a:pt x="85" y="107"/>
                  </a:lnTo>
                  <a:lnTo>
                    <a:pt x="85" y="105"/>
                  </a:lnTo>
                  <a:lnTo>
                    <a:pt x="79" y="99"/>
                  </a:lnTo>
                  <a:lnTo>
                    <a:pt x="75" y="92"/>
                  </a:lnTo>
                  <a:lnTo>
                    <a:pt x="66" y="79"/>
                  </a:lnTo>
                  <a:lnTo>
                    <a:pt x="62" y="73"/>
                  </a:lnTo>
                  <a:lnTo>
                    <a:pt x="57" y="67"/>
                  </a:lnTo>
                  <a:lnTo>
                    <a:pt x="48" y="54"/>
                  </a:lnTo>
                  <a:lnTo>
                    <a:pt x="26" y="27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Freeform 44"/>
            <p:cNvSpPr>
              <a:spLocks/>
            </p:cNvSpPr>
            <p:nvPr/>
          </p:nvSpPr>
          <p:spPr bwMode="auto">
            <a:xfrm>
              <a:off x="3741738" y="3416301"/>
              <a:ext cx="209550" cy="12700"/>
            </a:xfrm>
            <a:custGeom>
              <a:avLst/>
              <a:gdLst>
                <a:gd name="T0" fmla="*/ 2 w 132"/>
                <a:gd name="T1" fmla="*/ 7 h 8"/>
                <a:gd name="T2" fmla="*/ 2 w 132"/>
                <a:gd name="T3" fmla="*/ 7 h 8"/>
                <a:gd name="T4" fmla="*/ 2 w 132"/>
                <a:gd name="T5" fmla="*/ 7 h 8"/>
                <a:gd name="T6" fmla="*/ 2 w 132"/>
                <a:gd name="T7" fmla="*/ 8 h 8"/>
                <a:gd name="T8" fmla="*/ 5 w 132"/>
                <a:gd name="T9" fmla="*/ 8 h 8"/>
                <a:gd name="T10" fmla="*/ 8 w 132"/>
                <a:gd name="T11" fmla="*/ 7 h 8"/>
                <a:gd name="T12" fmla="*/ 26 w 132"/>
                <a:gd name="T13" fmla="*/ 6 h 8"/>
                <a:gd name="T14" fmla="*/ 70 w 132"/>
                <a:gd name="T15" fmla="*/ 6 h 8"/>
                <a:gd name="T16" fmla="*/ 112 w 132"/>
                <a:gd name="T17" fmla="*/ 6 h 8"/>
                <a:gd name="T18" fmla="*/ 121 w 132"/>
                <a:gd name="T19" fmla="*/ 6 h 8"/>
                <a:gd name="T20" fmla="*/ 126 w 132"/>
                <a:gd name="T21" fmla="*/ 6 h 8"/>
                <a:gd name="T22" fmla="*/ 128 w 132"/>
                <a:gd name="T23" fmla="*/ 6 h 8"/>
                <a:gd name="T24" fmla="*/ 130 w 132"/>
                <a:gd name="T25" fmla="*/ 6 h 8"/>
                <a:gd name="T26" fmla="*/ 131 w 132"/>
                <a:gd name="T27" fmla="*/ 3 h 8"/>
                <a:gd name="T28" fmla="*/ 132 w 132"/>
                <a:gd name="T29" fmla="*/ 2 h 8"/>
                <a:gd name="T30" fmla="*/ 132 w 132"/>
                <a:gd name="T31" fmla="*/ 0 h 8"/>
                <a:gd name="T32" fmla="*/ 130 w 132"/>
                <a:gd name="T33" fmla="*/ 0 h 8"/>
                <a:gd name="T34" fmla="*/ 127 w 132"/>
                <a:gd name="T35" fmla="*/ 1 h 8"/>
                <a:gd name="T36" fmla="*/ 120 w 132"/>
                <a:gd name="T37" fmla="*/ 1 h 8"/>
                <a:gd name="T38" fmla="*/ 107 w 132"/>
                <a:gd name="T39" fmla="*/ 0 h 8"/>
                <a:gd name="T40" fmla="*/ 61 w 132"/>
                <a:gd name="T41" fmla="*/ 0 h 8"/>
                <a:gd name="T42" fmla="*/ 41 w 132"/>
                <a:gd name="T43" fmla="*/ 1 h 8"/>
                <a:gd name="T44" fmla="*/ 20 w 132"/>
                <a:gd name="T45" fmla="*/ 1 h 8"/>
                <a:gd name="T46" fmla="*/ 11 w 132"/>
                <a:gd name="T47" fmla="*/ 1 h 8"/>
                <a:gd name="T48" fmla="*/ 6 w 132"/>
                <a:gd name="T49" fmla="*/ 2 h 8"/>
                <a:gd name="T50" fmla="*/ 4 w 132"/>
                <a:gd name="T51" fmla="*/ 2 h 8"/>
                <a:gd name="T52" fmla="*/ 2 w 132"/>
                <a:gd name="T53" fmla="*/ 3 h 8"/>
                <a:gd name="T54" fmla="*/ 0 w 132"/>
                <a:gd name="T55" fmla="*/ 7 h 8"/>
                <a:gd name="T56" fmla="*/ 2 w 132"/>
                <a:gd name="T57" fmla="*/ 8 h 8"/>
                <a:gd name="T58" fmla="*/ 2 w 132"/>
                <a:gd name="T5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" h="8">
                  <a:moveTo>
                    <a:pt x="2" y="7"/>
                  </a:move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5" y="8"/>
                  </a:lnTo>
                  <a:lnTo>
                    <a:pt x="8" y="7"/>
                  </a:lnTo>
                  <a:lnTo>
                    <a:pt x="26" y="6"/>
                  </a:lnTo>
                  <a:lnTo>
                    <a:pt x="70" y="6"/>
                  </a:lnTo>
                  <a:lnTo>
                    <a:pt x="112" y="6"/>
                  </a:lnTo>
                  <a:lnTo>
                    <a:pt x="121" y="6"/>
                  </a:lnTo>
                  <a:lnTo>
                    <a:pt x="126" y="6"/>
                  </a:lnTo>
                  <a:lnTo>
                    <a:pt x="128" y="6"/>
                  </a:lnTo>
                  <a:lnTo>
                    <a:pt x="130" y="6"/>
                  </a:lnTo>
                  <a:lnTo>
                    <a:pt x="131" y="3"/>
                  </a:lnTo>
                  <a:lnTo>
                    <a:pt x="132" y="2"/>
                  </a:lnTo>
                  <a:lnTo>
                    <a:pt x="132" y="0"/>
                  </a:lnTo>
                  <a:lnTo>
                    <a:pt x="130" y="0"/>
                  </a:lnTo>
                  <a:lnTo>
                    <a:pt x="127" y="1"/>
                  </a:lnTo>
                  <a:lnTo>
                    <a:pt x="120" y="1"/>
                  </a:lnTo>
                  <a:lnTo>
                    <a:pt x="107" y="0"/>
                  </a:lnTo>
                  <a:lnTo>
                    <a:pt x="61" y="0"/>
                  </a:lnTo>
                  <a:lnTo>
                    <a:pt x="41" y="1"/>
                  </a:lnTo>
                  <a:lnTo>
                    <a:pt x="20" y="1"/>
                  </a:lnTo>
                  <a:lnTo>
                    <a:pt x="11" y="1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3"/>
                  </a:lnTo>
                  <a:lnTo>
                    <a:pt x="0" y="7"/>
                  </a:lnTo>
                  <a:lnTo>
                    <a:pt x="2" y="8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Freeform 45"/>
            <p:cNvSpPr>
              <a:spLocks/>
            </p:cNvSpPr>
            <p:nvPr/>
          </p:nvSpPr>
          <p:spPr bwMode="auto">
            <a:xfrm>
              <a:off x="3503613" y="3068638"/>
              <a:ext cx="409575" cy="187325"/>
            </a:xfrm>
            <a:custGeom>
              <a:avLst/>
              <a:gdLst>
                <a:gd name="T0" fmla="*/ 0 w 258"/>
                <a:gd name="T1" fmla="*/ 114 h 118"/>
                <a:gd name="T2" fmla="*/ 0 w 258"/>
                <a:gd name="T3" fmla="*/ 114 h 118"/>
                <a:gd name="T4" fmla="*/ 12 w 258"/>
                <a:gd name="T5" fmla="*/ 104 h 118"/>
                <a:gd name="T6" fmla="*/ 26 w 258"/>
                <a:gd name="T7" fmla="*/ 94 h 118"/>
                <a:gd name="T8" fmla="*/ 43 w 258"/>
                <a:gd name="T9" fmla="*/ 84 h 118"/>
                <a:gd name="T10" fmla="*/ 60 w 258"/>
                <a:gd name="T11" fmla="*/ 73 h 118"/>
                <a:gd name="T12" fmla="*/ 79 w 258"/>
                <a:gd name="T13" fmla="*/ 63 h 118"/>
                <a:gd name="T14" fmla="*/ 100 w 258"/>
                <a:gd name="T15" fmla="*/ 52 h 118"/>
                <a:gd name="T16" fmla="*/ 122 w 258"/>
                <a:gd name="T17" fmla="*/ 42 h 118"/>
                <a:gd name="T18" fmla="*/ 145 w 258"/>
                <a:gd name="T19" fmla="*/ 33 h 118"/>
                <a:gd name="T20" fmla="*/ 172 w 258"/>
                <a:gd name="T21" fmla="*/ 22 h 118"/>
                <a:gd name="T22" fmla="*/ 189 w 258"/>
                <a:gd name="T23" fmla="*/ 15 h 118"/>
                <a:gd name="T24" fmla="*/ 207 w 258"/>
                <a:gd name="T25" fmla="*/ 9 h 118"/>
                <a:gd name="T26" fmla="*/ 224 w 258"/>
                <a:gd name="T27" fmla="*/ 5 h 118"/>
                <a:gd name="T28" fmla="*/ 232 w 258"/>
                <a:gd name="T29" fmla="*/ 2 h 118"/>
                <a:gd name="T30" fmla="*/ 239 w 258"/>
                <a:gd name="T31" fmla="*/ 1 h 118"/>
                <a:gd name="T32" fmla="*/ 245 w 258"/>
                <a:gd name="T33" fmla="*/ 0 h 118"/>
                <a:gd name="T34" fmla="*/ 251 w 258"/>
                <a:gd name="T35" fmla="*/ 0 h 118"/>
                <a:gd name="T36" fmla="*/ 255 w 258"/>
                <a:gd name="T37" fmla="*/ 0 h 118"/>
                <a:gd name="T38" fmla="*/ 256 w 258"/>
                <a:gd name="T39" fmla="*/ 0 h 118"/>
                <a:gd name="T40" fmla="*/ 257 w 258"/>
                <a:gd name="T41" fmla="*/ 1 h 118"/>
                <a:gd name="T42" fmla="*/ 258 w 258"/>
                <a:gd name="T43" fmla="*/ 2 h 118"/>
                <a:gd name="T44" fmla="*/ 258 w 258"/>
                <a:gd name="T45" fmla="*/ 3 h 118"/>
                <a:gd name="T46" fmla="*/ 258 w 258"/>
                <a:gd name="T47" fmla="*/ 5 h 118"/>
                <a:gd name="T48" fmla="*/ 257 w 258"/>
                <a:gd name="T49" fmla="*/ 5 h 118"/>
                <a:gd name="T50" fmla="*/ 256 w 258"/>
                <a:gd name="T51" fmla="*/ 8 h 118"/>
                <a:gd name="T52" fmla="*/ 252 w 258"/>
                <a:gd name="T53" fmla="*/ 13 h 118"/>
                <a:gd name="T54" fmla="*/ 246 w 258"/>
                <a:gd name="T55" fmla="*/ 18 h 118"/>
                <a:gd name="T56" fmla="*/ 241 w 258"/>
                <a:gd name="T57" fmla="*/ 21 h 118"/>
                <a:gd name="T58" fmla="*/ 227 w 258"/>
                <a:gd name="T59" fmla="*/ 30 h 118"/>
                <a:gd name="T60" fmla="*/ 211 w 258"/>
                <a:gd name="T61" fmla="*/ 41 h 118"/>
                <a:gd name="T62" fmla="*/ 196 w 258"/>
                <a:gd name="T63" fmla="*/ 50 h 118"/>
                <a:gd name="T64" fmla="*/ 171 w 258"/>
                <a:gd name="T65" fmla="*/ 64 h 118"/>
                <a:gd name="T66" fmla="*/ 155 w 258"/>
                <a:gd name="T67" fmla="*/ 73 h 118"/>
                <a:gd name="T68" fmla="*/ 138 w 258"/>
                <a:gd name="T69" fmla="*/ 81 h 118"/>
                <a:gd name="T70" fmla="*/ 119 w 258"/>
                <a:gd name="T71" fmla="*/ 89 h 118"/>
                <a:gd name="T72" fmla="*/ 100 w 258"/>
                <a:gd name="T73" fmla="*/ 97 h 118"/>
                <a:gd name="T74" fmla="*/ 80 w 258"/>
                <a:gd name="T75" fmla="*/ 104 h 118"/>
                <a:gd name="T76" fmla="*/ 70 w 258"/>
                <a:gd name="T77" fmla="*/ 107 h 118"/>
                <a:gd name="T78" fmla="*/ 61 w 258"/>
                <a:gd name="T79" fmla="*/ 110 h 118"/>
                <a:gd name="T80" fmla="*/ 50 w 258"/>
                <a:gd name="T81" fmla="*/ 114 h 118"/>
                <a:gd name="T82" fmla="*/ 42 w 258"/>
                <a:gd name="T83" fmla="*/ 116 h 118"/>
                <a:gd name="T84" fmla="*/ 31 w 258"/>
                <a:gd name="T85" fmla="*/ 117 h 118"/>
                <a:gd name="T86" fmla="*/ 20 w 258"/>
                <a:gd name="T87" fmla="*/ 118 h 118"/>
                <a:gd name="T88" fmla="*/ 0 w 258"/>
                <a:gd name="T89" fmla="*/ 1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" h="118">
                  <a:moveTo>
                    <a:pt x="0" y="114"/>
                  </a:moveTo>
                  <a:lnTo>
                    <a:pt x="0" y="114"/>
                  </a:lnTo>
                  <a:lnTo>
                    <a:pt x="12" y="104"/>
                  </a:lnTo>
                  <a:lnTo>
                    <a:pt x="26" y="94"/>
                  </a:lnTo>
                  <a:lnTo>
                    <a:pt x="43" y="84"/>
                  </a:lnTo>
                  <a:lnTo>
                    <a:pt x="60" y="73"/>
                  </a:lnTo>
                  <a:lnTo>
                    <a:pt x="79" y="63"/>
                  </a:lnTo>
                  <a:lnTo>
                    <a:pt x="100" y="52"/>
                  </a:lnTo>
                  <a:lnTo>
                    <a:pt x="122" y="42"/>
                  </a:lnTo>
                  <a:lnTo>
                    <a:pt x="145" y="33"/>
                  </a:lnTo>
                  <a:lnTo>
                    <a:pt x="172" y="22"/>
                  </a:lnTo>
                  <a:lnTo>
                    <a:pt x="189" y="15"/>
                  </a:lnTo>
                  <a:lnTo>
                    <a:pt x="207" y="9"/>
                  </a:lnTo>
                  <a:lnTo>
                    <a:pt x="224" y="5"/>
                  </a:lnTo>
                  <a:lnTo>
                    <a:pt x="232" y="2"/>
                  </a:lnTo>
                  <a:lnTo>
                    <a:pt x="239" y="1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6" y="0"/>
                  </a:lnTo>
                  <a:lnTo>
                    <a:pt x="257" y="1"/>
                  </a:lnTo>
                  <a:lnTo>
                    <a:pt x="258" y="2"/>
                  </a:lnTo>
                  <a:lnTo>
                    <a:pt x="258" y="3"/>
                  </a:lnTo>
                  <a:lnTo>
                    <a:pt x="258" y="5"/>
                  </a:lnTo>
                  <a:lnTo>
                    <a:pt x="257" y="5"/>
                  </a:lnTo>
                  <a:lnTo>
                    <a:pt x="256" y="8"/>
                  </a:lnTo>
                  <a:lnTo>
                    <a:pt x="252" y="13"/>
                  </a:lnTo>
                  <a:lnTo>
                    <a:pt x="246" y="18"/>
                  </a:lnTo>
                  <a:lnTo>
                    <a:pt x="241" y="21"/>
                  </a:lnTo>
                  <a:lnTo>
                    <a:pt x="227" y="30"/>
                  </a:lnTo>
                  <a:lnTo>
                    <a:pt x="211" y="41"/>
                  </a:lnTo>
                  <a:lnTo>
                    <a:pt x="196" y="50"/>
                  </a:lnTo>
                  <a:lnTo>
                    <a:pt x="171" y="64"/>
                  </a:lnTo>
                  <a:lnTo>
                    <a:pt x="155" y="73"/>
                  </a:lnTo>
                  <a:lnTo>
                    <a:pt x="138" y="81"/>
                  </a:lnTo>
                  <a:lnTo>
                    <a:pt x="119" y="89"/>
                  </a:lnTo>
                  <a:lnTo>
                    <a:pt x="100" y="97"/>
                  </a:lnTo>
                  <a:lnTo>
                    <a:pt x="80" y="104"/>
                  </a:lnTo>
                  <a:lnTo>
                    <a:pt x="70" y="107"/>
                  </a:lnTo>
                  <a:lnTo>
                    <a:pt x="61" y="110"/>
                  </a:lnTo>
                  <a:lnTo>
                    <a:pt x="50" y="114"/>
                  </a:lnTo>
                  <a:lnTo>
                    <a:pt x="42" y="116"/>
                  </a:lnTo>
                  <a:lnTo>
                    <a:pt x="31" y="117"/>
                  </a:lnTo>
                  <a:lnTo>
                    <a:pt x="20" y="118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46"/>
            <p:cNvSpPr>
              <a:spLocks/>
            </p:cNvSpPr>
            <p:nvPr/>
          </p:nvSpPr>
          <p:spPr bwMode="auto">
            <a:xfrm>
              <a:off x="3503613" y="3063876"/>
              <a:ext cx="409575" cy="195263"/>
            </a:xfrm>
            <a:custGeom>
              <a:avLst/>
              <a:gdLst>
                <a:gd name="T0" fmla="*/ 0 w 258"/>
                <a:gd name="T1" fmla="*/ 119 h 123"/>
                <a:gd name="T2" fmla="*/ 16 w 258"/>
                <a:gd name="T3" fmla="*/ 107 h 123"/>
                <a:gd name="T4" fmla="*/ 51 w 258"/>
                <a:gd name="T5" fmla="*/ 84 h 123"/>
                <a:gd name="T6" fmla="*/ 89 w 258"/>
                <a:gd name="T7" fmla="*/ 63 h 123"/>
                <a:gd name="T8" fmla="*/ 129 w 258"/>
                <a:gd name="T9" fmla="*/ 45 h 123"/>
                <a:gd name="T10" fmla="*/ 163 w 258"/>
                <a:gd name="T11" fmla="*/ 31 h 123"/>
                <a:gd name="T12" fmla="*/ 192 w 258"/>
                <a:gd name="T13" fmla="*/ 19 h 123"/>
                <a:gd name="T14" fmla="*/ 218 w 258"/>
                <a:gd name="T15" fmla="*/ 11 h 123"/>
                <a:gd name="T16" fmla="*/ 237 w 258"/>
                <a:gd name="T17" fmla="*/ 7 h 123"/>
                <a:gd name="T18" fmla="*/ 249 w 258"/>
                <a:gd name="T19" fmla="*/ 4 h 123"/>
                <a:gd name="T20" fmla="*/ 256 w 258"/>
                <a:gd name="T21" fmla="*/ 5 h 123"/>
                <a:gd name="T22" fmla="*/ 258 w 258"/>
                <a:gd name="T23" fmla="*/ 8 h 123"/>
                <a:gd name="T24" fmla="*/ 257 w 258"/>
                <a:gd name="T25" fmla="*/ 8 h 123"/>
                <a:gd name="T26" fmla="*/ 251 w 258"/>
                <a:gd name="T27" fmla="*/ 15 h 123"/>
                <a:gd name="T28" fmla="*/ 241 w 258"/>
                <a:gd name="T29" fmla="*/ 21 h 123"/>
                <a:gd name="T30" fmla="*/ 218 w 258"/>
                <a:gd name="T31" fmla="*/ 37 h 123"/>
                <a:gd name="T32" fmla="*/ 181 w 258"/>
                <a:gd name="T33" fmla="*/ 59 h 123"/>
                <a:gd name="T34" fmla="*/ 145 w 258"/>
                <a:gd name="T35" fmla="*/ 78 h 123"/>
                <a:gd name="T36" fmla="*/ 105 w 258"/>
                <a:gd name="T37" fmla="*/ 96 h 123"/>
                <a:gd name="T38" fmla="*/ 74 w 258"/>
                <a:gd name="T39" fmla="*/ 107 h 123"/>
                <a:gd name="T40" fmla="*/ 53 w 258"/>
                <a:gd name="T41" fmla="*/ 112 h 123"/>
                <a:gd name="T42" fmla="*/ 32 w 258"/>
                <a:gd name="T43" fmla="*/ 117 h 123"/>
                <a:gd name="T44" fmla="*/ 20 w 258"/>
                <a:gd name="T45" fmla="*/ 119 h 123"/>
                <a:gd name="T46" fmla="*/ 20 w 258"/>
                <a:gd name="T47" fmla="*/ 123 h 123"/>
                <a:gd name="T48" fmla="*/ 46 w 258"/>
                <a:gd name="T49" fmla="*/ 120 h 123"/>
                <a:gd name="T50" fmla="*/ 70 w 258"/>
                <a:gd name="T51" fmla="*/ 113 h 123"/>
                <a:gd name="T52" fmla="*/ 94 w 258"/>
                <a:gd name="T53" fmla="*/ 105 h 123"/>
                <a:gd name="T54" fmla="*/ 134 w 258"/>
                <a:gd name="T55" fmla="*/ 88 h 123"/>
                <a:gd name="T56" fmla="*/ 168 w 258"/>
                <a:gd name="T57" fmla="*/ 71 h 123"/>
                <a:gd name="T58" fmla="*/ 211 w 258"/>
                <a:gd name="T59" fmla="*/ 46 h 123"/>
                <a:gd name="T60" fmla="*/ 236 w 258"/>
                <a:gd name="T61" fmla="*/ 31 h 123"/>
                <a:gd name="T62" fmla="*/ 249 w 258"/>
                <a:gd name="T63" fmla="*/ 21 h 123"/>
                <a:gd name="T64" fmla="*/ 256 w 258"/>
                <a:gd name="T65" fmla="*/ 13 h 123"/>
                <a:gd name="T66" fmla="*/ 258 w 258"/>
                <a:gd name="T67" fmla="*/ 8 h 123"/>
                <a:gd name="T68" fmla="*/ 257 w 258"/>
                <a:gd name="T69" fmla="*/ 2 h 123"/>
                <a:gd name="T70" fmla="*/ 253 w 258"/>
                <a:gd name="T71" fmla="*/ 0 h 123"/>
                <a:gd name="T72" fmla="*/ 245 w 258"/>
                <a:gd name="T73" fmla="*/ 0 h 123"/>
                <a:gd name="T74" fmla="*/ 231 w 258"/>
                <a:gd name="T75" fmla="*/ 3 h 123"/>
                <a:gd name="T76" fmla="*/ 207 w 258"/>
                <a:gd name="T77" fmla="*/ 10 h 123"/>
                <a:gd name="T78" fmla="*/ 175 w 258"/>
                <a:gd name="T79" fmla="*/ 21 h 123"/>
                <a:gd name="T80" fmla="*/ 134 w 258"/>
                <a:gd name="T81" fmla="*/ 37 h 123"/>
                <a:gd name="T82" fmla="*/ 95 w 258"/>
                <a:gd name="T83" fmla="*/ 55 h 123"/>
                <a:gd name="T84" fmla="*/ 58 w 258"/>
                <a:gd name="T85" fmla="*/ 76 h 123"/>
                <a:gd name="T86" fmla="*/ 22 w 258"/>
                <a:gd name="T87" fmla="*/ 98 h 123"/>
                <a:gd name="T88" fmla="*/ 0 w 258"/>
                <a:gd name="T89" fmla="*/ 114 h 123"/>
                <a:gd name="T90" fmla="*/ 0 w 258"/>
                <a:gd name="T91" fmla="*/ 117 h 123"/>
                <a:gd name="T92" fmla="*/ 0 w 258"/>
                <a:gd name="T93" fmla="*/ 1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8" h="123">
                  <a:moveTo>
                    <a:pt x="0" y="119"/>
                  </a:moveTo>
                  <a:lnTo>
                    <a:pt x="0" y="119"/>
                  </a:lnTo>
                  <a:lnTo>
                    <a:pt x="8" y="113"/>
                  </a:lnTo>
                  <a:lnTo>
                    <a:pt x="16" y="107"/>
                  </a:lnTo>
                  <a:lnTo>
                    <a:pt x="34" y="94"/>
                  </a:lnTo>
                  <a:lnTo>
                    <a:pt x="51" y="84"/>
                  </a:lnTo>
                  <a:lnTo>
                    <a:pt x="70" y="73"/>
                  </a:lnTo>
                  <a:lnTo>
                    <a:pt x="89" y="63"/>
                  </a:lnTo>
                  <a:lnTo>
                    <a:pt x="109" y="53"/>
                  </a:lnTo>
                  <a:lnTo>
                    <a:pt x="129" y="45"/>
                  </a:lnTo>
                  <a:lnTo>
                    <a:pt x="148" y="37"/>
                  </a:lnTo>
                  <a:lnTo>
                    <a:pt x="163" y="31"/>
                  </a:lnTo>
                  <a:lnTo>
                    <a:pt x="177" y="25"/>
                  </a:lnTo>
                  <a:lnTo>
                    <a:pt x="192" y="19"/>
                  </a:lnTo>
                  <a:lnTo>
                    <a:pt x="207" y="15"/>
                  </a:lnTo>
                  <a:lnTo>
                    <a:pt x="218" y="11"/>
                  </a:lnTo>
                  <a:lnTo>
                    <a:pt x="231" y="8"/>
                  </a:lnTo>
                  <a:lnTo>
                    <a:pt x="237" y="7"/>
                  </a:lnTo>
                  <a:lnTo>
                    <a:pt x="244" y="5"/>
                  </a:lnTo>
                  <a:lnTo>
                    <a:pt x="249" y="4"/>
                  </a:lnTo>
                  <a:lnTo>
                    <a:pt x="253" y="5"/>
                  </a:lnTo>
                  <a:lnTo>
                    <a:pt x="256" y="5"/>
                  </a:lnTo>
                  <a:lnTo>
                    <a:pt x="257" y="7"/>
                  </a:lnTo>
                  <a:lnTo>
                    <a:pt x="258" y="8"/>
                  </a:lnTo>
                  <a:lnTo>
                    <a:pt x="257" y="7"/>
                  </a:lnTo>
                  <a:lnTo>
                    <a:pt x="257" y="8"/>
                  </a:lnTo>
                  <a:lnTo>
                    <a:pt x="255" y="11"/>
                  </a:lnTo>
                  <a:lnTo>
                    <a:pt x="251" y="15"/>
                  </a:lnTo>
                  <a:lnTo>
                    <a:pt x="245" y="18"/>
                  </a:lnTo>
                  <a:lnTo>
                    <a:pt x="241" y="21"/>
                  </a:lnTo>
                  <a:lnTo>
                    <a:pt x="230" y="30"/>
                  </a:lnTo>
                  <a:lnTo>
                    <a:pt x="218" y="37"/>
                  </a:lnTo>
                  <a:lnTo>
                    <a:pt x="206" y="44"/>
                  </a:lnTo>
                  <a:lnTo>
                    <a:pt x="181" y="59"/>
                  </a:lnTo>
                  <a:lnTo>
                    <a:pt x="163" y="68"/>
                  </a:lnTo>
                  <a:lnTo>
                    <a:pt x="145" y="78"/>
                  </a:lnTo>
                  <a:lnTo>
                    <a:pt x="126" y="87"/>
                  </a:lnTo>
                  <a:lnTo>
                    <a:pt x="105" y="96"/>
                  </a:lnTo>
                  <a:lnTo>
                    <a:pt x="85" y="104"/>
                  </a:lnTo>
                  <a:lnTo>
                    <a:pt x="74" y="107"/>
                  </a:lnTo>
                  <a:lnTo>
                    <a:pt x="64" y="109"/>
                  </a:lnTo>
                  <a:lnTo>
                    <a:pt x="53" y="112"/>
                  </a:lnTo>
                  <a:lnTo>
                    <a:pt x="43" y="114"/>
                  </a:lnTo>
                  <a:lnTo>
                    <a:pt x="32" y="117"/>
                  </a:lnTo>
                  <a:lnTo>
                    <a:pt x="20" y="118"/>
                  </a:lnTo>
                  <a:lnTo>
                    <a:pt x="20" y="119"/>
                  </a:lnTo>
                  <a:lnTo>
                    <a:pt x="20" y="121"/>
                  </a:lnTo>
                  <a:lnTo>
                    <a:pt x="20" y="123"/>
                  </a:lnTo>
                  <a:lnTo>
                    <a:pt x="34" y="122"/>
                  </a:lnTo>
                  <a:lnTo>
                    <a:pt x="46" y="120"/>
                  </a:lnTo>
                  <a:lnTo>
                    <a:pt x="59" y="117"/>
                  </a:lnTo>
                  <a:lnTo>
                    <a:pt x="70" y="113"/>
                  </a:lnTo>
                  <a:lnTo>
                    <a:pt x="82" y="109"/>
                  </a:lnTo>
                  <a:lnTo>
                    <a:pt x="94" y="105"/>
                  </a:lnTo>
                  <a:lnTo>
                    <a:pt x="117" y="96"/>
                  </a:lnTo>
                  <a:lnTo>
                    <a:pt x="134" y="88"/>
                  </a:lnTo>
                  <a:lnTo>
                    <a:pt x="151" y="80"/>
                  </a:lnTo>
                  <a:lnTo>
                    <a:pt x="168" y="71"/>
                  </a:lnTo>
                  <a:lnTo>
                    <a:pt x="185" y="63"/>
                  </a:lnTo>
                  <a:lnTo>
                    <a:pt x="211" y="46"/>
                  </a:lnTo>
                  <a:lnTo>
                    <a:pt x="224" y="39"/>
                  </a:lnTo>
                  <a:lnTo>
                    <a:pt x="236" y="31"/>
                  </a:lnTo>
                  <a:lnTo>
                    <a:pt x="243" y="26"/>
                  </a:lnTo>
                  <a:lnTo>
                    <a:pt x="249" y="21"/>
                  </a:lnTo>
                  <a:lnTo>
                    <a:pt x="254" y="17"/>
                  </a:lnTo>
                  <a:lnTo>
                    <a:pt x="256" y="13"/>
                  </a:lnTo>
                  <a:lnTo>
                    <a:pt x="257" y="11"/>
                  </a:lnTo>
                  <a:lnTo>
                    <a:pt x="258" y="8"/>
                  </a:lnTo>
                  <a:lnTo>
                    <a:pt x="258" y="4"/>
                  </a:lnTo>
                  <a:lnTo>
                    <a:pt x="257" y="2"/>
                  </a:lnTo>
                  <a:lnTo>
                    <a:pt x="256" y="0"/>
                  </a:lnTo>
                  <a:lnTo>
                    <a:pt x="253" y="0"/>
                  </a:lnTo>
                  <a:lnTo>
                    <a:pt x="249" y="0"/>
                  </a:lnTo>
                  <a:lnTo>
                    <a:pt x="245" y="0"/>
                  </a:lnTo>
                  <a:lnTo>
                    <a:pt x="239" y="2"/>
                  </a:lnTo>
                  <a:lnTo>
                    <a:pt x="231" y="3"/>
                  </a:lnTo>
                  <a:lnTo>
                    <a:pt x="222" y="5"/>
                  </a:lnTo>
                  <a:lnTo>
                    <a:pt x="207" y="10"/>
                  </a:lnTo>
                  <a:lnTo>
                    <a:pt x="190" y="16"/>
                  </a:lnTo>
                  <a:lnTo>
                    <a:pt x="175" y="21"/>
                  </a:lnTo>
                  <a:lnTo>
                    <a:pt x="155" y="29"/>
                  </a:lnTo>
                  <a:lnTo>
                    <a:pt x="134" y="37"/>
                  </a:lnTo>
                  <a:lnTo>
                    <a:pt x="115" y="46"/>
                  </a:lnTo>
                  <a:lnTo>
                    <a:pt x="95" y="55"/>
                  </a:lnTo>
                  <a:lnTo>
                    <a:pt x="76" y="65"/>
                  </a:lnTo>
                  <a:lnTo>
                    <a:pt x="58" y="76"/>
                  </a:lnTo>
                  <a:lnTo>
                    <a:pt x="39" y="86"/>
                  </a:lnTo>
                  <a:lnTo>
                    <a:pt x="22" y="98"/>
                  </a:lnTo>
                  <a:lnTo>
                    <a:pt x="11" y="106"/>
                  </a:lnTo>
                  <a:lnTo>
                    <a:pt x="0" y="114"/>
                  </a:lnTo>
                  <a:lnTo>
                    <a:pt x="0" y="115"/>
                  </a:lnTo>
                  <a:lnTo>
                    <a:pt x="0" y="117"/>
                  </a:lnTo>
                  <a:lnTo>
                    <a:pt x="0" y="118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Freeform 47"/>
            <p:cNvSpPr>
              <a:spLocks/>
            </p:cNvSpPr>
            <p:nvPr/>
          </p:nvSpPr>
          <p:spPr bwMode="auto">
            <a:xfrm>
              <a:off x="3525838" y="3090863"/>
              <a:ext cx="395288" cy="204788"/>
            </a:xfrm>
            <a:custGeom>
              <a:avLst/>
              <a:gdLst>
                <a:gd name="T0" fmla="*/ 1 w 249"/>
                <a:gd name="T1" fmla="*/ 114 h 129"/>
                <a:gd name="T2" fmla="*/ 4 w 249"/>
                <a:gd name="T3" fmla="*/ 116 h 129"/>
                <a:gd name="T4" fmla="*/ 14 w 249"/>
                <a:gd name="T5" fmla="*/ 121 h 129"/>
                <a:gd name="T6" fmla="*/ 30 w 249"/>
                <a:gd name="T7" fmla="*/ 124 h 129"/>
                <a:gd name="T8" fmla="*/ 52 w 249"/>
                <a:gd name="T9" fmla="*/ 127 h 129"/>
                <a:gd name="T10" fmla="*/ 80 w 249"/>
                <a:gd name="T11" fmla="*/ 129 h 129"/>
                <a:gd name="T12" fmla="*/ 112 w 249"/>
                <a:gd name="T13" fmla="*/ 126 h 129"/>
                <a:gd name="T14" fmla="*/ 143 w 249"/>
                <a:gd name="T15" fmla="*/ 121 h 129"/>
                <a:gd name="T16" fmla="*/ 158 w 249"/>
                <a:gd name="T17" fmla="*/ 116 h 129"/>
                <a:gd name="T18" fmla="*/ 172 w 249"/>
                <a:gd name="T19" fmla="*/ 110 h 129"/>
                <a:gd name="T20" fmla="*/ 185 w 249"/>
                <a:gd name="T21" fmla="*/ 103 h 129"/>
                <a:gd name="T22" fmla="*/ 205 w 249"/>
                <a:gd name="T23" fmla="*/ 90 h 129"/>
                <a:gd name="T24" fmla="*/ 221 w 249"/>
                <a:gd name="T25" fmla="*/ 74 h 129"/>
                <a:gd name="T26" fmla="*/ 232 w 249"/>
                <a:gd name="T27" fmla="*/ 57 h 129"/>
                <a:gd name="T28" fmla="*/ 241 w 249"/>
                <a:gd name="T29" fmla="*/ 38 h 129"/>
                <a:gd name="T30" fmla="*/ 247 w 249"/>
                <a:gd name="T31" fmla="*/ 20 h 129"/>
                <a:gd name="T32" fmla="*/ 249 w 249"/>
                <a:gd name="T33" fmla="*/ 4 h 129"/>
                <a:gd name="T34" fmla="*/ 248 w 249"/>
                <a:gd name="T35" fmla="*/ 1 h 129"/>
                <a:gd name="T36" fmla="*/ 248 w 249"/>
                <a:gd name="T37" fmla="*/ 7 h 129"/>
                <a:gd name="T38" fmla="*/ 246 w 249"/>
                <a:gd name="T39" fmla="*/ 17 h 129"/>
                <a:gd name="T40" fmla="*/ 242 w 249"/>
                <a:gd name="T41" fmla="*/ 30 h 129"/>
                <a:gd name="T42" fmla="*/ 235 w 249"/>
                <a:gd name="T43" fmla="*/ 45 h 129"/>
                <a:gd name="T44" fmla="*/ 225 w 249"/>
                <a:gd name="T45" fmla="*/ 61 h 129"/>
                <a:gd name="T46" fmla="*/ 211 w 249"/>
                <a:gd name="T47" fmla="*/ 78 h 129"/>
                <a:gd name="T48" fmla="*/ 192 w 249"/>
                <a:gd name="T49" fmla="*/ 92 h 129"/>
                <a:gd name="T50" fmla="*/ 170 w 249"/>
                <a:gd name="T51" fmla="*/ 104 h 129"/>
                <a:gd name="T52" fmla="*/ 146 w 249"/>
                <a:gd name="T53" fmla="*/ 114 h 129"/>
                <a:gd name="T54" fmla="*/ 121 w 249"/>
                <a:gd name="T55" fmla="*/ 119 h 129"/>
                <a:gd name="T56" fmla="*/ 94 w 249"/>
                <a:gd name="T57" fmla="*/ 122 h 129"/>
                <a:gd name="T58" fmla="*/ 68 w 249"/>
                <a:gd name="T59" fmla="*/ 123 h 129"/>
                <a:gd name="T60" fmla="*/ 46 w 249"/>
                <a:gd name="T61" fmla="*/ 121 h 129"/>
                <a:gd name="T62" fmla="*/ 27 w 249"/>
                <a:gd name="T63" fmla="*/ 117 h 129"/>
                <a:gd name="T64" fmla="*/ 8 w 249"/>
                <a:gd name="T65" fmla="*/ 112 h 129"/>
                <a:gd name="T66" fmla="*/ 3 w 249"/>
                <a:gd name="T67" fmla="*/ 109 h 129"/>
                <a:gd name="T68" fmla="*/ 1 w 249"/>
                <a:gd name="T69" fmla="*/ 109 h 129"/>
                <a:gd name="T70" fmla="*/ 0 w 249"/>
                <a:gd name="T71" fmla="*/ 11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9" h="129">
                  <a:moveTo>
                    <a:pt x="1" y="114"/>
                  </a:moveTo>
                  <a:lnTo>
                    <a:pt x="1" y="114"/>
                  </a:lnTo>
                  <a:lnTo>
                    <a:pt x="3" y="114"/>
                  </a:lnTo>
                  <a:lnTo>
                    <a:pt x="4" y="116"/>
                  </a:lnTo>
                  <a:lnTo>
                    <a:pt x="8" y="118"/>
                  </a:lnTo>
                  <a:lnTo>
                    <a:pt x="14" y="121"/>
                  </a:lnTo>
                  <a:lnTo>
                    <a:pt x="18" y="122"/>
                  </a:lnTo>
                  <a:lnTo>
                    <a:pt x="30" y="124"/>
                  </a:lnTo>
                  <a:lnTo>
                    <a:pt x="40" y="126"/>
                  </a:lnTo>
                  <a:lnTo>
                    <a:pt x="52" y="127"/>
                  </a:lnTo>
                  <a:lnTo>
                    <a:pt x="63" y="129"/>
                  </a:lnTo>
                  <a:lnTo>
                    <a:pt x="80" y="129"/>
                  </a:lnTo>
                  <a:lnTo>
                    <a:pt x="96" y="129"/>
                  </a:lnTo>
                  <a:lnTo>
                    <a:pt x="112" y="126"/>
                  </a:lnTo>
                  <a:lnTo>
                    <a:pt x="128" y="124"/>
                  </a:lnTo>
                  <a:lnTo>
                    <a:pt x="143" y="121"/>
                  </a:lnTo>
                  <a:lnTo>
                    <a:pt x="151" y="118"/>
                  </a:lnTo>
                  <a:lnTo>
                    <a:pt x="158" y="116"/>
                  </a:lnTo>
                  <a:lnTo>
                    <a:pt x="165" y="114"/>
                  </a:lnTo>
                  <a:lnTo>
                    <a:pt x="172" y="110"/>
                  </a:lnTo>
                  <a:lnTo>
                    <a:pt x="179" y="106"/>
                  </a:lnTo>
                  <a:lnTo>
                    <a:pt x="185" y="103"/>
                  </a:lnTo>
                  <a:lnTo>
                    <a:pt x="196" y="97"/>
                  </a:lnTo>
                  <a:lnTo>
                    <a:pt x="205" y="90"/>
                  </a:lnTo>
                  <a:lnTo>
                    <a:pt x="212" y="83"/>
                  </a:lnTo>
                  <a:lnTo>
                    <a:pt x="221" y="74"/>
                  </a:lnTo>
                  <a:lnTo>
                    <a:pt x="226" y="66"/>
                  </a:lnTo>
                  <a:lnTo>
                    <a:pt x="232" y="57"/>
                  </a:lnTo>
                  <a:lnTo>
                    <a:pt x="238" y="48"/>
                  </a:lnTo>
                  <a:lnTo>
                    <a:pt x="241" y="38"/>
                  </a:lnTo>
                  <a:lnTo>
                    <a:pt x="244" y="29"/>
                  </a:lnTo>
                  <a:lnTo>
                    <a:pt x="247" y="20"/>
                  </a:lnTo>
                  <a:lnTo>
                    <a:pt x="248" y="11"/>
                  </a:lnTo>
                  <a:lnTo>
                    <a:pt x="249" y="4"/>
                  </a:lnTo>
                  <a:lnTo>
                    <a:pt x="248" y="0"/>
                  </a:lnTo>
                  <a:lnTo>
                    <a:pt x="248" y="1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7" y="12"/>
                  </a:lnTo>
                  <a:lnTo>
                    <a:pt x="246" y="17"/>
                  </a:lnTo>
                  <a:lnTo>
                    <a:pt x="244" y="22"/>
                  </a:lnTo>
                  <a:lnTo>
                    <a:pt x="242" y="30"/>
                  </a:lnTo>
                  <a:lnTo>
                    <a:pt x="240" y="38"/>
                  </a:lnTo>
                  <a:lnTo>
                    <a:pt x="235" y="45"/>
                  </a:lnTo>
                  <a:lnTo>
                    <a:pt x="231" y="51"/>
                  </a:lnTo>
                  <a:lnTo>
                    <a:pt x="225" y="61"/>
                  </a:lnTo>
                  <a:lnTo>
                    <a:pt x="218" y="69"/>
                  </a:lnTo>
                  <a:lnTo>
                    <a:pt x="211" y="78"/>
                  </a:lnTo>
                  <a:lnTo>
                    <a:pt x="201" y="85"/>
                  </a:lnTo>
                  <a:lnTo>
                    <a:pt x="192" y="92"/>
                  </a:lnTo>
                  <a:lnTo>
                    <a:pt x="182" y="98"/>
                  </a:lnTo>
                  <a:lnTo>
                    <a:pt x="170" y="104"/>
                  </a:lnTo>
                  <a:lnTo>
                    <a:pt x="158" y="109"/>
                  </a:lnTo>
                  <a:lnTo>
                    <a:pt x="146" y="114"/>
                  </a:lnTo>
                  <a:lnTo>
                    <a:pt x="133" y="117"/>
                  </a:lnTo>
                  <a:lnTo>
                    <a:pt x="121" y="119"/>
                  </a:lnTo>
                  <a:lnTo>
                    <a:pt x="107" y="121"/>
                  </a:lnTo>
                  <a:lnTo>
                    <a:pt x="94" y="122"/>
                  </a:lnTo>
                  <a:lnTo>
                    <a:pt x="81" y="123"/>
                  </a:lnTo>
                  <a:lnTo>
                    <a:pt x="68" y="123"/>
                  </a:lnTo>
                  <a:lnTo>
                    <a:pt x="54" y="122"/>
                  </a:lnTo>
                  <a:lnTo>
                    <a:pt x="46" y="121"/>
                  </a:lnTo>
                  <a:lnTo>
                    <a:pt x="36" y="119"/>
                  </a:lnTo>
                  <a:lnTo>
                    <a:pt x="27" y="117"/>
                  </a:lnTo>
                  <a:lnTo>
                    <a:pt x="18" y="114"/>
                  </a:lnTo>
                  <a:lnTo>
                    <a:pt x="8" y="112"/>
                  </a:lnTo>
                  <a:lnTo>
                    <a:pt x="4" y="110"/>
                  </a:lnTo>
                  <a:lnTo>
                    <a:pt x="3" y="109"/>
                  </a:lnTo>
                  <a:lnTo>
                    <a:pt x="1" y="108"/>
                  </a:lnTo>
                  <a:lnTo>
                    <a:pt x="1" y="109"/>
                  </a:lnTo>
                  <a:lnTo>
                    <a:pt x="1" y="111"/>
                  </a:lnTo>
                  <a:lnTo>
                    <a:pt x="0" y="112"/>
                  </a:lnTo>
                  <a:lnTo>
                    <a:pt x="1" y="1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48"/>
            <p:cNvSpPr>
              <a:spLocks/>
            </p:cNvSpPr>
            <p:nvPr/>
          </p:nvSpPr>
          <p:spPr bwMode="auto">
            <a:xfrm>
              <a:off x="3625850" y="3055938"/>
              <a:ext cx="71438" cy="182563"/>
            </a:xfrm>
            <a:custGeom>
              <a:avLst/>
              <a:gdLst>
                <a:gd name="T0" fmla="*/ 22 w 45"/>
                <a:gd name="T1" fmla="*/ 16 h 115"/>
                <a:gd name="T2" fmla="*/ 28 w 45"/>
                <a:gd name="T3" fmla="*/ 13 h 115"/>
                <a:gd name="T4" fmla="*/ 33 w 45"/>
                <a:gd name="T5" fmla="*/ 7 h 115"/>
                <a:gd name="T6" fmla="*/ 33 w 45"/>
                <a:gd name="T7" fmla="*/ 2 h 115"/>
                <a:gd name="T8" fmla="*/ 30 w 45"/>
                <a:gd name="T9" fmla="*/ 0 h 115"/>
                <a:gd name="T10" fmla="*/ 24 w 45"/>
                <a:gd name="T11" fmla="*/ 0 h 115"/>
                <a:gd name="T12" fmla="*/ 21 w 45"/>
                <a:gd name="T13" fmla="*/ 5 h 115"/>
                <a:gd name="T14" fmla="*/ 25 w 45"/>
                <a:gd name="T15" fmla="*/ 8 h 115"/>
                <a:gd name="T16" fmla="*/ 24 w 45"/>
                <a:gd name="T17" fmla="*/ 10 h 115"/>
                <a:gd name="T18" fmla="*/ 19 w 45"/>
                <a:gd name="T19" fmla="*/ 10 h 115"/>
                <a:gd name="T20" fmla="*/ 15 w 45"/>
                <a:gd name="T21" fmla="*/ 11 h 115"/>
                <a:gd name="T22" fmla="*/ 13 w 45"/>
                <a:gd name="T23" fmla="*/ 14 h 115"/>
                <a:gd name="T24" fmla="*/ 8 w 45"/>
                <a:gd name="T25" fmla="*/ 13 h 115"/>
                <a:gd name="T26" fmla="*/ 5 w 45"/>
                <a:gd name="T27" fmla="*/ 14 h 115"/>
                <a:gd name="T28" fmla="*/ 2 w 45"/>
                <a:gd name="T29" fmla="*/ 15 h 115"/>
                <a:gd name="T30" fmla="*/ 2 w 45"/>
                <a:gd name="T31" fmla="*/ 18 h 115"/>
                <a:gd name="T32" fmla="*/ 2 w 45"/>
                <a:gd name="T33" fmla="*/ 14 h 115"/>
                <a:gd name="T34" fmla="*/ 1 w 45"/>
                <a:gd name="T35" fmla="*/ 18 h 115"/>
                <a:gd name="T36" fmla="*/ 2 w 45"/>
                <a:gd name="T37" fmla="*/ 21 h 115"/>
                <a:gd name="T38" fmla="*/ 4 w 45"/>
                <a:gd name="T39" fmla="*/ 65 h 115"/>
                <a:gd name="T40" fmla="*/ 1 w 45"/>
                <a:gd name="T41" fmla="*/ 111 h 115"/>
                <a:gd name="T42" fmla="*/ 0 w 45"/>
                <a:gd name="T43" fmla="*/ 113 h 115"/>
                <a:gd name="T44" fmla="*/ 2 w 45"/>
                <a:gd name="T45" fmla="*/ 115 h 115"/>
                <a:gd name="T46" fmla="*/ 6 w 45"/>
                <a:gd name="T47" fmla="*/ 113 h 115"/>
                <a:gd name="T48" fmla="*/ 9 w 45"/>
                <a:gd name="T49" fmla="*/ 89 h 115"/>
                <a:gd name="T50" fmla="*/ 10 w 45"/>
                <a:gd name="T51" fmla="*/ 43 h 115"/>
                <a:gd name="T52" fmla="*/ 11 w 45"/>
                <a:gd name="T53" fmla="*/ 20 h 115"/>
                <a:gd name="T54" fmla="*/ 25 w 45"/>
                <a:gd name="T55" fmla="*/ 39 h 115"/>
                <a:gd name="T56" fmla="*/ 38 w 45"/>
                <a:gd name="T57" fmla="*/ 60 h 115"/>
                <a:gd name="T58" fmla="*/ 42 w 45"/>
                <a:gd name="T59" fmla="*/ 59 h 115"/>
                <a:gd name="T60" fmla="*/ 45 w 45"/>
                <a:gd name="T61" fmla="*/ 56 h 115"/>
                <a:gd name="T62" fmla="*/ 32 w 45"/>
                <a:gd name="T63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" h="115">
                  <a:moveTo>
                    <a:pt x="22" y="16"/>
                  </a:moveTo>
                  <a:lnTo>
                    <a:pt x="22" y="16"/>
                  </a:lnTo>
                  <a:lnTo>
                    <a:pt x="25" y="14"/>
                  </a:lnTo>
                  <a:lnTo>
                    <a:pt x="28" y="13"/>
                  </a:lnTo>
                  <a:lnTo>
                    <a:pt x="32" y="10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3" y="2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1" y="3"/>
                  </a:lnTo>
                  <a:lnTo>
                    <a:pt x="21" y="5"/>
                  </a:lnTo>
                  <a:lnTo>
                    <a:pt x="21" y="8"/>
                  </a:lnTo>
                  <a:lnTo>
                    <a:pt x="25" y="8"/>
                  </a:lnTo>
                  <a:lnTo>
                    <a:pt x="28" y="7"/>
                  </a:lnTo>
                  <a:lnTo>
                    <a:pt x="24" y="10"/>
                  </a:lnTo>
                  <a:lnTo>
                    <a:pt x="19" y="11"/>
                  </a:lnTo>
                  <a:lnTo>
                    <a:pt x="19" y="10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8" y="15"/>
                  </a:lnTo>
                  <a:lnTo>
                    <a:pt x="8" y="13"/>
                  </a:lnTo>
                  <a:lnTo>
                    <a:pt x="7" y="13"/>
                  </a:lnTo>
                  <a:lnTo>
                    <a:pt x="5" y="14"/>
                  </a:lnTo>
                  <a:lnTo>
                    <a:pt x="3" y="14"/>
                  </a:lnTo>
                  <a:lnTo>
                    <a:pt x="2" y="15"/>
                  </a:lnTo>
                  <a:lnTo>
                    <a:pt x="2" y="16"/>
                  </a:lnTo>
                  <a:lnTo>
                    <a:pt x="2" y="18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1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1"/>
                  </a:lnTo>
                  <a:lnTo>
                    <a:pt x="3" y="43"/>
                  </a:lnTo>
                  <a:lnTo>
                    <a:pt x="4" y="65"/>
                  </a:lnTo>
                  <a:lnTo>
                    <a:pt x="3" y="89"/>
                  </a:lnTo>
                  <a:lnTo>
                    <a:pt x="1" y="111"/>
                  </a:lnTo>
                  <a:lnTo>
                    <a:pt x="0" y="111"/>
                  </a:lnTo>
                  <a:lnTo>
                    <a:pt x="0" y="113"/>
                  </a:lnTo>
                  <a:lnTo>
                    <a:pt x="1" y="115"/>
                  </a:lnTo>
                  <a:lnTo>
                    <a:pt x="2" y="115"/>
                  </a:lnTo>
                  <a:lnTo>
                    <a:pt x="4" y="114"/>
                  </a:lnTo>
                  <a:lnTo>
                    <a:pt x="6" y="113"/>
                  </a:lnTo>
                  <a:lnTo>
                    <a:pt x="7" y="111"/>
                  </a:lnTo>
                  <a:lnTo>
                    <a:pt x="9" y="89"/>
                  </a:lnTo>
                  <a:lnTo>
                    <a:pt x="10" y="67"/>
                  </a:lnTo>
                  <a:lnTo>
                    <a:pt x="10" y="43"/>
                  </a:lnTo>
                  <a:lnTo>
                    <a:pt x="8" y="21"/>
                  </a:lnTo>
                  <a:lnTo>
                    <a:pt x="11" y="20"/>
                  </a:lnTo>
                  <a:lnTo>
                    <a:pt x="15" y="18"/>
                  </a:lnTo>
                  <a:lnTo>
                    <a:pt x="25" y="39"/>
                  </a:lnTo>
                  <a:lnTo>
                    <a:pt x="32" y="50"/>
                  </a:lnTo>
                  <a:lnTo>
                    <a:pt x="38" y="60"/>
                  </a:lnTo>
                  <a:lnTo>
                    <a:pt x="39" y="60"/>
                  </a:lnTo>
                  <a:lnTo>
                    <a:pt x="42" y="59"/>
                  </a:lnTo>
                  <a:lnTo>
                    <a:pt x="43" y="57"/>
                  </a:lnTo>
                  <a:lnTo>
                    <a:pt x="45" y="56"/>
                  </a:lnTo>
                  <a:lnTo>
                    <a:pt x="37" y="47"/>
                  </a:lnTo>
                  <a:lnTo>
                    <a:pt x="32" y="36"/>
                  </a:lnTo>
                  <a:lnTo>
                    <a:pt x="22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49"/>
            <p:cNvSpPr>
              <a:spLocks/>
            </p:cNvSpPr>
            <p:nvPr/>
          </p:nvSpPr>
          <p:spPr bwMode="auto">
            <a:xfrm>
              <a:off x="3671888" y="3071813"/>
              <a:ext cx="179388" cy="53975"/>
            </a:xfrm>
            <a:custGeom>
              <a:avLst/>
              <a:gdLst>
                <a:gd name="T0" fmla="*/ 113 w 113"/>
                <a:gd name="T1" fmla="*/ 32 h 34"/>
                <a:gd name="T2" fmla="*/ 113 w 113"/>
                <a:gd name="T3" fmla="*/ 32 h 34"/>
                <a:gd name="T4" fmla="*/ 107 w 113"/>
                <a:gd name="T5" fmla="*/ 28 h 34"/>
                <a:gd name="T6" fmla="*/ 102 w 113"/>
                <a:gd name="T7" fmla="*/ 26 h 34"/>
                <a:gd name="T8" fmla="*/ 95 w 113"/>
                <a:gd name="T9" fmla="*/ 24 h 34"/>
                <a:gd name="T10" fmla="*/ 88 w 113"/>
                <a:gd name="T11" fmla="*/ 21 h 34"/>
                <a:gd name="T12" fmla="*/ 75 w 113"/>
                <a:gd name="T13" fmla="*/ 18 h 34"/>
                <a:gd name="T14" fmla="*/ 62 w 113"/>
                <a:gd name="T15" fmla="*/ 16 h 34"/>
                <a:gd name="T16" fmla="*/ 35 w 113"/>
                <a:gd name="T17" fmla="*/ 6 h 34"/>
                <a:gd name="T18" fmla="*/ 20 w 113"/>
                <a:gd name="T19" fmla="*/ 3 h 34"/>
                <a:gd name="T20" fmla="*/ 12 w 113"/>
                <a:gd name="T21" fmla="*/ 1 h 34"/>
                <a:gd name="T22" fmla="*/ 6 w 113"/>
                <a:gd name="T23" fmla="*/ 0 h 34"/>
                <a:gd name="T24" fmla="*/ 4 w 113"/>
                <a:gd name="T25" fmla="*/ 1 h 34"/>
                <a:gd name="T26" fmla="*/ 1 w 113"/>
                <a:gd name="T27" fmla="*/ 3 h 34"/>
                <a:gd name="T28" fmla="*/ 0 w 113"/>
                <a:gd name="T29" fmla="*/ 3 h 34"/>
                <a:gd name="T30" fmla="*/ 6 w 113"/>
                <a:gd name="T31" fmla="*/ 3 h 34"/>
                <a:gd name="T32" fmla="*/ 11 w 113"/>
                <a:gd name="T33" fmla="*/ 6 h 34"/>
                <a:gd name="T34" fmla="*/ 26 w 113"/>
                <a:gd name="T35" fmla="*/ 8 h 34"/>
                <a:gd name="T36" fmla="*/ 51 w 113"/>
                <a:gd name="T37" fmla="*/ 16 h 34"/>
                <a:gd name="T38" fmla="*/ 66 w 113"/>
                <a:gd name="T39" fmla="*/ 20 h 34"/>
                <a:gd name="T40" fmla="*/ 80 w 113"/>
                <a:gd name="T41" fmla="*/ 24 h 34"/>
                <a:gd name="T42" fmla="*/ 86 w 113"/>
                <a:gd name="T43" fmla="*/ 26 h 34"/>
                <a:gd name="T44" fmla="*/ 94 w 113"/>
                <a:gd name="T45" fmla="*/ 28 h 34"/>
                <a:gd name="T46" fmla="*/ 100 w 113"/>
                <a:gd name="T47" fmla="*/ 32 h 34"/>
                <a:gd name="T48" fmla="*/ 106 w 113"/>
                <a:gd name="T49" fmla="*/ 34 h 34"/>
                <a:gd name="T50" fmla="*/ 107 w 113"/>
                <a:gd name="T51" fmla="*/ 34 h 34"/>
                <a:gd name="T52" fmla="*/ 108 w 113"/>
                <a:gd name="T53" fmla="*/ 34 h 34"/>
                <a:gd name="T54" fmla="*/ 110 w 113"/>
                <a:gd name="T55" fmla="*/ 34 h 34"/>
                <a:gd name="T56" fmla="*/ 112 w 113"/>
                <a:gd name="T57" fmla="*/ 32 h 34"/>
                <a:gd name="T58" fmla="*/ 113 w 113"/>
                <a:gd name="T5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3" h="34">
                  <a:moveTo>
                    <a:pt x="113" y="32"/>
                  </a:moveTo>
                  <a:lnTo>
                    <a:pt x="113" y="32"/>
                  </a:lnTo>
                  <a:lnTo>
                    <a:pt x="107" y="28"/>
                  </a:lnTo>
                  <a:lnTo>
                    <a:pt x="102" y="26"/>
                  </a:lnTo>
                  <a:lnTo>
                    <a:pt x="95" y="24"/>
                  </a:lnTo>
                  <a:lnTo>
                    <a:pt x="88" y="21"/>
                  </a:lnTo>
                  <a:lnTo>
                    <a:pt x="75" y="18"/>
                  </a:lnTo>
                  <a:lnTo>
                    <a:pt x="62" y="16"/>
                  </a:lnTo>
                  <a:lnTo>
                    <a:pt x="35" y="6"/>
                  </a:lnTo>
                  <a:lnTo>
                    <a:pt x="20" y="3"/>
                  </a:lnTo>
                  <a:lnTo>
                    <a:pt x="12" y="1"/>
                  </a:lnTo>
                  <a:lnTo>
                    <a:pt x="6" y="0"/>
                  </a:lnTo>
                  <a:lnTo>
                    <a:pt x="4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6" y="3"/>
                  </a:lnTo>
                  <a:lnTo>
                    <a:pt x="11" y="6"/>
                  </a:lnTo>
                  <a:lnTo>
                    <a:pt x="26" y="8"/>
                  </a:lnTo>
                  <a:lnTo>
                    <a:pt x="51" y="16"/>
                  </a:lnTo>
                  <a:lnTo>
                    <a:pt x="66" y="20"/>
                  </a:lnTo>
                  <a:lnTo>
                    <a:pt x="80" y="24"/>
                  </a:lnTo>
                  <a:lnTo>
                    <a:pt x="86" y="26"/>
                  </a:lnTo>
                  <a:lnTo>
                    <a:pt x="94" y="28"/>
                  </a:lnTo>
                  <a:lnTo>
                    <a:pt x="100" y="32"/>
                  </a:lnTo>
                  <a:lnTo>
                    <a:pt x="106" y="34"/>
                  </a:lnTo>
                  <a:lnTo>
                    <a:pt x="107" y="34"/>
                  </a:lnTo>
                  <a:lnTo>
                    <a:pt x="108" y="34"/>
                  </a:lnTo>
                  <a:lnTo>
                    <a:pt x="110" y="34"/>
                  </a:lnTo>
                  <a:lnTo>
                    <a:pt x="112" y="32"/>
                  </a:lnTo>
                  <a:lnTo>
                    <a:pt x="11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6" name="Rectangle 345"/>
          <p:cNvSpPr/>
          <p:nvPr/>
        </p:nvSpPr>
        <p:spPr>
          <a:xfrm>
            <a:off x="442707" y="1466438"/>
            <a:ext cx="4468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1</a:t>
            </a:r>
            <a:r>
              <a:rPr lang="en-US" sz="2800" b="0" i="0" u="none" strike="noStrike" baseline="0" dirty="0"/>
              <a:t>) Satellite transport network</a:t>
            </a:r>
            <a:endParaRPr lang="en-US" sz="2800" dirty="0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9</a:t>
            </a:fld>
            <a:endParaRPr lang="en-GB"/>
          </a:p>
        </p:txBody>
      </p:sp>
      <p:sp>
        <p:nvSpPr>
          <p:cNvPr id="50" name="Étoile à 7 branches 49"/>
          <p:cNvSpPr/>
          <p:nvPr/>
        </p:nvSpPr>
        <p:spPr>
          <a:xfrm>
            <a:off x="6403337" y="1052736"/>
            <a:ext cx="2643484" cy="882080"/>
          </a:xfrm>
          <a:prstGeom prst="star7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rgbClr val="FF0000"/>
                </a:solidFill>
              </a:rPr>
              <a:t>Out of RAN scope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347" name="Étoile à 7 branches 346"/>
          <p:cNvSpPr/>
          <p:nvPr/>
        </p:nvSpPr>
        <p:spPr>
          <a:xfrm>
            <a:off x="6300192" y="3429000"/>
            <a:ext cx="2643484" cy="882080"/>
          </a:xfrm>
          <a:prstGeom prst="star7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rgbClr val="FF0000"/>
                </a:solidFill>
              </a:rPr>
              <a:t>Out of RAN scope</a:t>
            </a:r>
            <a:endParaRPr lang="en-GB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09480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1314</Words>
  <Application>Microsoft Office PowerPoint</Application>
  <PresentationFormat>Affichage à l'écran (4:3)</PresentationFormat>
  <Paragraphs>238</Paragraphs>
  <Slides>17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18" baseType="lpstr">
      <vt:lpstr>Thème Office</vt:lpstr>
      <vt:lpstr>Title: « NWI proposal on NTN for Rel-17 » Type: discussion For: Discussion Agenda item: 8 Sources: Thales </vt:lpstr>
      <vt:lpstr>SatCom overview</vt:lpstr>
      <vt:lpstr>Roles of SatComs/HAPS in 5G</vt:lpstr>
      <vt:lpstr>Why standards for future Non-Terrestrial networks ?</vt:lpstr>
      <vt:lpstr>3GPP standardisation action plan</vt:lpstr>
      <vt:lpstr>Standardisation goals in 3GPP</vt:lpstr>
      <vt:lpstr>Why now and not in previous 3GPP releases ?</vt:lpstr>
      <vt:lpstr>Past / on going 3GPP effort on SatCom</vt:lpstr>
      <vt:lpstr>Reference architectures - 1</vt:lpstr>
      <vt:lpstr>Reference architectures - 2</vt:lpstr>
      <vt:lpstr>Reference architectures - 3</vt:lpstr>
      <vt:lpstr>RAN Rel 17 NTN standardisation planning</vt:lpstr>
      <vt:lpstr>RAN Rel 16/17 NTN standardisation planning</vt:lpstr>
      <vt:lpstr>NR supports NTN: potential impacts</vt:lpstr>
      <vt:lpstr>RAN Rel 17 NTN standardisation planning - 2</vt:lpstr>
      <vt:lpstr>NB-IoT supports NTN: potential impacts</vt:lpstr>
      <vt:lpstr>END</vt:lpstr>
    </vt:vector>
  </TitlesOfParts>
  <Company>Thales SPACE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Nicolas</dc:creator>
  <cp:lastModifiedBy>Nicolas</cp:lastModifiedBy>
  <cp:revision>216</cp:revision>
  <dcterms:created xsi:type="dcterms:W3CDTF">2018-01-02T10:47:44Z</dcterms:created>
  <dcterms:modified xsi:type="dcterms:W3CDTF">2019-05-27T16:00:40Z</dcterms:modified>
</cp:coreProperties>
</file>