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9F7D8-40F1-41D5-A694-EF652779A549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0E4FB-D161-4E7D-B317-1B1E233990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805DF-BCDA-4055-86A1-B7A6D1251EB4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96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4A9AD-47CB-4706-A448-8ED6E07EEBAE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551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77A4-9FF5-4125-9EA8-E7F3965C3EB2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060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5153C-5434-41D3-8A60-59CCDEF59E51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7903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0844-B1CD-4FFC-880D-049D807A01D3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063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C3F0D-65CC-44CD-8198-5024869F3C52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6147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96B9-25DB-4987-8EF1-0975BF3B15D3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4665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EC93-22DF-4A9E-A128-4F5A9310A822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242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CD185-067F-49FD-B02E-9C4CA2C7A1BC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5579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7BA94-ABEB-4E66-83C8-D61845C6C7EE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289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DB32-C92F-4D8E-9C08-73AFE04BE289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85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1AC92-33DD-4691-B62A-F4D4603041E9}" type="datetime1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83F6A-1A86-459E-BD39-B795E3CC9F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48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 on 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devices in RAN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 Telecom, vivo, CAICT, Xiaomi, 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Spreadtrum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Apple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AT&amp;T,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Charter Communications,  [Huawei], [CMCC], [China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Unicom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[OPPO], [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Lenovo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[Nokia], [Qualcomm], [MTK], [Samsung], [ZTE], [</a:t>
            </a:r>
            <a:r>
              <a:rPr lang="en-US" altLang="zh-CN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Ericssion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], [Intel], […] , …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264" y="-21828"/>
            <a:ext cx="18383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7141" y="-5531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715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 number of UE vendors begin to provide Multi-SIM devices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Apple, Huawei, Lenovo, OPPO, Samsung, vivo, Xiao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ZTE ……  </a:t>
            </a:r>
          </a:p>
          <a:p>
            <a:pPr hangingPunct="0"/>
            <a:endParaRPr lang="en-GB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device </a:t>
            </a:r>
            <a:r>
              <a:rPr lang="en-GB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address the </a:t>
            </a:r>
            <a:r>
              <a:rPr lang="en-GB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use cases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 card 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private 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one for </a:t>
            </a:r>
            <a:r>
              <a:rPr lang="x-none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</a:p>
          <a:p>
            <a:pPr lvl="1"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SIM card for local operator and another one for home operator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while roaming </a:t>
            </a:r>
          </a:p>
          <a:p>
            <a:pPr lvl="1" hangingPunct="0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ifferent SIM card for different service</a:t>
            </a:r>
          </a:p>
          <a:p>
            <a:pPr lvl="2" hangingPunct="0"/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 SIM A with “family circle” plan for voice service and SIM B with “mobile data” plan for data service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14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is currently supported in </a:t>
            </a:r>
            <a:r>
              <a:rPr lang="en-GB" altLang="zh-C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implementation-specific manner</a:t>
            </a:r>
            <a:endParaRPr lang="en-GB" altLang="zh-CN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Common radio and baseband components shared among multiple SIMs is widely used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communicates with multiple systems in TDM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manner, e.g. via UE autonomous gap </a:t>
            </a:r>
          </a:p>
          <a:p>
            <a:pPr lvl="2"/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coordination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UE and NW </a:t>
            </a:r>
          </a:p>
          <a:p>
            <a:endParaRPr lang="en-GB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Implementation-specific manner may lead to</a:t>
            </a: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Messed up NW statistics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autonomous gaps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(tens of </a:t>
            </a:r>
            <a:r>
              <a:rPr lang="en-GB" altLang="zh-CN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system 1 due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switching for paging monitoring  in system 2 may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interpreted as radio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by system 1</a:t>
            </a:r>
            <a:endParaRPr lang="en-GB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UE autonomous gaps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system 1 due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 switching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establish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in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 2 will </a:t>
            </a:r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 be classified as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erroneous case</a:t>
            </a:r>
            <a:endParaRPr lang="en-GB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altLang="zh-CN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Degraded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experience</a:t>
            </a:r>
          </a:p>
          <a:p>
            <a:pPr lvl="2"/>
            <a:r>
              <a:rPr lang="en-GB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Paging </a:t>
            </a:r>
            <a:r>
              <a:rPr lang="en-GB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collision can cause paging missing</a:t>
            </a:r>
            <a:endParaRPr lang="en-GB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interruption in the first system due to UE communicating with the secondary system</a:t>
            </a:r>
          </a:p>
          <a:p>
            <a:pPr lvl="2"/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 </a:t>
            </a:r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due to paging reception in another 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endParaRPr lang="en-US" altLang="zh-CN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latency for cell selection and </a:t>
            </a:r>
            <a:r>
              <a:rPr lang="en-US" altLang="zh-CN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reselection</a:t>
            </a:r>
          </a:p>
          <a:p>
            <a:endParaRPr lang="en-US" altLang="zh-CN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hangingPunct="0">
              <a:buFont typeface="Arial" panose="020B0604020202020204" pitchFamily="34" charset="0"/>
              <a:buChar char="•"/>
            </a:pP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altLang="zh-CN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elated ongoing AS study item(SP-181251</a:t>
            </a:r>
            <a:r>
              <a:rPr lang="en-GB" altLang="zh-CN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necessary </a:t>
            </a:r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begin </a:t>
            </a:r>
            <a:r>
              <a:rPr lang="en-GB" altLang="zh-CN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side </a:t>
            </a:r>
            <a:r>
              <a:rPr lang="en-GB" altLang="zh-CN" sz="6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 study ASAP in order to speed up full support of </a:t>
            </a:r>
            <a:r>
              <a:rPr lang="en-GB" altLang="zh-CN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feature</a:t>
            </a:r>
            <a:endParaRPr lang="en-GB" altLang="zh-CN" sz="6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GB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005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monitors one PO for paging in a DRX cycle per SIM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time of Paging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Occasions (POs)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calculated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the UE identifier (IMSI and 5G-S-TMSI for EPS and 5GS, respectively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RAN configurations, e.g. </a:t>
            </a:r>
            <a:r>
              <a:rPr lang="en-US" altLang="zh-CN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PF_offset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firstPDCCH-monitoringOccasionOfPO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zh-CN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pagingSearchSpace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SSB number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ssb-PositionsInBurst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uplink symbol and flexible symbol </a:t>
            </a:r>
            <a:r>
              <a:rPr lang="en-US" altLang="zh-CN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 occurs when the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identifier values associated with the different SIMs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 overlapping in time domain. Paging collision may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 in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missing of paging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 collision cannot be totally solved by CN alone,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 radio frame/slot a PO mapped to in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highly dependent on RAN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configurations, which are transparent to CN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lvl="1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paging collision solution, include CN paging and RAN initiated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383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 Interruption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Ongoing service in the first system is interrupted while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occasionally </a:t>
            </a: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switch to the </a:t>
            </a:r>
            <a:r>
              <a:rPr lang="en-GB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system</a:t>
            </a:r>
          </a:p>
          <a:p>
            <a:pPr lvl="2">
              <a:lnSpc>
                <a:spcPct val="90000"/>
              </a:lnSpc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to read the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paging,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 measurements, or read the system information</a:t>
            </a:r>
          </a:p>
          <a:p>
            <a:pPr marL="1200150" lvl="3" indent="-342900"/>
            <a:endParaRPr lang="en-GB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initiates a 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priority service in the </a:t>
            </a:r>
            <a:r>
              <a:rPr lang="en-GB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system</a:t>
            </a: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to respond to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paging from the second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ary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 or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initiate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voice call in the secondary system</a:t>
            </a:r>
          </a:p>
          <a:p>
            <a:pPr lvl="2"/>
            <a:endParaRPr lang="en-GB" altLang="zh-CN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zh-CN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Similar issue may exist for UE with dual RX/TX when the UE establishes dual connectivity to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system</a:t>
            </a:r>
            <a:endParaRPr lang="en-GB" altLang="zh-CN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GB" altLang="zh-CN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fontAlgn="base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for delivering paging to UE on SIM A while the UE is actively communicating with SIM B(for both single and </a:t>
            </a:r>
            <a:r>
              <a:rPr lang="en-GB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dual connectivity </a:t>
            </a: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configurations) </a:t>
            </a:r>
            <a:endParaRPr lang="zh-CN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for UE enters RRC Connected state in one system from Idle/Inactive while the UE is already in RRC Connected state in another system</a:t>
            </a:r>
            <a:endParaRPr lang="en-GB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002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RX/TX UE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Dual </a:t>
            </a:r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Rx / dual </a:t>
            </a:r>
            <a:r>
              <a:rPr lang="en-GB" altLang="zh-C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GB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Multi-SIM UE may work in two modes</a:t>
            </a:r>
          </a:p>
          <a:p>
            <a:pPr marL="742950" lvl="2" indent="-342900"/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Mode1: dual connectivity with one system, e.g. EN-DC</a:t>
            </a:r>
          </a:p>
          <a:p>
            <a:pPr marL="742950" lvl="2" indent="-342900"/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Mode2: single connectivity per system, e.g. one for voice with SIM A and the other for data with SIM B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GB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Capabilities reporting for 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mode </a:t>
            </a:r>
            <a:endParaRPr lang="en-GB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mode1, UE may indicate supporting EN-DC; while it may indicate not supporting EN-DC in mode2</a:t>
            </a:r>
          </a:p>
          <a:p>
            <a:pPr marL="742950" lvl="2" indent="-342900"/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Impact on power control is also foreseen as the maximum UE power indicated in the two modes may be different</a:t>
            </a:r>
          </a:p>
          <a:p>
            <a:pPr marL="742950" lvl="2" indent="-342900"/>
            <a:endParaRPr lang="en-GB" altLang="zh-CN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issues and potential solutions when both SIM A and SIM B are in RRC connection </a:t>
            </a:r>
            <a:r>
              <a:rPr lang="en-US" altLang="zh-CN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endParaRPr lang="en-GB" altLang="zh-C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977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 Selection/Reselection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Cell Selection/Reselection performed per SIM</a:t>
            </a:r>
            <a:endParaRPr lang="en-GB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80000"/>
              </a:lnSpc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Optimization can be considered in case both SIMs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belongs to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operator</a:t>
            </a:r>
          </a:p>
          <a:p>
            <a:pPr lvl="1">
              <a:lnSpc>
                <a:spcPct val="80000"/>
              </a:lnSpc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Gain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power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consumption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latency reduction for c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ell selection/reselection can be studied</a:t>
            </a: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/>
            <a:endParaRPr lang="en-GB" altLang="zh-CN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the necessary Cell selection/reselection enhancement for intra-MNO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</a:t>
            </a:r>
            <a:endParaRPr lang="en-GB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90000"/>
              </a:lnSpc>
              <a:buNone/>
            </a:pPr>
            <a:endParaRPr lang="en-GB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9789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Suggestion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1" indent="0" fontAlgn="base">
              <a:buNone/>
            </a:pP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 star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multi-SIM study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cover the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items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been identified by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RAN impacts and </a:t>
            </a:r>
            <a:r>
              <a:rPr lang="en-GB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items </a:t>
            </a:r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are identified by RAN itself after SID scope  email discussion in RAN.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E83F6A-1A86-459E-BD39-B795E3CC9F4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13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809</Words>
  <Application>Microsoft Office PowerPoint</Application>
  <PresentationFormat>全屏显示(4:3)</PresentationFormat>
  <Paragraphs>81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Motivation for SI on Multi-SIM devices in RAN</vt:lpstr>
      <vt:lpstr>Background</vt:lpstr>
      <vt:lpstr>Motivation</vt:lpstr>
      <vt:lpstr>Paging Collision</vt:lpstr>
      <vt:lpstr>Service Interruption</vt:lpstr>
      <vt:lpstr>Dual RX/TX UE</vt:lpstr>
      <vt:lpstr>Cell Selection/Reselection</vt:lpstr>
      <vt:lpstr>Suggestion </vt:lpstr>
    </vt:vector>
  </TitlesOfParts>
  <Company>www.microsoft.com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SI on multi-SIM devices in RAN</dc:title>
  <dc:creator>vivo</dc:creator>
  <cp:lastModifiedBy>She xiaoming</cp:lastModifiedBy>
  <cp:revision>46</cp:revision>
  <dcterms:created xsi:type="dcterms:W3CDTF">2019-05-21T06:43:14Z</dcterms:created>
  <dcterms:modified xsi:type="dcterms:W3CDTF">2019-05-27T06:49:14Z</dcterms:modified>
</cp:coreProperties>
</file>