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0" autoAdjust="0"/>
    <p:restoredTop sz="94660"/>
  </p:normalViewPr>
  <p:slideViewPr>
    <p:cSldViewPr snapToGrid="0">
      <p:cViewPr varScale="1">
        <p:scale>
          <a:sx n="78" d="100"/>
          <a:sy n="78" d="100"/>
        </p:scale>
        <p:origin x="2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514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003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023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690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827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970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902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386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313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36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49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AA3B2-F1AC-4BEF-83BA-46B6348C9ED6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383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</a:t>
            </a:r>
            <a:br>
              <a:rPr lang="en-US" dirty="0"/>
            </a:br>
            <a:r>
              <a:rPr lang="en-US" dirty="0" err="1"/>
              <a:t>sTTI</a:t>
            </a:r>
            <a:r>
              <a:rPr lang="en-US" dirty="0"/>
              <a:t> for LTE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Ericsson, Vodafone</a:t>
            </a:r>
          </a:p>
        </p:txBody>
      </p:sp>
      <p:sp>
        <p:nvSpPr>
          <p:cNvPr id="6" name="Subtitle 6"/>
          <p:cNvSpPr>
            <a:spLocks noGrp="1"/>
          </p:cNvSpPr>
          <p:nvPr/>
        </p:nvSpPr>
        <p:spPr bwMode="auto">
          <a:xfrm>
            <a:off x="9557694" y="0"/>
            <a:ext cx="2634306" cy="623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18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charset="0"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RP-162531</a:t>
            </a: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205150" y="337287"/>
            <a:ext cx="3917672" cy="138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RAN#74, Vienna, Austria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Dec. 5</a:t>
            </a:r>
            <a:r>
              <a:rPr kumimoji="0" lang="en-US" b="0" i="0" u="none" strike="noStrike" kern="0" cap="none" spc="0" normalizeH="0" baseline="3000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– 8</a:t>
            </a:r>
            <a:r>
              <a:rPr kumimoji="0" lang="en-US" b="0" i="0" u="none" strike="noStrike" kern="0" cap="none" spc="0" normalizeH="0" baseline="3000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2016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Agenda item: </a:t>
            </a:r>
            <a:r>
              <a:rPr lang="en-US" kern="0" dirty="0">
                <a:solidFill>
                  <a:srgbClr val="58585A"/>
                </a:solidFill>
              </a:rPr>
              <a:t>10.11.1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4844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Increase RAN1 TUs for </a:t>
            </a:r>
            <a:r>
              <a:rPr lang="en-US" dirty="0" err="1"/>
              <a:t>sTTI</a:t>
            </a:r>
            <a:r>
              <a:rPr lang="en-US" dirty="0"/>
              <a:t> in RAN1#88 (Feb.) meeting by 0.75</a:t>
            </a:r>
          </a:p>
          <a:p>
            <a:pPr lvl="1"/>
            <a:r>
              <a:rPr lang="en-US" dirty="0"/>
              <a:t>Remaining 0.75 TUs in RAN1 to be allocated to maintenance for completing Rel-14 items</a:t>
            </a:r>
          </a:p>
          <a:p>
            <a:r>
              <a:rPr lang="en-US" dirty="0"/>
              <a:t>Guide RAN WGs that completion of Rel-14 (LTE and NR) has highest priority </a:t>
            </a:r>
          </a:p>
        </p:txBody>
      </p:sp>
    </p:spTree>
    <p:extLst>
      <p:ext uri="{BB962C8B-B14F-4D97-AF65-F5344CB8AC3E}">
        <p14:creationId xmlns:p14="http://schemas.microsoft.com/office/powerpoint/2010/main" val="15774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sTTI for LTE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in Rel-15</dc:title>
  <dc:creator>Christian Hoymann</dc:creator>
  <cp:lastModifiedBy>Christian Hoymann</cp:lastModifiedBy>
  <cp:revision>26</cp:revision>
  <dcterms:created xsi:type="dcterms:W3CDTF">2016-12-06T08:17:27Z</dcterms:created>
  <dcterms:modified xsi:type="dcterms:W3CDTF">2016-12-07T10:48:43Z</dcterms:modified>
</cp:coreProperties>
</file>