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6.xml" ContentType="application/vnd.openxmlformats-officedocument.presentationml.slideMaster+xml"/>
  <Override PartName="/ppt/theme/theme8.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 id="2147483676" r:id="rId2"/>
    <p:sldMasterId id="2147483677" r:id="rId3"/>
    <p:sldMasterId id="2147483680" r:id="rId4"/>
    <p:sldMasterId id="2147483761" r:id="rId5"/>
    <p:sldMasterId id="2147483766" r:id="rId6"/>
    <p:sldMasterId id="2147483772" r:id="rId7"/>
    <p:sldMasterId id="2147483787" r:id="rId8"/>
    <p:sldMasterId id="2147483810" r:id="rId9"/>
  </p:sldMasterIdLst>
  <p:notesMasterIdLst>
    <p:notesMasterId r:id="rId17"/>
  </p:notesMasterIdLst>
  <p:sldIdLst>
    <p:sldId id="403" r:id="rId10"/>
    <p:sldId id="263" r:id="rId11"/>
    <p:sldId id="404" r:id="rId12"/>
    <p:sldId id="405" r:id="rId13"/>
    <p:sldId id="406" r:id="rId14"/>
    <p:sldId id="407" r:id="rId15"/>
    <p:sldId id="402" r:id="rId16"/>
  </p:sldIdLst>
  <p:sldSz cx="9144000" cy="5143500" type="screen16x9"/>
  <p:notesSz cx="6858000" cy="9144000"/>
  <p:custShowLst>
    <p:custShow name="自定义放映 1" id="0">
      <p:sldLst>
        <p:sld r:id="rId11"/>
      </p:sldLst>
    </p:custShow>
  </p:custShowLst>
  <p:defaultTextStyle>
    <a:defPPr>
      <a:defRPr lang="zh-CN"/>
    </a:defPPr>
    <a:lvl1pPr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1pPr>
    <a:lvl2pPr marL="4572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2pPr>
    <a:lvl3pPr marL="9144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3pPr>
    <a:lvl4pPr marL="13716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4pPr>
    <a:lvl5pPr marL="18288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clrMru>
    <a:srgbClr val="008FD4"/>
    <a:srgbClr val="66FF99"/>
    <a:srgbClr val="66FF66"/>
    <a:srgbClr val="FF6600"/>
    <a:srgbClr val="99FF99"/>
    <a:srgbClr val="FFFF66"/>
    <a:srgbClr val="FF9966"/>
    <a:srgbClr val="FF9999"/>
    <a:srgbClr val="B2C1DB"/>
    <a:srgbClr val="FFCC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0353" autoAdjust="0"/>
  </p:normalViewPr>
  <p:slideViewPr>
    <p:cSldViewPr snapToGrid="0" snapToObjects="1">
      <p:cViewPr varScale="1">
        <p:scale>
          <a:sx n="111" d="100"/>
          <a:sy n="111" d="100"/>
        </p:scale>
        <p:origin x="-234" y="-84"/>
      </p:cViewPr>
      <p:guideLst>
        <p:guide orient="horz" pos="1620"/>
        <p:guide pos="2880"/>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pPr/>
              <a:t>2016/12/5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pPr/>
              <a:t>1</a:t>
            </a:fld>
            <a:endParaRPr kumimoji="1" lang="zh-CN" altLang="en-US">
              <a:solidFill>
                <a:prstClr val="black"/>
              </a:solidFill>
            </a:endParaRPr>
          </a:p>
        </p:txBody>
      </p:sp>
    </p:spTree>
    <p:extLst>
      <p:ext uri="{BB962C8B-B14F-4D97-AF65-F5344CB8AC3E}">
        <p14:creationId xmlns="" xmlns:p14="http://schemas.microsoft.com/office/powerpoint/2010/main" val="238368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pPr/>
              <a:t>7</a:t>
            </a:fld>
            <a:endParaRPr kumimoji="1" lang="zh-CN" altLang="en-US">
              <a:solidFill>
                <a:prstClr val="black"/>
              </a:solidFill>
            </a:endParaRPr>
          </a:p>
        </p:txBody>
      </p:sp>
    </p:spTree>
    <p:extLst>
      <p:ext uri="{BB962C8B-B14F-4D97-AF65-F5344CB8AC3E}">
        <p14:creationId xmlns="" xmlns:p14="http://schemas.microsoft.com/office/powerpoint/2010/main" val="2711017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smtClean="0">
                <a:solidFill>
                  <a:srgbClr val="FFFFFF"/>
                </a:solidFill>
                <a:latin typeface="微软雅黑" pitchFamily="34" charset="-122"/>
                <a:cs typeface="Arial" pitchFamily="34" charset="0"/>
              </a:rPr>
              <a:t>单击此处编辑母版文本样式</a:t>
            </a:r>
          </a:p>
        </p:txBody>
      </p:sp>
      <p:sp>
        <p:nvSpPr>
          <p:cNvPr id="5" name="Subtitle 6"/>
          <p:cNvSpPr>
            <a:spLocks noGrp="1"/>
          </p:cNvSpPr>
          <p:nvPr userDrawn="1">
            <p:ph type="subTitle" idx="4294967295"/>
          </p:nvPr>
        </p:nvSpPr>
        <p:spPr>
          <a:xfrm>
            <a:off x="430213" y="1314450"/>
            <a:ext cx="6400800" cy="561975"/>
          </a:xfrm>
        </p:spPr>
        <p:txBody>
          <a:bodyPr/>
          <a:lstStyle/>
          <a:p>
            <a:pPr>
              <a:lnSpc>
                <a:spcPct val="100000"/>
              </a:lnSpc>
            </a:pPr>
            <a:r>
              <a:rPr lang="zh-CN" altLang="en-US" sz="2200" smtClean="0">
                <a:solidFill>
                  <a:srgbClr val="8CC63E"/>
                </a:solidFill>
                <a:latin typeface="微软雅黑" pitchFamily="34" charset="-122"/>
              </a:rPr>
              <a:t>单击此处编辑母版副标题样式</a:t>
            </a:r>
            <a:endParaRPr lang="en-US" sz="2200">
              <a:solidFill>
                <a:srgbClr val="8CC63E"/>
              </a:solidFill>
              <a:latin typeface="微软雅黑" pitchFamily="34" charset="-122"/>
            </a:endParaRPr>
          </a:p>
        </p:txBody>
      </p:sp>
      <p:sp>
        <p:nvSpPr>
          <p:cNvPr id="7" name="Title 7"/>
          <p:cNvSpPr>
            <a:spLocks noGrp="1"/>
          </p:cNvSpPr>
          <p:nvPr userDrawn="1">
            <p:ph type="ctrTitle" idx="4294967295"/>
          </p:nvPr>
        </p:nvSpPr>
        <p:spPr>
          <a:xfrm>
            <a:off x="430213" y="860425"/>
            <a:ext cx="6400800" cy="444500"/>
          </a:xfrm>
        </p:spPr>
        <p:txBody>
          <a:bodyPr/>
          <a:lstStyle/>
          <a:p>
            <a:r>
              <a:rPr lang="zh-CN" altLang="en-US" sz="2800" b="1" smtClean="0">
                <a:solidFill>
                  <a:schemeClr val="bg1"/>
                </a:solidFill>
                <a:latin typeface="微软雅黑" pitchFamily="34" charset="-122"/>
              </a:rPr>
              <a:t>单击此处编辑母版标题样式</a:t>
            </a:r>
            <a:endParaRPr lang="en-US" sz="2800" b="1" dirty="0">
              <a:solidFill>
                <a:schemeClr val="bg1"/>
              </a:solidFill>
              <a:latin typeface="微软雅黑"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a:spLocks/>
          </p:cNvSpPr>
          <p:nvPr userDrawn="1"/>
        </p:nvSpPr>
        <p:spPr bwMode="auto">
          <a:xfrm>
            <a:off x="1338944" y="1396723"/>
            <a:ext cx="3350014" cy="1101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smtClean="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smtClean="0">
              <a:solidFill>
                <a:srgbClr val="000000"/>
              </a:solidFill>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：32-</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20pt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buFontTx/>
              <a:buNone/>
              <a:defRPr/>
            </a:pPr>
            <a:endParaRPr lang="en-US">
              <a:solidFill>
                <a:prstClr val="black"/>
              </a:solidFill>
              <a:latin typeface="Arial"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buFontTx/>
              <a:buNone/>
              <a:defRPr/>
            </a:pPr>
            <a:endParaRPr lang="en-US">
              <a:solidFill>
                <a:prstClr val="black"/>
              </a:solidFill>
              <a:latin typeface="Arial"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buFontTx/>
              <a:buNone/>
              <a:defRPr/>
            </a:pPr>
            <a:endParaRPr lang="en-US">
              <a:solidFill>
                <a:prstClr val="black"/>
              </a:solidFill>
              <a:latin typeface="Arial" pitchFamily="34" charset="0"/>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buFontTx/>
              <a:buNone/>
              <a:defRPr/>
            </a:pPr>
            <a:endParaRPr kumimoji="1" lang="en-US">
              <a:solidFill>
                <a:prstClr val="black"/>
              </a:solidFill>
              <a:latin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buFontTx/>
              <a:buNone/>
              <a:defRPr/>
            </a:pPr>
            <a:endParaRPr kumimoji="1" lang="en-US">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smtClean="0"/>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en-US" altLang="zh-CN" smtClean="0"/>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zh-CN" sz="800" noProof="1">
                <a:solidFill>
                  <a:prstClr val="white"/>
                </a:solidFill>
                <a:latin typeface="Arial" pitchFamily="34" charset="0"/>
                <a:ea typeface="Heiti SC Light"/>
                <a:cs typeface="Heiti SC Light"/>
              </a:rPr>
              <a:t>16-</a:t>
            </a:r>
            <a:r>
              <a:rPr lang="en-US" altLang="ja-JP" sz="800" noProof="1">
                <a:solidFill>
                  <a:prstClr val="white"/>
                </a:solidFill>
                <a:latin typeface="Arial" pitchFamily="34" charset="0"/>
                <a:ea typeface="Heiti SC Light"/>
                <a:cs typeface="Heiti SC Light"/>
              </a:rPr>
              <a:t>20pt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ext uri="{91240B29-F687-4F45-9708-019B960494DF}"/>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0171E16C-D319-4B78-8C6C-188CCEBE712C}" type="slidenum">
              <a:rPr lang="en-US" sz="800">
                <a:solidFill>
                  <a:srgbClr val="404040"/>
                </a:solidFill>
                <a:latin typeface="Arial" pitchFamily="34" charset="0"/>
              </a:rPr>
              <a:pPr>
                <a:buFontTx/>
                <a:buNone/>
                <a:defRPr/>
              </a:pPr>
              <a:t>‹#›</a:t>
            </a:fld>
            <a:endParaRPr lang="en-US" sz="800">
              <a:solidFill>
                <a:srgbClr val="404040"/>
              </a:solidFill>
              <a:latin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E3A4248D-4258-477A-87C5-B0F8E2C8548F}" type="slidenum">
              <a:rPr lang="en-US" sz="800">
                <a:solidFill>
                  <a:srgbClr val="404040"/>
                </a:solidFill>
                <a:latin typeface="Arial" pitchFamily="34" charset="0"/>
              </a:rPr>
              <a:pPr>
                <a:buFontTx/>
                <a:buNone/>
                <a:defRPr/>
              </a:pPr>
              <a:t>‹#›</a:t>
            </a:fld>
            <a:endParaRPr lang="en-US" sz="80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4FA6C715-D7B3-448F-9209-5EEDBF7208EC}" type="slidenum">
              <a:rPr lang="en-US" sz="800">
                <a:solidFill>
                  <a:srgbClr val="404040"/>
                </a:solidFill>
                <a:latin typeface="Arial" pitchFamily="34" charset="0"/>
              </a:rPr>
              <a:pPr>
                <a:buFontTx/>
                <a:buNone/>
                <a:defRPr/>
              </a:pPr>
              <a:t>‹#›</a:t>
            </a:fld>
            <a:endParaRPr lang="en-US" sz="80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a:solidFill>
                <a:prstClr val="black"/>
              </a:solidFill>
              <a:latin typeface="Arial"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a:solidFill>
                <a:prstClr val="black"/>
              </a:solidFill>
              <a:latin typeface="Arial"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a:solidFill>
                <a:prstClr val="black"/>
              </a:solidFill>
              <a:latin typeface="Arial"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defTabSz="457189">
              <a:buFontTx/>
              <a:buNone/>
              <a:defRPr/>
            </a:pPr>
            <a:endParaRPr kumimoji="1" lang="en-US">
              <a:solidFill>
                <a:prstClr val="black"/>
              </a:solidFill>
              <a:latin typeface="Arial"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headEnd/>
            <a:tailEnd/>
          </a:ln>
        </p:spPr>
        <p:txBody>
          <a:bodyPr wrap="none" lIns="0" tIns="0" rIns="0" bIns="0"/>
          <a:lstStyle/>
          <a:p>
            <a:pPr defTabSz="457189">
              <a:buFontTx/>
              <a:buNone/>
              <a:defRPr/>
            </a:pPr>
            <a:endParaRPr kumimoji="1" lang="en-US">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a:cs typeface="Arial"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a:cs typeface="Arial" pitchFamily="34" charset="0"/>
              </a:defRPr>
            </a:lvl1pPr>
          </a:lstStyle>
          <a:p>
            <a:pPr lvl="0"/>
            <a:r>
              <a:rPr lang="zh-CN" altLang="en-US" smtClean="0"/>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a:solidFill>
                  <a:prstClr val="white"/>
                </a:solidFill>
                <a:latin typeface="Calibri"/>
                <a:ea typeface="宋体" charset="0"/>
                <a:cs typeface="Arial"/>
              </a:rPr>
              <a:t>Type</a:t>
            </a:r>
            <a:r>
              <a:rPr altLang="ja-JP" sz="900" i="1" noProof="1">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40</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54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White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b="1"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Subtitle</a:t>
            </a:r>
            <a:r>
              <a:rPr altLang="zh-CN" sz="900" b="1" i="1" noProof="1">
                <a:solidFill>
                  <a:prstClr val="white"/>
                </a:solidFill>
                <a:latin typeface="Calibri"/>
                <a:ea typeface="宋体" charset="0"/>
                <a:cs typeface="Arial"/>
              </a:rPr>
              <a:t>:</a:t>
            </a:r>
            <a:endParaRPr altLang="ja-JP" sz="900" b="1"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T</a:t>
            </a:r>
            <a:r>
              <a:rPr altLang="zh-CN" sz="900" i="1" noProof="1" smtClean="0">
                <a:solidFill>
                  <a:prstClr val="white"/>
                </a:solidFill>
                <a:latin typeface="Calibri"/>
                <a:ea typeface="宋体" charset="0"/>
                <a:cs typeface="Arial"/>
              </a:rPr>
              <a:t>ype</a:t>
            </a:r>
            <a:r>
              <a:rPr lang="en-US" altLang="zh-CN" sz="900" i="1" noProof="1" smtClean="0">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2</a:t>
            </a:r>
            <a:r>
              <a:rPr lang="en-US" altLang="ja-JP" sz="900" i="1" noProof="1" smtClean="0">
                <a:solidFill>
                  <a:prstClr val="white"/>
                </a:solidFill>
                <a:latin typeface="Calibri"/>
                <a:ea typeface="宋体" charset="0"/>
                <a:cs typeface="Arial"/>
              </a:rPr>
              <a:t>8-36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lang="en-US" sz="900" i="1" noProof="1" smtClean="0">
                <a:solidFill>
                  <a:prstClr val="white"/>
                </a:solidFill>
                <a:latin typeface="Calibri"/>
                <a:ea typeface="宋体" charset="0"/>
                <a:cs typeface="Arial"/>
              </a:rPr>
              <a:t>Color:  ZTE Green</a:t>
            </a:r>
            <a:endParaRPr altLang="ja-JP" sz="900" i="1" noProof="1">
              <a:solidFill>
                <a:prstClr val="white"/>
              </a:solidFill>
              <a:latin typeface="Calibri"/>
              <a:ea typeface="宋体" charset="0"/>
              <a:cs typeface="Arial"/>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[R182-G229-B31]</a:t>
            </a:r>
            <a:endParaRPr lang="zh-CN" altLang="en-US" sz="900" i="1" noProof="1">
              <a:solidFill>
                <a:prstClr val="white"/>
              </a:solidFill>
              <a:latin typeface="Calibri"/>
              <a:ea typeface="微软雅黑" pitchFamily="34" charset="-122"/>
              <a:cs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622" algn="ctr" defTabSz="342900" fontAlgn="auto">
              <a:lnSpc>
                <a:spcPct val="180000"/>
              </a:lnSpc>
              <a:spcBef>
                <a:spcPts val="0"/>
              </a:spcBef>
              <a:spcAft>
                <a:spcPts val="0"/>
              </a:spcAft>
              <a:buClr>
                <a:srgbClr val="0066FF"/>
              </a:buClr>
              <a:buSzPct val="100000"/>
              <a:buFont typeface="Wingdings" pitchFamily="2" charset="2"/>
              <a:buNone/>
              <a:defRPr/>
            </a:pPr>
            <a:r>
              <a:rPr lang="en-US" altLang="zh-CN" sz="3300" i="1" dirty="0" smtClean="0">
                <a:solidFill>
                  <a:srgbClr val="4E4E4E"/>
                </a:solidFill>
                <a:latin typeface="Calibri"/>
                <a:ea typeface="微软雅黑" pitchFamily="34" charset="-122"/>
              </a:rPr>
              <a:t>Agenda</a:t>
            </a:r>
            <a:endParaRPr lang="zh-CN" altLang="en-US" sz="3300" i="1" dirty="0" smtClean="0">
              <a:solidFill>
                <a:srgbClr val="4E4E4E"/>
              </a:solidFill>
              <a:latin typeface="Calibri"/>
              <a:ea typeface="微软雅黑" pitchFamily="3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lang="en-US" sz="900" b="1" i="1" noProof="1" smtClean="0">
                <a:solidFill>
                  <a:prstClr val="white"/>
                </a:solidFill>
                <a:latin typeface="Calibri"/>
                <a:ea typeface="黑体" charset="0"/>
                <a:cs typeface="Arial"/>
              </a:rPr>
              <a:t>Chapter </a:t>
            </a:r>
            <a:r>
              <a:rPr sz="900" b="1" i="1" noProof="1" smtClean="0">
                <a:solidFill>
                  <a:prstClr val="white"/>
                </a:solidFill>
                <a:latin typeface="Calibri"/>
                <a:ea typeface="黑体" charset="0"/>
                <a:cs typeface="Arial"/>
              </a:rPr>
              <a:t>T</a:t>
            </a:r>
            <a:r>
              <a:rPr altLang="zh-CN" sz="900" b="1" i="1" noProof="1" smtClean="0">
                <a:solidFill>
                  <a:prstClr val="white"/>
                </a:solidFill>
                <a:latin typeface="Calibri"/>
                <a:ea typeface="黑体" charset="0"/>
                <a:cs typeface="Arial"/>
              </a:rPr>
              <a:t>itle</a:t>
            </a:r>
            <a:r>
              <a:rPr altLang="zh-CN" sz="900" b="1" i="1" noProof="1">
                <a:solidFill>
                  <a:prstClr val="white"/>
                </a:solidFill>
                <a:latin typeface="Calibri"/>
                <a:ea typeface="黑体" charset="0"/>
                <a:cs typeface="Arial"/>
              </a:rPr>
              <a:t>:</a:t>
            </a:r>
            <a:endParaRPr altLang="ja-JP" sz="900" b="1" i="1" noProof="1">
              <a:solidFill>
                <a:prstClr val="white"/>
              </a:solidFill>
              <a:latin typeface="Calibri"/>
              <a:ea typeface="黑体" charset="0"/>
              <a:cs typeface="Arial"/>
            </a:endParaRPr>
          </a:p>
          <a:p>
            <a:pPr defTabSz="935015">
              <a:buFontTx/>
              <a:buNone/>
            </a:pPr>
            <a:r>
              <a:rPr altLang="zh-CN" sz="900" i="1" noProof="1">
                <a:solidFill>
                  <a:prstClr val="white"/>
                </a:solidFill>
                <a:latin typeface="Calibri"/>
                <a:ea typeface="宋体" charset="0"/>
                <a:cs typeface="Arial"/>
              </a:rPr>
              <a:t>Type</a:t>
            </a:r>
            <a:r>
              <a:rPr altLang="ja-JP" sz="900" i="1" noProof="1">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378">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16" indent="-201216">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Arial" pitchFamily="34" charset="0"/>
                <a:cs typeface="Arial" pitchFamily="34" charset="0"/>
              </a:defRPr>
            </a:lvl1pPr>
            <a:lvl2pPr marL="402431" indent="-201216">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Arial" pitchFamily="34" charset="0"/>
                <a:ea typeface="微软雅黑"/>
                <a:cs typeface="Arial" pitchFamily="34" charset="0"/>
              </a:defRPr>
            </a:lvl2pPr>
            <a:lvl3pPr marL="602456" indent="-200025">
              <a:lnSpc>
                <a:spcPct val="150000"/>
              </a:lnSpc>
              <a:spcBef>
                <a:spcPts val="0"/>
              </a:spcBef>
              <a:buClr>
                <a:srgbClr val="008ED3"/>
              </a:buClr>
              <a:buSzPct val="80000"/>
              <a:buFont typeface="Wingdings" pitchFamily="2" charset="2"/>
              <a:buChar char="l"/>
              <a:defRPr sz="1500"/>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itchFamily="34" charset="0"/>
              </a:defRPr>
            </a:lvl1pPr>
          </a:lstStyle>
          <a:p>
            <a:pPr lvl="0"/>
            <a:r>
              <a:rPr lang="zh-CN" altLang="en-US" smtClean="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2</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189">
              <a:buFontTx/>
              <a:buNone/>
              <a:defRPr/>
            </a:pPr>
            <a:r>
              <a:rPr lang="en-US" altLang="zh-CN" sz="5400" dirty="0" smtClean="0">
                <a:solidFill>
                  <a:prstClr val="white">
                    <a:lumMod val="95000"/>
                  </a:prstClr>
                </a:solidFill>
                <a:latin typeface="Impact" pitchFamily="34" charset="0"/>
                <a:cs typeface="+mn-cs"/>
              </a:rPr>
              <a:t>Thank you!</a:t>
            </a:r>
            <a:endParaRPr kumimoji="1" lang="zh-CN" altLang="en-US" sz="5400" dirty="0" smtClean="0">
              <a:solidFill>
                <a:prstClr val="white">
                  <a:lumMod val="95000"/>
                </a:prstClr>
              </a:solidFill>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435" indent="-265510">
              <a:buClr>
                <a:srgbClr val="004EA2"/>
              </a:buClr>
              <a:defRPr sz="1800"/>
            </a:lvl3pPr>
            <a:lvl4pPr marL="1075135" indent="-266700">
              <a:buClr>
                <a:srgbClr val="004EA2"/>
              </a:buClr>
              <a:defRPr sz="1800"/>
            </a:lvl4pPr>
            <a:lvl5pPr marL="1340644" indent="-265510">
              <a:buClr>
                <a:srgbClr val="004EA2"/>
              </a:buClr>
              <a:defRPr sz="18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smtClean="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-5</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189">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cs typeface="Arial"/>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189">
              <a:buFontTx/>
              <a:buNone/>
            </a:pPr>
            <a:fld id="{A3FD5CB4-C458-48D5-9B97-4BC08ED16A89}" type="slidenum">
              <a:rPr lang="zh-CN" altLang="en-US" sz="1100" b="1" smtClean="0">
                <a:solidFill>
                  <a:prstClr val="white"/>
                </a:solidFill>
                <a:ea typeface="微软雅黑" pitchFamily="34" charset="-122"/>
                <a:cs typeface="+mn-cs"/>
              </a:rPr>
              <a:pPr algn="ctr" defTabSz="457189">
                <a:buFontTx/>
                <a:buNone/>
              </a:pPr>
              <a:t>‹#›</a:t>
            </a:fld>
            <a:endParaRPr lang="zh-CN" altLang="en-US" sz="1100" b="1" dirty="0">
              <a:solidFill>
                <a:prstClr val="white"/>
              </a:solidFill>
              <a:ea typeface="微软雅黑" pitchFamily="3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[R0-G78-B162]</a:t>
            </a:r>
            <a:endParaRPr lang="zh-CN" altLang="en-US" sz="900" i="1" noProof="1">
              <a:solidFill>
                <a:prstClr val="white"/>
              </a:solidFill>
              <a:latin typeface="Calibri"/>
              <a:ea typeface="微软雅黑" pitchFamily="34" charset="-122"/>
              <a:cs typeface="Arial"/>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Tree>
    <p:extLst>
      <p:ext uri="{BB962C8B-B14F-4D97-AF65-F5344CB8AC3E}">
        <p14:creationId xmlns="" xmlns:p14="http://schemas.microsoft.com/office/powerpoint/2010/main" val="23927846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649" indent="-266649">
              <a:buClr>
                <a:srgbClr val="004EA2"/>
              </a:buClr>
              <a:defRPr sz="2200"/>
            </a:lvl1pPr>
            <a:lvl2pPr marL="542821" indent="-276173">
              <a:buClr>
                <a:srgbClr val="004EA2"/>
              </a:buClr>
              <a:defRPr sz="1800"/>
            </a:lvl2pPr>
            <a:lvl3pPr marL="808280" indent="-265459">
              <a:buClr>
                <a:srgbClr val="004EA2"/>
              </a:buClr>
              <a:defRPr sz="1800"/>
            </a:lvl3pPr>
            <a:lvl4pPr marL="1074929" indent="-266649">
              <a:buClr>
                <a:srgbClr val="004EA2"/>
              </a:buClr>
              <a:defRPr sz="1800"/>
            </a:lvl4pPr>
            <a:lvl5pPr marL="1340387" indent="-265459">
              <a:buClr>
                <a:srgbClr val="004EA2"/>
              </a:buClr>
              <a:defRPr sz="18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smtClean="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23" tIns="0" rIns="93375" bIns="46692" anchor="t" anchorCtr="0">
            <a:spAutoFit/>
          </a:bodyPr>
          <a:lstStyle/>
          <a:p>
            <a:pPr defTabSz="93483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483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483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483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4835">
              <a:buFontTx/>
              <a:buNone/>
            </a:pPr>
            <a:endParaRPr lang="en-US" altLang="zh-CN" sz="900" i="1" noProof="1" smtClean="0">
              <a:solidFill>
                <a:prstClr val="white"/>
              </a:solidFill>
              <a:latin typeface="Calibri"/>
              <a:ea typeface="宋体" charset="0"/>
              <a:cs typeface="Arial"/>
            </a:endParaRPr>
          </a:p>
          <a:p>
            <a:pPr defTabSz="93483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-5</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483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483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a:t>
            </a:r>
            <a:r>
              <a:rPr altLang="ja-JP" sz="900" i="1" noProof="1" smtClean="0">
                <a:solidFill>
                  <a:prstClr val="white"/>
                </a:solidFill>
                <a:latin typeface="Calibri"/>
                <a:ea typeface="宋体" charset="0"/>
                <a:cs typeface="Arial"/>
              </a:rPr>
              <a:t>pt</a:t>
            </a:r>
          </a:p>
          <a:p>
            <a:pPr defTabSz="93483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189">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cs typeface="Arial"/>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189">
              <a:buFontTx/>
              <a:buNone/>
            </a:pPr>
            <a:fld id="{A3FD5CB4-C458-48D5-9B97-4BC08ED16A89}" type="slidenum">
              <a:rPr lang="zh-CN" altLang="en-US" sz="1100" b="1" smtClean="0">
                <a:solidFill>
                  <a:prstClr val="white"/>
                </a:solidFill>
                <a:ea typeface="微软雅黑" pitchFamily="34" charset="-122"/>
                <a:cs typeface="+mn-cs"/>
              </a:rPr>
              <a:pPr algn="ctr" defTabSz="457189">
                <a:buFontTx/>
                <a:buNone/>
              </a:pPr>
              <a:t>‹#›</a:t>
            </a:fld>
            <a:endParaRPr lang="zh-CN" altLang="en-US" sz="1100" b="1" dirty="0">
              <a:solidFill>
                <a:prstClr val="white"/>
              </a:solidFill>
              <a:ea typeface="微软雅黑" pitchFamily="3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835">
              <a:buFontTx/>
              <a:buNone/>
            </a:pPr>
            <a:r>
              <a:rPr lang="en-US" altLang="zh-CN" sz="900" i="1" noProof="1" smtClean="0">
                <a:solidFill>
                  <a:prstClr val="white"/>
                </a:solidFill>
                <a:latin typeface="Calibri"/>
                <a:ea typeface="微软雅黑" pitchFamily="34" charset="-122"/>
                <a:cs typeface="Arial"/>
              </a:rPr>
              <a:t>ZTE Blue</a:t>
            </a:r>
          </a:p>
          <a:p>
            <a:pPr defTabSz="934835">
              <a:buFontTx/>
              <a:buNone/>
            </a:pPr>
            <a:r>
              <a:rPr lang="en-US" altLang="zh-CN" sz="900" i="1" noProof="1" smtClean="0">
                <a:solidFill>
                  <a:prstClr val="white"/>
                </a:solidFill>
                <a:latin typeface="Calibri"/>
                <a:ea typeface="微软雅黑" pitchFamily="34" charset="-122"/>
                <a:cs typeface="Arial"/>
              </a:rPr>
              <a:t>[R0-G78-B162]</a:t>
            </a:r>
            <a:endParaRPr lang="zh-CN" altLang="en-US" sz="900" i="1" noProof="1">
              <a:solidFill>
                <a:prstClr val="white"/>
              </a:solidFill>
              <a:latin typeface="Calibri"/>
              <a:ea typeface="微软雅黑" pitchFamily="34" charset="-122"/>
              <a:cs typeface="Arial"/>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189">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835">
              <a:buFontTx/>
              <a:buNone/>
            </a:pPr>
            <a:r>
              <a:rPr lang="en-US" altLang="zh-CN" sz="900" i="1" noProof="1" smtClean="0">
                <a:solidFill>
                  <a:prstClr val="white"/>
                </a:solidFill>
                <a:latin typeface="Calibri"/>
                <a:ea typeface="微软雅黑" pitchFamily="34" charset="-122"/>
                <a:cs typeface="Arial"/>
              </a:rPr>
              <a:t>Gray</a:t>
            </a:r>
          </a:p>
        </p:txBody>
      </p:sp>
    </p:spTree>
    <p:extLst>
      <p:ext uri="{BB962C8B-B14F-4D97-AF65-F5344CB8AC3E}">
        <p14:creationId xmlns:p14="http://schemas.microsoft.com/office/powerpoint/2010/main" xmlns="" val="2392784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0" tIns="45705" rIns="91410" bIns="45705" anchor="ctr"/>
          <a:lstStyle/>
          <a:p>
            <a:pPr algn="ctr" defTabSz="457189">
              <a:buFontTx/>
              <a:buNone/>
              <a:defRPr/>
            </a:pPr>
            <a:fld id="{0171E16C-D319-4B78-8C6C-188CCEBE712C}" type="slidenum">
              <a:rPr lang="en-US" sz="900">
                <a:solidFill>
                  <a:srgbClr val="404040"/>
                </a:solidFill>
                <a:latin typeface="Arial" pitchFamily="34" charset="0"/>
              </a:rPr>
              <a:pPr algn="ctr" defTabSz="457189">
                <a:buFontTx/>
                <a:buNone/>
                <a:defRPr/>
              </a:pPr>
              <a:t>‹#›</a:t>
            </a:fld>
            <a:endParaRPr lang="en-US" sz="900" dirty="0">
              <a:solidFill>
                <a:srgbClr val="404040"/>
              </a:solidFill>
              <a:latin typeface="Arial"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dirty="0" smtClean="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中兴蓝</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[R0-G142-B211]</a:t>
            </a:r>
            <a:endParaRPr lang="zh-CN" altLang="en-US" sz="900" i="1" noProof="1">
              <a:solidFill>
                <a:prstClr val="white"/>
              </a:solidFill>
              <a:latin typeface="微软雅黑" pitchFamily="34" charset="-122"/>
              <a:ea typeface="微软雅黑" pitchFamily="34" charset="-122"/>
              <a:cs typeface="Arial"/>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中兴绿</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[R140-G198-B62]</a:t>
            </a:r>
            <a:endParaRPr lang="zh-CN" altLang="en-US" sz="900" i="1" noProof="1">
              <a:solidFill>
                <a:prstClr val="white"/>
              </a:solidFill>
              <a:latin typeface="微软雅黑" pitchFamily="34" charset="-122"/>
              <a:ea typeface="微软雅黑" pitchFamily="34" charset="-122"/>
              <a:cs typeface="Arial"/>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中兴灰</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[R87-G87-B87]</a:t>
            </a:r>
            <a:endParaRPr lang="zh-CN" altLang="en-US" sz="9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userDrawn="1"/>
        </p:nvSpPr>
        <p:spPr bwMode="auto">
          <a:xfrm>
            <a:off x="9243130" y="179308"/>
            <a:ext cx="1360488" cy="13398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64" tIns="0" rIns="93412" bIns="46709" anchor="t" anchorCtr="0">
            <a:spAutoFit/>
          </a:bodyPr>
          <a:lstStyle/>
          <a:p>
            <a:pPr defTabSz="934977">
              <a:buFontTx/>
              <a:buNone/>
            </a:pPr>
            <a:r>
              <a:rPr lang="zh-CN" altLang="en-US" sz="900" b="1" i="1" noProof="1" smtClean="0">
                <a:solidFill>
                  <a:prstClr val="white"/>
                </a:solidFill>
                <a:latin typeface="微软雅黑" pitchFamily="34" charset="-122"/>
                <a:ea typeface="微软雅黑" pitchFamily="34" charset="-122"/>
                <a:cs typeface="Arial"/>
              </a:rPr>
              <a:t>正文标题：</a:t>
            </a:r>
            <a:endParaRPr altLang="ja-JP" sz="900" b="1" i="1" noProof="1">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字体：微软雅黑（加粗）</a:t>
            </a:r>
          </a:p>
          <a:p>
            <a:pPr defTabSz="934977">
              <a:buFontTx/>
              <a:buNone/>
            </a:pPr>
            <a:r>
              <a:rPr lang="zh-CN" altLang="en-US" sz="900" i="1" noProof="1" smtClean="0">
                <a:solidFill>
                  <a:prstClr val="white"/>
                </a:solidFill>
                <a:latin typeface="微软雅黑" pitchFamily="34" charset="-122"/>
                <a:ea typeface="微软雅黑" pitchFamily="34" charset="-122"/>
                <a:cs typeface="Arial"/>
              </a:rPr>
              <a:t>字号：</a:t>
            </a:r>
            <a:r>
              <a:rPr lang="en-US" altLang="zh-CN" sz="900" i="1" noProof="1" smtClean="0">
                <a:solidFill>
                  <a:prstClr val="white"/>
                </a:solidFill>
                <a:latin typeface="微软雅黑" pitchFamily="34" charset="-122"/>
                <a:ea typeface="微软雅黑" pitchFamily="34" charset="-122"/>
                <a:cs typeface="Arial"/>
              </a:rPr>
              <a:t>36-44 pt</a:t>
            </a:r>
            <a:endParaRPr lang="zh-CN" altLang="en-US"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颜色：中兴蓝</a:t>
            </a:r>
          </a:p>
          <a:p>
            <a:pPr defTabSz="934977">
              <a:buFontTx/>
              <a:buNone/>
            </a:pPr>
            <a:endParaRPr lang="en-US" altLang="ja-JP"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b="1" i="1" noProof="1" smtClean="0">
                <a:solidFill>
                  <a:prstClr val="white"/>
                </a:solidFill>
                <a:latin typeface="微软雅黑" pitchFamily="34" charset="-122"/>
                <a:ea typeface="微软雅黑" pitchFamily="34" charset="-122"/>
                <a:cs typeface="Arial"/>
              </a:rPr>
              <a:t>正文（</a:t>
            </a:r>
            <a:r>
              <a:rPr lang="en-US" altLang="ja-JP" sz="900" b="1" i="1" noProof="1" smtClean="0">
                <a:solidFill>
                  <a:prstClr val="white"/>
                </a:solidFill>
                <a:latin typeface="微软雅黑" pitchFamily="34" charset="-122"/>
                <a:ea typeface="微软雅黑" pitchFamily="34" charset="-122"/>
                <a:cs typeface="Arial"/>
              </a:rPr>
              <a:t>1-5</a:t>
            </a:r>
            <a:r>
              <a:rPr lang="en-US" altLang="zh-CN" sz="900" b="1" i="1" noProof="1" smtClean="0">
                <a:solidFill>
                  <a:prstClr val="white"/>
                </a:solidFill>
                <a:latin typeface="微软雅黑" pitchFamily="34" charset="-122"/>
                <a:ea typeface="微软雅黑" pitchFamily="34" charset="-122"/>
                <a:cs typeface="Arial"/>
              </a:rPr>
              <a:t> </a:t>
            </a:r>
            <a:r>
              <a:rPr lang="zh-CN" altLang="en-US" sz="900" b="1" i="1" noProof="1" smtClean="0">
                <a:solidFill>
                  <a:prstClr val="white"/>
                </a:solidFill>
                <a:latin typeface="微软雅黑" pitchFamily="34" charset="-122"/>
                <a:ea typeface="微软雅黑" pitchFamily="34" charset="-122"/>
                <a:cs typeface="Arial"/>
              </a:rPr>
              <a:t>级）：</a:t>
            </a:r>
            <a:endParaRPr lang="en-US" altLang="ja-JP" sz="900" b="1"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字体：微软雅黑</a:t>
            </a:r>
          </a:p>
          <a:p>
            <a:pPr defTabSz="934977">
              <a:buFontTx/>
              <a:buNone/>
            </a:pPr>
            <a:r>
              <a:rPr lang="zh-CN" altLang="en-US" sz="900" i="1" noProof="1" smtClean="0">
                <a:solidFill>
                  <a:prstClr val="white"/>
                </a:solidFill>
                <a:latin typeface="微软雅黑" pitchFamily="34" charset="-122"/>
                <a:ea typeface="微软雅黑" pitchFamily="34" charset="-122"/>
                <a:cs typeface="Arial"/>
              </a:rPr>
              <a:t>字号：</a:t>
            </a:r>
            <a:r>
              <a:rPr lang="en-US" altLang="zh-CN" sz="900" i="1" noProof="1" smtClean="0">
                <a:solidFill>
                  <a:prstClr val="white"/>
                </a:solidFill>
                <a:latin typeface="微软雅黑" pitchFamily="34" charset="-122"/>
                <a:ea typeface="微软雅黑" pitchFamily="34" charset="-122"/>
                <a:cs typeface="Arial"/>
              </a:rPr>
              <a:t>20-28 pt</a:t>
            </a:r>
            <a:endParaRPr lang="zh-CN" altLang="en-US"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颜色：黑色</a:t>
            </a:r>
            <a:endParaRPr lang="zh-CN" altLang="en-US" sz="900" i="1" noProof="1">
              <a:solidFill>
                <a:prstClr val="white"/>
              </a:solidFill>
              <a:latin typeface="微软雅黑" pitchFamily="34" charset="-122"/>
              <a:ea typeface="微软雅黑" pitchFamily="34" charset="-122"/>
              <a:cs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333" fontAlgn="auto">
              <a:spcBef>
                <a:spcPts val="0"/>
              </a:spcBef>
              <a:spcAft>
                <a:spcPts val="0"/>
              </a:spcAft>
              <a:buFontTx/>
              <a:buNone/>
              <a:defRPr/>
            </a:pPr>
            <a:r>
              <a:rPr kumimoji="1" lang="en-US" altLang="zh-CN" b="1" dirty="0" smtClean="0">
                <a:solidFill>
                  <a:prstClr val="white"/>
                </a:solidFill>
              </a:rPr>
              <a:t>Sustainability</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16" indent="-201216">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Arial" pitchFamily="34" charset="0"/>
                <a:cs typeface="Arial" pitchFamily="34" charset="0"/>
              </a:defRPr>
            </a:lvl1pPr>
            <a:lvl2pPr marL="402431" indent="-201216">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Arial" pitchFamily="34" charset="0"/>
                <a:ea typeface="微软雅黑"/>
                <a:cs typeface="Arial" pitchFamily="34" charset="0"/>
              </a:defRPr>
            </a:lvl2pPr>
            <a:lvl3pPr marL="602456" indent="-200025">
              <a:lnSpc>
                <a:spcPct val="150000"/>
              </a:lnSpc>
              <a:spcBef>
                <a:spcPts val="0"/>
              </a:spcBef>
              <a:buClr>
                <a:srgbClr val="008ED3"/>
              </a:buClr>
              <a:buSzPct val="80000"/>
              <a:buFont typeface="Wingdings" pitchFamily="2" charset="2"/>
              <a:buChar char="l"/>
              <a:defRPr sz="1500"/>
            </a:lvl3pPr>
          </a:lstStyle>
          <a:p>
            <a:pPr lvl="0"/>
            <a:r>
              <a:rPr lang="zh-CN" altLang="en-US" dirty="0" smtClean="0"/>
              <a:t>单击此处编辑母版文本样式</a:t>
            </a:r>
          </a:p>
          <a:p>
            <a:pPr lvl="1"/>
            <a:r>
              <a:rPr lang="zh-CN" altLang="en-US" dirty="0" smtClean="0"/>
              <a:t>第二级</a:t>
            </a:r>
            <a:endParaRPr lang="en-US" altLang="zh-CN" dirty="0" smtClean="0"/>
          </a:p>
          <a:p>
            <a:pPr lvl="2"/>
            <a:r>
              <a:rPr lang="zh-CN" altLang="en-US" dirty="0" smtClean="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itchFamily="34" charset="-122"/>
                <a:cs typeface="Arial" pitchFamily="34" charset="0"/>
              </a:defRPr>
            </a:lvl1pPr>
          </a:lstStyle>
          <a:p>
            <a:pPr lvl="0"/>
            <a:r>
              <a:rPr lang="zh-CN" altLang="en-US" dirty="0" smtClean="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2</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189">
              <a:buFontTx/>
              <a:buNone/>
            </a:pPr>
            <a:r>
              <a:rPr kumimoji="1" lang="en-US" altLang="zh-CN" b="1" i="1" dirty="0" smtClean="0">
                <a:solidFill>
                  <a:prstClr val="white"/>
                </a:solidFill>
                <a:latin typeface="Calibri"/>
                <a:ea typeface="微软雅黑" pitchFamily="34" charset="-122"/>
                <a:cs typeface="+mn-cs"/>
              </a:rPr>
              <a:t>Best User</a:t>
            </a:r>
          </a:p>
          <a:p>
            <a:pPr algn="ctr" defTabSz="457189">
              <a:buFontTx/>
              <a:buNone/>
            </a:pPr>
            <a:r>
              <a:rPr kumimoji="1" lang="en-US" altLang="zh-CN" b="1" i="1" dirty="0" smtClean="0">
                <a:solidFill>
                  <a:prstClr val="white"/>
                </a:solidFill>
                <a:latin typeface="Calibri"/>
                <a:ea typeface="微软雅黑" pitchFamily="34" charset="-122"/>
                <a:cs typeface="+mn-cs"/>
              </a:rPr>
              <a:t>Experience</a:t>
            </a:r>
            <a:endParaRPr kumimoji="1" lang="zh-CN" altLang="en-US" b="1" i="1" dirty="0" smtClean="0">
              <a:solidFill>
                <a:prstClr val="white"/>
              </a:solidFill>
              <a:latin typeface="Calibri"/>
              <a:ea typeface="微软雅黑" pitchFamily="34"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：32-</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20pt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buFontTx/>
              <a:buNone/>
            </a:pPr>
            <a:endParaRPr kumimoji="1" lang="en-US" dirty="0">
              <a:solidFill>
                <a:prstClr val="black"/>
              </a:solidFill>
              <a:latin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buFontTx/>
              <a:buNone/>
            </a:pPr>
            <a:endParaRPr kumimoji="1" lang="en-US" dirty="0">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zh-CN" altLang="en-US" smtClean="0"/>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zh-CN" altLang="en-US" smtClean="0"/>
              <a:t>单击此处编辑母版标题样式</a:t>
            </a:r>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zh-CN" sz="800" noProof="1">
                <a:solidFill>
                  <a:prstClr val="white"/>
                </a:solidFill>
                <a:latin typeface="Arial" pitchFamily="34" charset="0"/>
                <a:ea typeface="Heiti SC Light"/>
                <a:cs typeface="Heiti SC Light"/>
              </a:rPr>
              <a:t>16-</a:t>
            </a:r>
            <a:r>
              <a:rPr lang="en-US" altLang="ja-JP" sz="800" noProof="1">
                <a:solidFill>
                  <a:prstClr val="white"/>
                </a:solidFill>
                <a:latin typeface="Arial" pitchFamily="34" charset="0"/>
                <a:ea typeface="Heiti SC Light"/>
                <a:cs typeface="Heiti SC Light"/>
              </a:rPr>
              <a:t>20pt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zh-CN" altLang="en-US" smtClean="0"/>
              <a:t>单击此处编辑母版标题样式</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AF1A5DC9-0CFA-4CCA-9847-7CD50157358B}"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 </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 </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headEnd/>
            <a:tailEnd/>
          </a:ln>
        </p:spPr>
        <p:txBody>
          <a:bodyPr lIns="0" tIns="0" rIns="0" bIns="0"/>
          <a:lstStyle/>
          <a:p>
            <a:pPr>
              <a:buFontTx/>
              <a:buNone/>
            </a:pPr>
            <a:r>
              <a:rPr lang="en-US" sz="1000" dirty="0">
                <a:solidFill>
                  <a:srgbClr val="404040"/>
                </a:solidFill>
                <a:latin typeface="Arial" pitchFamily="34" charset="0"/>
                <a:ea typeface="Heiti SC Light"/>
              </a:rPr>
              <a:t>Confidential▲</a:t>
            </a:r>
            <a:endParaRPr kumimoji="1" lang="en-US" sz="1000" dirty="0">
              <a:solidFill>
                <a:srgbClr val="404040"/>
              </a:solidFill>
              <a:latin typeface="Arial"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5774FD34-B19B-4EC0-B7CE-4C8A769027F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5774FD34-B19B-4EC0-B7CE-4C8A769027F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495FEC5C-3B70-4F79-98EF-D890A59B06E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headEnd/>
            <a:tailEnd/>
          </a:ln>
        </p:spPr>
        <p:txBody>
          <a:bodyPr lIns="0" tIns="0" rIns="0" bIns="0"/>
          <a:lstStyle/>
          <a:p>
            <a:pPr>
              <a:buFontTx/>
              <a:buNone/>
            </a:pPr>
            <a:r>
              <a:rPr lang="en-US" sz="1000" dirty="0">
                <a:solidFill>
                  <a:srgbClr val="404040"/>
                </a:solidFill>
                <a:latin typeface="Arial" pitchFamily="34" charset="0"/>
                <a:ea typeface="Heiti SC Light"/>
              </a:rPr>
              <a:t>Confidential▲</a:t>
            </a:r>
            <a:endParaRPr kumimoji="1" lang="en-US" sz="1000" dirty="0">
              <a:solidFill>
                <a:srgbClr val="404040"/>
              </a:solidFill>
              <a:latin typeface="Arial"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itchFamily="34" charset="0"/>
                <a:cs typeface="Arial" pitchFamily="34" charset="0"/>
              </a:defRPr>
            </a:lvl1pPr>
          </a:lstStyle>
          <a:p>
            <a:pPr lvl="0"/>
            <a:r>
              <a:rPr lang="zh-CN" altLang="en-US" smtClean="0"/>
              <a:t>单击此处编辑母版标题样式</a:t>
            </a:r>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457200" y="1200151"/>
            <a:ext cx="8229600" cy="3394472"/>
          </a:xfrm>
          <a:prstGeom prst="rect">
            <a:avLst/>
          </a:prstGeom>
        </p:spPr>
        <p:txBody>
          <a:bodyPr vert="horz" lIns="91440" tIns="45720" rIns="91440" bIns="45720" rtlCol="0">
            <a:normAutofit/>
          </a:bodyPr>
          <a:lstStyle>
            <a:lvl1pPr>
              <a:defRPr sz="2800"/>
            </a:lvl1pPr>
            <a:lvl2pPr>
              <a:defRPr sz="2400"/>
            </a:lvl2pPr>
            <a:lvl3pPr>
              <a:defRPr sz="2000"/>
            </a:lvl3pPr>
            <a:lvl4pPr>
              <a:defRPr sz="1600"/>
            </a:lvl4pPr>
            <a:lvl5pPr>
              <a:defRPr sz="12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p:txBody>
          <a:bodyPr/>
          <a:lstStyle>
            <a:lvl1pPr>
              <a:defRPr b="0" i="0">
                <a:solidFill>
                  <a:srgbClr val="005BAA"/>
                </a:solidFill>
              </a:defRPr>
            </a:lvl1pPr>
          </a:lstStyle>
          <a:p>
            <a:r>
              <a:rPr kumimoji="1" lang="zh-CN" altLang="en-US" dirty="0" smtClean="0"/>
              <a:t>单击此处编辑母版标题样式</a:t>
            </a:r>
            <a:endParaRPr kumimoji="1" lang="zh-CN" altLang="en-US" dirty="0"/>
          </a:p>
        </p:txBody>
      </p:sp>
      <p:sp>
        <p:nvSpPr>
          <p:cNvPr id="6" name="矩形 5"/>
          <p:cNvSpPr/>
          <p:nvPr userDrawn="1"/>
        </p:nvSpPr>
        <p:spPr>
          <a:xfrm>
            <a:off x="7010399" y="97499"/>
            <a:ext cx="2128426" cy="246221"/>
          </a:xfrm>
          <a:prstGeom prst="rect">
            <a:avLst/>
          </a:prstGeom>
        </p:spPr>
        <p:txBody>
          <a:bodyPr wrap="square">
            <a:spAutoFit/>
          </a:bodyPr>
          <a:lstStyle/>
          <a:p>
            <a:pPr algn="r" fontAlgn="auto">
              <a:spcBef>
                <a:spcPts val="0"/>
              </a:spcBef>
              <a:spcAft>
                <a:spcPts val="0"/>
              </a:spcAft>
              <a:buFontTx/>
              <a:buNone/>
            </a:pPr>
            <a:r>
              <a:rPr lang="en-US" altLang="zh-CN" sz="1000" dirty="0" smtClean="0">
                <a:solidFill>
                  <a:srgbClr val="FF0000"/>
                </a:solidFill>
                <a:latin typeface="Arial"/>
                <a:ea typeface="微软雅黑"/>
                <a:cs typeface="Arial"/>
              </a:rPr>
              <a:t>&gt; ZTE Confidential &amp; Proprietary</a:t>
            </a:r>
            <a:endParaRPr lang="zh-CN" altLang="en-US" sz="1000" dirty="0">
              <a:solidFill>
                <a:srgbClr val="FF0000"/>
              </a:solidFill>
              <a:latin typeface="Arial"/>
              <a:ea typeface="微软雅黑"/>
              <a:cs typeface="Arial"/>
            </a:endParaRPr>
          </a:p>
        </p:txBody>
      </p:sp>
      <p:sp>
        <p:nvSpPr>
          <p:cNvPr id="2" name="文本框 1"/>
          <p:cNvSpPr txBox="1"/>
          <p:nvPr userDrawn="1"/>
        </p:nvSpPr>
        <p:spPr>
          <a:xfrm>
            <a:off x="-1334749" y="2711453"/>
            <a:ext cx="184731" cy="369332"/>
          </a:xfrm>
          <a:prstGeom prst="rect">
            <a:avLst/>
          </a:prstGeom>
          <a:noFill/>
        </p:spPr>
        <p:txBody>
          <a:bodyPr wrap="none" rtlCol="0">
            <a:spAutoFit/>
          </a:bodyPr>
          <a:lstStyle/>
          <a:p>
            <a:pPr fontAlgn="auto">
              <a:spcBef>
                <a:spcPts val="0"/>
              </a:spcBef>
              <a:spcAft>
                <a:spcPts val="0"/>
              </a:spcAft>
              <a:buFontTx/>
              <a:buNone/>
            </a:pPr>
            <a:endParaRPr kumimoji="1" lang="zh-CN" altLang="en-US" dirty="0">
              <a:solidFill>
                <a:prstClr val="black"/>
              </a:solidFill>
              <a:latin typeface="Calibri"/>
              <a:ea typeface="宋体"/>
              <a:cs typeface="+mn-cs"/>
            </a:endParaRPr>
          </a:p>
        </p:txBody>
      </p:sp>
      <p:grpSp>
        <p:nvGrpSpPr>
          <p:cNvPr id="3" name="组合 25"/>
          <p:cNvGrpSpPr/>
          <p:nvPr userDrawn="1"/>
        </p:nvGrpSpPr>
        <p:grpSpPr>
          <a:xfrm>
            <a:off x="9152238" y="2879749"/>
            <a:ext cx="1360488" cy="2052692"/>
            <a:chOff x="9152238" y="3839666"/>
            <a:chExt cx="1360488" cy="2736922"/>
          </a:xfrm>
        </p:grpSpPr>
        <p:grpSp>
          <p:nvGrpSpPr>
            <p:cNvPr id="5" name="组 19"/>
            <p:cNvGrpSpPr/>
            <p:nvPr userDrawn="1"/>
          </p:nvGrpSpPr>
          <p:grpSpPr>
            <a:xfrm>
              <a:off x="9272194" y="5231379"/>
              <a:ext cx="935158" cy="1345209"/>
              <a:chOff x="9286278" y="1725515"/>
              <a:chExt cx="935158" cy="1345209"/>
            </a:xfrm>
          </p:grpSpPr>
          <p:grpSp>
            <p:nvGrpSpPr>
              <p:cNvPr id="7" name="组 20"/>
              <p:cNvGrpSpPr/>
              <p:nvPr userDrawn="1"/>
            </p:nvGrpSpPr>
            <p:grpSpPr>
              <a:xfrm>
                <a:off x="9286278" y="1725515"/>
                <a:ext cx="795145" cy="297850"/>
                <a:chOff x="9286278" y="1725515"/>
                <a:chExt cx="795145" cy="297850"/>
              </a:xfrm>
            </p:grpSpPr>
            <p:sp>
              <p:nvSpPr>
                <p:cNvPr id="43" name="矩形 42"/>
                <p:cNvSpPr/>
                <p:nvPr userDrawn="1"/>
              </p:nvSpPr>
              <p:spPr>
                <a:xfrm>
                  <a:off x="9286278" y="1725515"/>
                  <a:ext cx="254390" cy="254390"/>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4" name="文本框 43"/>
                <p:cNvSpPr txBox="1"/>
                <p:nvPr userDrawn="1"/>
              </p:nvSpPr>
              <p:spPr>
                <a:xfrm>
                  <a:off x="9503622" y="1756626"/>
                  <a:ext cx="577801"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G91, B170</a:t>
                  </a:r>
                  <a:endParaRPr kumimoji="1" lang="zh-CN" altLang="en-US" sz="700" i="1" dirty="0">
                    <a:solidFill>
                      <a:prstClr val="white"/>
                    </a:solidFill>
                    <a:latin typeface="Times"/>
                    <a:ea typeface="宋体"/>
                    <a:cs typeface="Times"/>
                  </a:endParaRPr>
                </a:p>
              </p:txBody>
            </p:sp>
          </p:grpSp>
          <p:grpSp>
            <p:nvGrpSpPr>
              <p:cNvPr id="8" name="组 21"/>
              <p:cNvGrpSpPr/>
              <p:nvPr userDrawn="1"/>
            </p:nvGrpSpPr>
            <p:grpSpPr>
              <a:xfrm>
                <a:off x="9286278" y="2062596"/>
                <a:ext cx="935158" cy="297850"/>
                <a:chOff x="9286278" y="2062596"/>
                <a:chExt cx="935158" cy="297850"/>
              </a:xfrm>
            </p:grpSpPr>
            <p:sp>
              <p:nvSpPr>
                <p:cNvPr id="41" name="矩形 40"/>
                <p:cNvSpPr/>
                <p:nvPr userDrawn="1"/>
              </p:nvSpPr>
              <p:spPr>
                <a:xfrm>
                  <a:off x="9286278" y="2062596"/>
                  <a:ext cx="254390" cy="254390"/>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2" name="文本框 41"/>
                <p:cNvSpPr txBox="1"/>
                <p:nvPr userDrawn="1"/>
              </p:nvSpPr>
              <p:spPr>
                <a:xfrm>
                  <a:off x="9503622" y="209370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G137, B207</a:t>
                  </a:r>
                  <a:endParaRPr kumimoji="1" lang="zh-CN" altLang="en-US" sz="700" i="1" dirty="0">
                    <a:solidFill>
                      <a:prstClr val="white"/>
                    </a:solidFill>
                    <a:latin typeface="Times"/>
                    <a:ea typeface="宋体"/>
                    <a:cs typeface="Times"/>
                  </a:endParaRPr>
                </a:p>
              </p:txBody>
            </p:sp>
          </p:grpSp>
          <p:grpSp>
            <p:nvGrpSpPr>
              <p:cNvPr id="10" name="组 22"/>
              <p:cNvGrpSpPr/>
              <p:nvPr userDrawn="1"/>
            </p:nvGrpSpPr>
            <p:grpSpPr>
              <a:xfrm>
                <a:off x="9286278" y="2411716"/>
                <a:ext cx="935158" cy="297850"/>
                <a:chOff x="9286278" y="2411716"/>
                <a:chExt cx="935158" cy="297850"/>
              </a:xfrm>
            </p:grpSpPr>
            <p:sp>
              <p:nvSpPr>
                <p:cNvPr id="39" name="矩形 38"/>
                <p:cNvSpPr/>
                <p:nvPr userDrawn="1"/>
              </p:nvSpPr>
              <p:spPr>
                <a:xfrm>
                  <a:off x="9286278" y="2411716"/>
                  <a:ext cx="254390" cy="254390"/>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0" name="文本框 39"/>
                <p:cNvSpPr txBox="1"/>
                <p:nvPr userDrawn="1"/>
              </p:nvSpPr>
              <p:spPr>
                <a:xfrm>
                  <a:off x="9503622" y="244282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G174, B239</a:t>
                  </a:r>
                  <a:endParaRPr kumimoji="1" lang="zh-CN" altLang="en-US" sz="700" i="1" dirty="0">
                    <a:solidFill>
                      <a:prstClr val="white"/>
                    </a:solidFill>
                    <a:latin typeface="Times"/>
                    <a:ea typeface="宋体"/>
                    <a:cs typeface="Times"/>
                  </a:endParaRPr>
                </a:p>
              </p:txBody>
            </p:sp>
          </p:grpSp>
          <p:sp>
            <p:nvSpPr>
              <p:cNvPr id="24" name="矩形 23"/>
              <p:cNvSpPr/>
              <p:nvPr userDrawn="1"/>
            </p:nvSpPr>
            <p:spPr>
              <a:xfrm>
                <a:off x="9286278" y="2772874"/>
                <a:ext cx="254390" cy="254390"/>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38" name="文本框 37"/>
              <p:cNvSpPr txBox="1"/>
              <p:nvPr userDrawn="1"/>
            </p:nvSpPr>
            <p:spPr>
              <a:xfrm>
                <a:off x="9503622" y="2803984"/>
                <a:ext cx="717814" cy="266740"/>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G171, B189</a:t>
                </a:r>
                <a:endParaRPr kumimoji="1" lang="zh-CN" altLang="en-US" sz="700" i="1" dirty="0">
                  <a:solidFill>
                    <a:prstClr val="white"/>
                  </a:solidFill>
                  <a:latin typeface="Times"/>
                  <a:ea typeface="宋体"/>
                  <a:cs typeface="Times"/>
                </a:endParaRPr>
              </a:p>
            </p:txBody>
          </p:sp>
        </p:grpSp>
        <p:sp>
          <p:nvSpPr>
            <p:cNvPr id="45" name="Rectangle 8"/>
            <p:cNvSpPr>
              <a:spLocks noChangeArrowheads="1"/>
            </p:cNvSpPr>
            <p:nvPr userDrawn="1"/>
          </p:nvSpPr>
          <p:spPr bwMode="auto">
            <a:xfrm>
              <a:off x="9152238" y="3839666"/>
              <a:ext cx="1360488" cy="1254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000" tIns="0" rIns="93442" bIns="46725" anchor="t" anchorCtr="0">
              <a:noAutofit/>
            </a:bodyPr>
            <a:lstStyle/>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标题</a:t>
              </a:r>
              <a:r>
                <a:rPr lang="en-US" altLang="zh-CN" sz="700" noProof="1" smtClean="0">
                  <a:solidFill>
                    <a:prstClr val="white"/>
                  </a:solidFill>
                  <a:latin typeface="微软雅黑"/>
                  <a:ea typeface="微软雅黑"/>
                  <a:cs typeface="Microsoft YaHei Bold"/>
                </a:rPr>
                <a: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字体</a:t>
              </a:r>
              <a:r>
                <a:rPr altLang="ja-JP"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微软雅黑</a:t>
              </a: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字号</a:t>
              </a:r>
              <a:r>
                <a:rPr lang="en-US" sz="700" noProof="1" smtClean="0">
                  <a:solidFill>
                    <a:prstClr val="white"/>
                  </a:solidFill>
                  <a:latin typeface="微软雅黑"/>
                  <a:ea typeface="微软雅黑"/>
                  <a:cs typeface="Microsoft YaHei Bold"/>
                </a:rPr>
                <a:t>: </a:t>
              </a:r>
              <a:r>
                <a:rPr lang="en-US" altLang="ja-JP" sz="700" noProof="1" smtClean="0">
                  <a:solidFill>
                    <a:prstClr val="white"/>
                  </a:solidFill>
                  <a:latin typeface="微软雅黑"/>
                  <a:ea typeface="微软雅黑"/>
                  <a:cs typeface="Microsoft YaHei Bold"/>
                </a:rPr>
                <a:t>30-32pt</a:t>
              </a:r>
              <a:endParaRPr altLang="ja-JP"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颜色</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主题蓝色</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正文</a:t>
              </a:r>
              <a:r>
                <a:rPr lang="en-US" altLang="zh-CN" sz="700" noProof="1" smtClean="0">
                  <a:solidFill>
                    <a:prstClr val="white"/>
                  </a:solidFill>
                  <a:latin typeface="微软雅黑"/>
                  <a:ea typeface="微软雅黑"/>
                  <a:cs typeface="Microsoft YaHei Bold"/>
                </a:rPr>
                <a:t>(1-5</a:t>
              </a:r>
              <a:r>
                <a:rPr lang="zh-CN" altLang="en-US" sz="700" noProof="1" smtClean="0">
                  <a:solidFill>
                    <a:prstClr val="white"/>
                  </a:solidFill>
                  <a:latin typeface="微软雅黑"/>
                  <a:ea typeface="微软雅黑"/>
                  <a:cs typeface="Microsoft YaHei Bold"/>
                </a:rPr>
                <a:t>级</a:t>
              </a:r>
              <a:r>
                <a:rPr lang="en-US" altLang="zh-CN" sz="700" noProof="1" smtClean="0">
                  <a:solidFill>
                    <a:prstClr val="white"/>
                  </a:solidFill>
                  <a:latin typeface="微软雅黑"/>
                  <a:ea typeface="微软雅黑"/>
                  <a:cs typeface="Microsoft YaHei Bold"/>
                </a:rPr>
                <a:t>)</a:t>
              </a:r>
              <a:r>
                <a:rPr altLang="zh-CN" sz="700" noProof="1" smtClean="0">
                  <a:solidFill>
                    <a:prstClr val="white"/>
                  </a:solidFill>
                  <a:latin typeface="微软雅黑"/>
                  <a:ea typeface="微软雅黑"/>
                  <a:cs typeface="Microsoft YaHei Bold"/>
                </a:rPr>
                <a: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字体</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微软雅黑</a:t>
              </a: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字号</a:t>
              </a:r>
              <a:r>
                <a:rPr lang="en-US" sz="700" noProof="1" smtClean="0">
                  <a:solidFill>
                    <a:prstClr val="white"/>
                  </a:solidFill>
                  <a:latin typeface="微软雅黑"/>
                  <a:ea typeface="微软雅黑"/>
                  <a:cs typeface="Microsoft YaHei Bold"/>
                </a:rPr>
                <a:t>: </a:t>
              </a:r>
              <a:r>
                <a:rPr lang="en-US" altLang="ja-JP" sz="700" noProof="1" smtClean="0">
                  <a:solidFill>
                    <a:prstClr val="white"/>
                  </a:solidFill>
                  <a:latin typeface="微软雅黑"/>
                  <a:ea typeface="微软雅黑"/>
                  <a:cs typeface="Microsoft YaHei Bold"/>
                </a:rPr>
                <a:t>28-12</a:t>
              </a:r>
              <a:r>
                <a:rPr altLang="ja-JP" sz="700" noProof="1" smtClean="0">
                  <a:solidFill>
                    <a:prstClr val="white"/>
                  </a:solidFill>
                  <a:latin typeface="微软雅黑"/>
                  <a:ea typeface="微软雅黑"/>
                  <a:cs typeface="Microsoft YaHei Bold"/>
                </a:rPr>
                <a:t>pt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颜色</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黑色</a:t>
              </a:r>
              <a:endParaRPr altLang="ja-JP" sz="700" noProof="1">
                <a:solidFill>
                  <a:prstClr val="white"/>
                </a:solidFill>
                <a:latin typeface="微软雅黑"/>
                <a:ea typeface="微软雅黑"/>
                <a:cs typeface="Microsoft YaHei Bold"/>
              </a:endParaRPr>
            </a:p>
          </p:txBody>
        </p:sp>
      </p:grpSp>
      <p:pic>
        <p:nvPicPr>
          <p:cNvPr id="25" name="图片 24"/>
          <p:cNvPicPr>
            <a:picLocks noChangeAspect="1"/>
          </p:cNvPicPr>
          <p:nvPr userDrawn="1"/>
        </p:nvPicPr>
        <p:blipFill>
          <a:blip r:embed="rId3" cstate="print"/>
          <a:stretch>
            <a:fillRect/>
          </a:stretch>
        </p:blipFill>
        <p:spPr>
          <a:xfrm>
            <a:off x="134005" y="4958158"/>
            <a:ext cx="504000" cy="127286"/>
          </a:xfrm>
          <a:prstGeom prst="rect">
            <a:avLst/>
          </a:prstGeom>
        </p:spPr>
      </p:pic>
      <p:sp>
        <p:nvSpPr>
          <p:cNvPr id="4" name="文本框 3"/>
          <p:cNvSpPr txBox="1"/>
          <p:nvPr userDrawn="1"/>
        </p:nvSpPr>
        <p:spPr>
          <a:xfrm>
            <a:off x="7570946" y="4951882"/>
            <a:ext cx="1491142" cy="184666"/>
          </a:xfrm>
          <a:prstGeom prst="rect">
            <a:avLst/>
          </a:prstGeom>
          <a:noFill/>
        </p:spPr>
        <p:txBody>
          <a:bodyPr wrap="square" rtlCol="0">
            <a:spAutoFit/>
          </a:bodyPr>
          <a:lstStyle/>
          <a:p>
            <a:pPr algn="ctr" fontAlgn="auto">
              <a:spcBef>
                <a:spcPts val="0"/>
              </a:spcBef>
              <a:spcAft>
                <a:spcPts val="0"/>
              </a:spcAft>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ea typeface="宋体"/>
              <a:cs typeface="Arial"/>
            </a:endParaRPr>
          </a:p>
        </p:txBody>
      </p:sp>
    </p:spTree>
    <p:extLst>
      <p:ext uri="{BB962C8B-B14F-4D97-AF65-F5344CB8AC3E}">
        <p14:creationId xmlns:p14="http://schemas.microsoft.com/office/powerpoint/2010/main" xmlns="" val="2392784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ea typeface="微软雅黑" pitchFamily="3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495FEC5C-3B70-4F79-98EF-D890A59B06E1}" type="slidenum">
              <a:rPr lang="en-US" sz="800">
                <a:solidFill>
                  <a:srgbClr val="404040"/>
                </a:solidFill>
                <a:latin typeface="Arial" pitchFamily="34" charset="0"/>
                <a:ea typeface="微软雅黑" pitchFamily="34" charset="-122"/>
              </a:rPr>
              <a:pPr>
                <a:buFontTx/>
                <a:buNone/>
              </a:pPr>
              <a:t>‹#›</a:t>
            </a:fld>
            <a:endParaRPr lang="en-US" sz="800" dirty="0">
              <a:solidFill>
                <a:srgbClr val="404040"/>
              </a:solidFill>
              <a:latin typeface="Arial" pitchFamily="34" charset="0"/>
              <a:ea typeface="微软雅黑" pitchFamily="3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微软雅黑" pitchFamily="34" charset="-122"/>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G143, B212</a:t>
                </a:r>
                <a:endParaRPr kumimoji="1" lang="zh-CN" altLang="en-US" sz="700" i="1" dirty="0">
                  <a:solidFill>
                    <a:prstClr val="white"/>
                  </a:solidFill>
                  <a:latin typeface="Arial" pitchFamily="34" charset="0"/>
                  <a:ea typeface="微软雅黑" pitchFamily="34" charset="-122"/>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R140,G198, B62</a:t>
                </a:r>
                <a:endParaRPr kumimoji="1" lang="zh-CN" altLang="en-US" sz="700" i="1" dirty="0">
                  <a:solidFill>
                    <a:prstClr val="white"/>
                  </a:solidFill>
                  <a:latin typeface="Arial" pitchFamily="34" charset="0"/>
                  <a:ea typeface="微软雅黑" pitchFamily="3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R90,G203, B245</a:t>
              </a:r>
              <a:endParaRPr kumimoji="1" lang="zh-CN" altLang="en-US" sz="700" i="1" dirty="0">
                <a:solidFill>
                  <a:prstClr val="white"/>
                </a:solidFill>
                <a:latin typeface="Arial" pitchFamily="34" charset="0"/>
                <a:ea typeface="微软雅黑" pitchFamily="3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rPr>
              <a:t>Arial</a:t>
            </a:r>
            <a:endParaRPr lang="en-US" sz="800" dirty="0">
              <a:solidFill>
                <a:prstClr val="white"/>
              </a:solidFill>
              <a:latin typeface="Arial" pitchFamily="34" charset="0"/>
              <a:ea typeface="Heiti SC Light"/>
            </a:endParaRPr>
          </a:p>
          <a:p>
            <a:pPr defTabSz="935038"/>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endParaRPr lang="en-US" altLang="zh-CN" sz="900" noProof="1">
              <a:solidFill>
                <a:prstClr val="white"/>
              </a:solidFill>
              <a:latin typeface="Arial" pitchFamily="34" charset="0"/>
              <a:ea typeface="Heiti SC Light"/>
              <a:cs typeface="Heiti SC Light"/>
            </a:endParaRPr>
          </a:p>
          <a:p>
            <a:pPr defTabSz="935038"/>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rPr>
              <a:t>Arial</a:t>
            </a:r>
            <a:endParaRPr lang="en-US" sz="800" dirty="0">
              <a:solidFill>
                <a:prstClr val="white"/>
              </a:solidFill>
              <a:latin typeface="Arial" pitchFamily="34" charset="0"/>
            </a:endParaRPr>
          </a:p>
          <a:p>
            <a:pPr defTabSz="935038"/>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fld id="{5774FD34-B19B-4EC0-B7CE-4C8A769027F1}"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a:defRPr/>
            </a:pPr>
            <a:fld id="{0171E16C-D319-4B78-8C6C-188CCEBE712C}" type="slidenum">
              <a:rPr lang="en-US" sz="800">
                <a:solidFill>
                  <a:srgbClr val="404040"/>
                </a:solidFill>
                <a:latin typeface="Arial" pitchFamily="34" charset="0"/>
                <a:cs typeface="Arial" pitchFamily="34" charset="0"/>
              </a:rPr>
              <a:pPr algn="ctr">
                <a:defRPr/>
              </a:pPr>
              <a:t>‹#›</a:t>
            </a:fld>
            <a:endParaRPr lang="en-US" sz="800" dirty="0">
              <a:solidFill>
                <a:srgbClr val="404040"/>
              </a:solidFill>
              <a:latin typeface="Arial" pitchFamily="34" charset="0"/>
              <a:cs typeface="Arial"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16" indent="-201216">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Arial" pitchFamily="34" charset="0"/>
                <a:cs typeface="Arial" pitchFamily="34" charset="0"/>
              </a:defRPr>
            </a:lvl1pPr>
            <a:lvl2pPr marL="402431" indent="-201216">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Arial" pitchFamily="34" charset="0"/>
                <a:ea typeface="微软雅黑"/>
                <a:cs typeface="Arial" pitchFamily="34" charset="0"/>
              </a:defRPr>
            </a:lvl2pPr>
            <a:lvl3pPr marL="602456" indent="-200025">
              <a:lnSpc>
                <a:spcPct val="150000"/>
              </a:lnSpc>
              <a:spcBef>
                <a:spcPts val="0"/>
              </a:spcBef>
              <a:buClr>
                <a:srgbClr val="008ED3"/>
              </a:buClr>
              <a:buSzPct val="80000"/>
              <a:buFont typeface="Wingdings" pitchFamily="2" charset="2"/>
              <a:buChar char="l"/>
              <a:defRPr sz="1500"/>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headEnd/>
            <a:tailEnd/>
          </a:ln>
        </p:spPr>
        <p:txBody>
          <a:bodyPr lIns="0" tIns="0" rIns="0" bIns="0"/>
          <a:lstStyle/>
          <a:p>
            <a:pPr defTabSz="457429"/>
            <a:r>
              <a:rPr kumimoji="1" lang="en-US" altLang="zh-CN" sz="600" dirty="0">
                <a:solidFill>
                  <a:srgbClr val="7F7F7F"/>
                </a:solidFill>
                <a:latin typeface="宋体"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headEnd/>
            <a:tailEnd/>
          </a:ln>
        </p:spPr>
        <p:txBody>
          <a:bodyPr lIns="91430" tIns="45715" rIns="91430" bIns="45715" anchor="ctr"/>
          <a:lstStyle/>
          <a:p>
            <a:pPr defTabSz="457429"/>
            <a:fld id="{BC835BF3-BBDB-422A-A074-4D1FFA40D6B6}" type="slidenum">
              <a:rPr lang="en-US" altLang="zh-CN" sz="800">
                <a:solidFill>
                  <a:srgbClr val="404040"/>
                </a:solidFill>
                <a:latin typeface="Heiti SC Light"/>
              </a:rPr>
              <a:pPr defTabSz="457429"/>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a:cs typeface="+mn-cs"/>
              </a:defRPr>
            </a:lvl2pPr>
          </a:lstStyle>
          <a:p>
            <a:pPr lvl="0"/>
            <a:r>
              <a:rPr lang="zh-CN" altLang="en-US" dirty="0" smtClean="0"/>
              <a:t>单击此处编辑母版文本样式</a:t>
            </a:r>
          </a:p>
          <a:p>
            <a:pPr lvl="1"/>
            <a:r>
              <a:rPr lang="zh-CN" altLang="en-US" dirty="0" smtClean="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smtClean="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a:cs typeface="+mn-cs"/>
              </a:defRPr>
            </a:lvl2pPr>
          </a:lstStyle>
          <a:p>
            <a:pPr lvl="0"/>
            <a:r>
              <a:rPr lang="zh-CN" altLang="en-US" smtClean="0"/>
              <a:t>单击此处编辑母版文本样式</a:t>
            </a:r>
          </a:p>
          <a:p>
            <a:pPr lvl="1"/>
            <a:r>
              <a:rPr lang="zh-CN" altLang="en-US" smtClean="0"/>
              <a:t>第二级</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base">
              <a:spcBef>
                <a:spcPct val="0"/>
              </a:spcBef>
              <a:spcAft>
                <a:spcPct val="0"/>
              </a:spcAft>
            </a:pPr>
            <a:r>
              <a:rPr lang="en-US" sz="900" noProof="1">
                <a:solidFill>
                  <a:prstClr val="white"/>
                </a:solidFill>
                <a:latin typeface="Arial" pitchFamily="34" charset="0"/>
                <a:ea typeface="Heiti SC Light"/>
                <a:cs typeface="Arial" pitchFamily="34" charset="0"/>
              </a:rPr>
              <a:t>T</a:t>
            </a:r>
            <a:r>
              <a:rPr lang="en-US" altLang="zh-CN" sz="900" noProof="1">
                <a:solidFill>
                  <a:prstClr val="white"/>
                </a:solidFill>
                <a:latin typeface="Arial" pitchFamily="34" charset="0"/>
                <a:ea typeface="Heiti SC Light"/>
                <a:cs typeface="Arial" pitchFamily="34" charset="0"/>
              </a:rPr>
              <a:t>itle:</a:t>
            </a:r>
            <a:endParaRPr lang="en-US" altLang="ja-JP" sz="900" noProof="1">
              <a:solidFill>
                <a:prstClr val="white"/>
              </a:solidFill>
              <a:latin typeface="Arial" pitchFamily="34" charset="0"/>
              <a:ea typeface="Heiti SC Light"/>
              <a:cs typeface="Arial" pitchFamily="34" charset="0"/>
            </a:endParaRPr>
          </a:p>
          <a:p>
            <a:pPr defTabSz="935038" fontAlgn="base">
              <a:spcBef>
                <a:spcPct val="0"/>
              </a:spcBef>
              <a:spcAft>
                <a:spcPct val="0"/>
              </a:spcAft>
            </a:pPr>
            <a:r>
              <a:rPr lang="en-US" altLang="zh-CN" sz="800" noProof="1">
                <a:solidFill>
                  <a:prstClr val="white"/>
                </a:solidFill>
                <a:latin typeface="Arial" pitchFamily="34" charset="0"/>
                <a:ea typeface="Heiti SC Light"/>
                <a:cs typeface="Arial" pitchFamily="34" charset="0"/>
              </a:rPr>
              <a:t>Type</a:t>
            </a:r>
            <a:r>
              <a:rPr lang="en-US" altLang="ja-JP" sz="800" noProof="1">
                <a:solidFill>
                  <a:prstClr val="white"/>
                </a:solidFill>
                <a:latin typeface="Arial" pitchFamily="34" charset="0"/>
                <a:ea typeface="Heiti SC Light"/>
                <a:cs typeface="Arial" pitchFamily="34" charset="0"/>
              </a:rPr>
              <a:t>: </a:t>
            </a:r>
            <a:r>
              <a:rPr lang="en-US" altLang="ja-JP" sz="800" noProof="1">
                <a:solidFill>
                  <a:prstClr val="white"/>
                </a:solidFill>
                <a:latin typeface="Arial" pitchFamily="34" charset="0"/>
                <a:cs typeface="Arial" pitchFamily="34" charset="0"/>
              </a:rPr>
              <a:t>Arial</a:t>
            </a:r>
            <a:endParaRPr lang="en-US" sz="800" dirty="0">
              <a:solidFill>
                <a:prstClr val="white"/>
              </a:solidFill>
              <a:latin typeface="Arial" pitchFamily="34" charset="0"/>
              <a:ea typeface="Heiti SC Light"/>
              <a:cs typeface="Arial" pitchFamily="34" charset="0"/>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base">
              <a:spcBef>
                <a:spcPct val="0"/>
              </a:spcBef>
              <a:spcAft>
                <a:spcPct val="0"/>
              </a:spcAft>
            </a:pPr>
            <a:endParaRPr lang="en-US" altLang="zh-CN" sz="9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cs typeface="Arial" pitchFamily="34" charset="0"/>
              </a:rPr>
              <a:t>Arial</a:t>
            </a:r>
            <a:endParaRPr lang="en-US" sz="800" dirty="0">
              <a:solidFill>
                <a:prstClr val="white"/>
              </a:solidFill>
              <a:latin typeface="Arial" pitchFamily="34" charset="0"/>
              <a:ea typeface="宋体" pitchFamily="2" charset="-122"/>
              <a:cs typeface="Arial" pitchFamily="34" charset="0"/>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G143, B212</a:t>
                </a:r>
                <a:endParaRPr kumimoji="1" lang="zh-CN" altLang="en-US" sz="700" i="1">
                  <a:solidFill>
                    <a:prstClr val="white"/>
                  </a:solidFill>
                  <a:latin typeface="Arial" pitchFamily="34" charset="0"/>
                  <a:cs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R140,G198, B62</a:t>
                </a:r>
                <a:endParaRPr kumimoji="1" lang="zh-CN" altLang="en-US" sz="700" i="1">
                  <a:solidFill>
                    <a:prstClr val="white"/>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R90,G203, B245</a:t>
              </a:r>
              <a:endParaRPr kumimoji="1" lang="zh-CN" altLang="en-US" sz="700" i="1">
                <a:solidFill>
                  <a:prstClr val="white"/>
                </a:solidFill>
                <a:latin typeface="Arial" pitchFamily="34" charset="0"/>
                <a:cs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base">
              <a:spcBef>
                <a:spcPct val="0"/>
              </a:spcBef>
              <a:spcAft>
                <a:spcPct val="0"/>
              </a:spcAft>
            </a:pPr>
            <a:r>
              <a:rPr kumimoji="1" lang="en-US" sz="600" dirty="0">
                <a:solidFill>
                  <a:srgbClr val="7F7F7F"/>
                </a:solidFill>
                <a:latin typeface="Arial" pitchFamily="34" charset="0"/>
                <a:ea typeface="宋体" pitchFamily="2" charset="-122"/>
                <a:cs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base">
              <a:spcBef>
                <a:spcPct val="0"/>
              </a:spcBef>
              <a:spcAft>
                <a:spcPct val="0"/>
              </a:spcAft>
            </a:pPr>
            <a:fld id="{5774FD34-B19B-4EC0-B7CE-4C8A769027F1}" type="slidenum">
              <a:rPr lang="en-US" sz="800">
                <a:solidFill>
                  <a:srgbClr val="404040"/>
                </a:solidFill>
                <a:latin typeface="Arial" pitchFamily="34" charset="0"/>
                <a:ea typeface="宋体" pitchFamily="2" charset="-122"/>
                <a:cs typeface="Arial" pitchFamily="34" charset="0"/>
              </a:rPr>
              <a:pPr fontAlgn="base">
                <a:spcBef>
                  <a:spcPct val="0"/>
                </a:spcBef>
                <a:spcAft>
                  <a:spcPct val="0"/>
                </a:spcAft>
              </a:pPr>
              <a:t>‹#›</a:t>
            </a:fld>
            <a:endParaRPr lang="en-US" sz="800" dirty="0">
              <a:solidFill>
                <a:srgbClr val="404040"/>
              </a:solidFill>
              <a:latin typeface="Arial" pitchFamily="34" charset="0"/>
              <a:ea typeface="宋体" pitchFamily="2" charset="-122"/>
              <a:cs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6.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Size：32-24-pt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Size：20pt</a:t>
            </a:r>
          </a:p>
          <a:p>
            <a:pPr defTabSz="935038"/>
            <a:r>
              <a:rPr lang="en-US" altLang="en-US" sz="800" noProof="1">
                <a:solidFill>
                  <a:schemeClr val="bg1"/>
                </a:solidFill>
                <a:latin typeface="Arial"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headEnd/>
            <a:tailEnd/>
          </a:ln>
        </p:spPr>
        <p:txBody>
          <a:bodyPr wrap="none">
            <a:spAutoFit/>
          </a:bodyPr>
          <a:lstStyle/>
          <a:p>
            <a:endParaRPr lang="en-US">
              <a:latin typeface="Arial" pitchFamily="34" charset="0"/>
            </a:endParaRPr>
          </a:p>
        </p:txBody>
      </p:sp>
      <p:grpSp>
        <p:nvGrpSpPr>
          <p:cNvPr id="2054" name="组 5"/>
          <p:cNvGrpSpPr>
            <a:grpSpLocks/>
          </p:cNvGrpSpPr>
          <p:nvPr/>
        </p:nvGrpSpPr>
        <p:grpSpPr bwMode="auto">
          <a:xfrm>
            <a:off x="9364663" y="3851275"/>
            <a:ext cx="1392237" cy="989013"/>
            <a:chOff x="0" y="0"/>
            <a:chExt cx="1392554" cy="989008"/>
          </a:xfrm>
        </p:grpSpPr>
        <p:grpSp>
          <p:nvGrpSpPr>
            <p:cNvPr id="2055" name="组 6"/>
            <p:cNvGrpSpPr>
              <a:grpSpLocks/>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2058" name="组 9"/>
            <p:cNvGrpSpPr>
              <a:grpSpLocks/>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Size：16-20pt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3075" name="组 5"/>
          <p:cNvGrpSpPr>
            <a:grpSpLocks/>
          </p:cNvGrpSpPr>
          <p:nvPr/>
        </p:nvGrpSpPr>
        <p:grpSpPr bwMode="auto">
          <a:xfrm>
            <a:off x="9364663" y="3851275"/>
            <a:ext cx="1392237" cy="989013"/>
            <a:chOff x="0" y="0"/>
            <a:chExt cx="1392554" cy="989008"/>
          </a:xfrm>
        </p:grpSpPr>
        <p:grpSp>
          <p:nvGrpSpPr>
            <p:cNvPr id="3076" name="组 6"/>
            <p:cNvGrpSpPr>
              <a:grpSpLocks/>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3079" name="组 9"/>
            <p:cNvGrpSpPr>
              <a:grpSpLocks/>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Size：14-18pt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4100" name="组 5"/>
          <p:cNvGrpSpPr>
            <a:grpSpLocks/>
          </p:cNvGrpSpPr>
          <p:nvPr/>
        </p:nvGrpSpPr>
        <p:grpSpPr bwMode="auto">
          <a:xfrm>
            <a:off x="9364663" y="3851275"/>
            <a:ext cx="1392237" cy="989013"/>
            <a:chOff x="0" y="0"/>
            <a:chExt cx="1392554" cy="989008"/>
          </a:xfrm>
        </p:grpSpPr>
        <p:grpSp>
          <p:nvGrpSpPr>
            <p:cNvPr id="4101"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410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r>
              <a:rPr lang="en-US" sz="600">
                <a:solidFill>
                  <a:srgbClr val="7F7F7F"/>
                </a:solidFill>
                <a:latin typeface="Arial"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85" r:id="rId1"/>
    <p:sldLayoutId id="2147483715" r:id="rId2"/>
    <p:sldLayoutId id="2147483717" r:id="rId3"/>
    <p:sldLayoutId id="2147483758" r:id="rId4"/>
    <p:sldLayoutId id="2147483759" r:id="rId5"/>
    <p:sldLayoutId id="2147483760" r:id="rId6"/>
    <p:sldLayoutId id="2147483804" r:id="rId7"/>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48"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rgbClr val="FFFFFF"/>
                </a:solidFill>
                <a:latin typeface="Arial" pitchFamily="34" charset="0"/>
                <a:ea typeface="Heiti SC Light"/>
                <a:cs typeface="Heiti SC Light"/>
              </a:rPr>
              <a:t>Title:</a:t>
            </a:r>
          </a:p>
          <a:p>
            <a:pPr defTabSz="935038"/>
            <a:r>
              <a:rPr lang="en-US" altLang="en-US" sz="800" noProof="1">
                <a:solidFill>
                  <a:srgbClr val="FFFFFF"/>
                </a:solidFill>
                <a:latin typeface="Arial" pitchFamily="34" charset="0"/>
                <a:ea typeface="Heiti SC Light"/>
                <a:cs typeface="Heiti SC Light"/>
              </a:rPr>
              <a:t>Type: </a:t>
            </a:r>
            <a:r>
              <a:rPr lang="en-US" altLang="en-US" sz="800" noProof="1">
                <a:solidFill>
                  <a:srgbClr val="FFFFFF"/>
                </a:solidFill>
                <a:latin typeface="Arial" pitchFamily="34" charset="0"/>
                <a:ea typeface="MS PGothic" pitchFamily="34" charset="-128"/>
              </a:rPr>
              <a:t>Arial</a:t>
            </a:r>
            <a:endParaRPr lang="en-US" sz="80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Size：22-24pt</a:t>
            </a:r>
          </a:p>
          <a:p>
            <a:pPr defTabSz="935038"/>
            <a:r>
              <a:rPr lang="en-US" altLang="en-US" sz="800" noProof="1">
                <a:solidFill>
                  <a:srgbClr val="FFFFFF"/>
                </a:solidFill>
                <a:latin typeface="Arial" pitchFamily="34" charset="0"/>
                <a:ea typeface="Heiti SC Light"/>
                <a:cs typeface="Heiti SC Light"/>
              </a:rPr>
              <a:t>Color：The ZTE blue </a:t>
            </a:r>
          </a:p>
          <a:p>
            <a:pPr defTabSz="935038"/>
            <a:endParaRPr lang="en-US" altLang="en-US" sz="900" noProof="1">
              <a:solidFill>
                <a:srgbClr val="FFFFFF"/>
              </a:solidFill>
              <a:latin typeface="Arial" pitchFamily="34" charset="0"/>
              <a:ea typeface="Heiti SC Light"/>
              <a:cs typeface="Heiti SC Light"/>
            </a:endParaRPr>
          </a:p>
          <a:p>
            <a:pPr defTabSz="935038"/>
            <a:r>
              <a:rPr lang="en-US" altLang="en-US" sz="900" noProof="1">
                <a:solidFill>
                  <a:srgbClr val="FFFFFF"/>
                </a:solidFill>
                <a:latin typeface="Arial" pitchFamily="34" charset="0"/>
                <a:ea typeface="Heiti SC Light"/>
                <a:cs typeface="Heiti SC Light"/>
              </a:rPr>
              <a:t>Subtitle:</a:t>
            </a:r>
          </a:p>
          <a:p>
            <a:pPr defTabSz="935038"/>
            <a:r>
              <a:rPr lang="en-US" altLang="en-US" sz="800" noProof="1">
                <a:solidFill>
                  <a:srgbClr val="FFFFFF"/>
                </a:solidFill>
                <a:latin typeface="Arial" pitchFamily="34" charset="0"/>
                <a:ea typeface="Heiti SC Light"/>
                <a:cs typeface="Heiti SC Light"/>
              </a:rPr>
              <a:t>Type：</a:t>
            </a:r>
            <a:r>
              <a:rPr lang="en-US" altLang="en-US" sz="800" noProof="1">
                <a:solidFill>
                  <a:srgbClr val="FFFFFF"/>
                </a:solidFill>
                <a:latin typeface="Arial" pitchFamily="34" charset="0"/>
                <a:ea typeface="MS PGothic" pitchFamily="34" charset="-128"/>
              </a:rPr>
              <a:t>Arial</a:t>
            </a:r>
            <a:endParaRPr lang="en-US" sz="80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Size：14-18pt</a:t>
            </a:r>
          </a:p>
          <a:p>
            <a:pPr defTabSz="935038"/>
            <a:r>
              <a:rPr lang="en-US" altLang="en-US" sz="800" noProof="1">
                <a:solidFill>
                  <a:srgbClr val="FFFFFF"/>
                </a:solidFill>
                <a:latin typeface="Arial" pitchFamily="34" charset="0"/>
                <a:ea typeface="Heiti SC Light"/>
                <a:cs typeface="Heiti SC Light"/>
              </a:rPr>
              <a:t>Color: The ZTE green</a:t>
            </a:r>
          </a:p>
        </p:txBody>
      </p:sp>
      <p:grpSp>
        <p:nvGrpSpPr>
          <p:cNvPr id="2" name="组 5"/>
          <p:cNvGrpSpPr>
            <a:grpSpLocks/>
          </p:cNvGrpSpPr>
          <p:nvPr/>
        </p:nvGrpSpPr>
        <p:grpSpPr bwMode="auto">
          <a:xfrm>
            <a:off x="9364663" y="3851275"/>
            <a:ext cx="1392237" cy="989013"/>
            <a:chOff x="0" y="0"/>
            <a:chExt cx="1392554" cy="989008"/>
          </a:xfrm>
        </p:grpSpPr>
        <p:grpSp>
          <p:nvGrpSpPr>
            <p:cNvPr id="3"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G143, B212</a:t>
                </a:r>
                <a:endParaRPr lang="zh-CN" altLang="en-US" sz="700" i="1">
                  <a:solidFill>
                    <a:srgbClr val="FFFFFF"/>
                  </a:solidFill>
                  <a:latin typeface="Arial" pitchFamily="34" charset="0"/>
                </a:endParaRPr>
              </a:p>
            </p:txBody>
          </p:sp>
        </p:grpSp>
        <p:grpSp>
          <p:nvGrpSpPr>
            <p:cNvPr id="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R140,G198, B62</a:t>
                </a:r>
                <a:endParaRPr lang="zh-CN" altLang="en-US" sz="700" i="1">
                  <a:solidFill>
                    <a:srgbClr val="FFFFFF"/>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R90,G203, B245</a:t>
              </a:r>
              <a:endParaRPr lang="zh-CN" altLang="en-US" sz="700" i="1">
                <a:solidFill>
                  <a:srgbClr val="FFFFFF"/>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 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iming>
    <p:tnLst>
      <p:par>
        <p:cTn id="1" dur="indefinite" restart="never" nodeType="tmRoot"/>
      </p:par>
    </p:tnLst>
  </p:timing>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latinLnBrk="1"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latinLnBrk="1"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latinLnBrk="1"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latinLnBrk="1"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latinLnBrk="1"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1"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headEnd/>
            <a:tailEnd/>
          </a:ln>
        </p:spPr>
        <p:txBody>
          <a:bodyPr vert="horz" wrap="square" lIns="53993" tIns="26996" rIns="53993" bIns="26996"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headEnd/>
            <a:tailEnd/>
          </a:ln>
        </p:spPr>
        <p:txBody>
          <a:bodyPr vert="horz" wrap="square" lIns="53993" tIns="26996" rIns="53993" bIns="26996" numCol="1" rtlCol="0" anchor="t" anchorCtr="0" compatLnSpc="1">
            <a:prstTxWarp prst="textNoShape">
              <a:avLst/>
            </a:prstTxWarp>
            <a:noAutofit/>
          </a:bodyPr>
          <a:lstStyle/>
          <a:p>
            <a:pPr lvl="0"/>
            <a:r>
              <a:rPr lang="zh-CN" altLang="en-US" dirty="0" smtClean="0"/>
              <a:t>单击此处编辑母版文本样式</a:t>
            </a:r>
          </a:p>
          <a:p>
            <a:pPr lvl="1"/>
            <a:r>
              <a:rPr lang="zh-CN" altLang="en-US" dirty="0" smtClean="0"/>
              <a:t>二级</a:t>
            </a:r>
          </a:p>
          <a:p>
            <a:pPr lvl="2"/>
            <a:r>
              <a:rPr lang="zh-CN" altLang="en-US" dirty="0" smtClean="0"/>
              <a:t>三级</a:t>
            </a: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iming>
    <p:tnLst>
      <p:par>
        <p:cTn id="1" dur="indefinite" restart="never" nodeType="tmRoot"/>
      </p:par>
    </p:tnLst>
  </p:timing>
  <p:txStyles>
    <p:titleStyle>
      <a:lvl1pPr algn="l" defTabSz="457189" rtl="0" eaLnBrk="1" fontAlgn="base" hangingPunct="1">
        <a:spcBef>
          <a:spcPct val="0"/>
        </a:spcBef>
        <a:spcAft>
          <a:spcPct val="0"/>
        </a:spcAft>
        <a:defRPr kumimoji="1" lang="zh-CN" altLang="en-US" sz="2400" b="1" kern="1200" dirty="0">
          <a:solidFill>
            <a:srgbClr val="008ED3"/>
          </a:solidFill>
          <a:latin typeface="+mj-lt"/>
          <a:ea typeface="微软雅黑"/>
          <a:cs typeface="+mn-cs"/>
        </a:defRPr>
      </a:lvl1pPr>
      <a:lvl2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189"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378"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566"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754"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marL="201216" indent="-201216" algn="l" defTabSz="457189" rtl="0" eaLnBrk="1" fontAlgn="base" hangingPunct="1">
        <a:lnSpc>
          <a:spcPct val="150000"/>
        </a:lnSpc>
        <a:spcBef>
          <a:spcPts val="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1pPr>
      <a:lvl2pPr marL="402431" indent="-201216" algn="l" defTabSz="457189" rtl="0" eaLnBrk="1" fontAlgn="base" hangingPunct="1">
        <a:lnSpc>
          <a:spcPct val="150000"/>
        </a:lnSpc>
        <a:spcBef>
          <a:spcPts val="0"/>
        </a:spcBef>
        <a:spcAft>
          <a:spcPct val="0"/>
        </a:spcAft>
        <a:buClr>
          <a:srgbClr val="008ED3"/>
        </a:buClr>
        <a:buSzPct val="80000"/>
        <a:buFont typeface="Wingdings" pitchFamily="2" charset="2"/>
        <a:buChar char="u"/>
        <a:defRPr kumimoji="1" lang="zh-CN" altLang="en-US" sz="1500" kern="1200" baseline="0" smtClean="0">
          <a:solidFill>
            <a:schemeClr val="tx1">
              <a:lumMod val="75000"/>
              <a:lumOff val="25000"/>
            </a:schemeClr>
          </a:solidFill>
          <a:latin typeface="+mj-lt"/>
          <a:ea typeface="微软雅黑"/>
          <a:cs typeface="Arial" pitchFamily="34" charset="0"/>
        </a:defRPr>
      </a:lvl2pPr>
      <a:lvl3pPr marL="602456" indent="-200025" algn="l" defTabSz="457189" rtl="0" eaLnBrk="1" fontAlgn="base" hangingPunct="1">
        <a:lnSpc>
          <a:spcPct val="150000"/>
        </a:lnSpc>
        <a:spcBef>
          <a:spcPts val="0"/>
        </a:spcBef>
        <a:spcAft>
          <a:spcPct val="0"/>
        </a:spcAft>
        <a:buClr>
          <a:srgbClr val="008ED3"/>
        </a:buClr>
        <a:buSzPct val="80000"/>
        <a:buFont typeface="Wingdings" pitchFamily="2" charset="2"/>
        <a:buChar char="l"/>
        <a:defRPr kumimoji="1" lang="zh-CN" altLang="en-US" sz="1500" kern="1200" baseline="0" smtClean="0">
          <a:solidFill>
            <a:schemeClr val="tx1">
              <a:lumMod val="75000"/>
              <a:lumOff val="25000"/>
            </a:schemeClr>
          </a:solidFill>
          <a:latin typeface="+mj-lt"/>
          <a:ea typeface="微软雅黑"/>
          <a:cs typeface="Arial" pitchFamily="34" charset="0"/>
        </a:defRPr>
      </a:lvl3pPr>
      <a:lvl4pPr marL="1600160" indent="-228594" algn="l" defTabSz="457189" rtl="0" eaLnBrk="1" fontAlgn="base" hangingPunct="1">
        <a:lnSpc>
          <a:spcPct val="120000"/>
        </a:lnSpc>
        <a:spcBef>
          <a:spcPct val="2000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4pPr>
      <a:lvl5pPr marL="2057348" indent="-228594" algn="l" defTabSz="457189" rtl="0" eaLnBrk="1" fontAlgn="base" hangingPunct="1">
        <a:lnSpc>
          <a:spcPct val="120000"/>
        </a:lnSpc>
        <a:spcBef>
          <a:spcPct val="2000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rgbClr val="FFFFFF"/>
                </a:solidFill>
                <a:latin typeface="Arial" pitchFamily="34" charset="0"/>
                <a:ea typeface="Heiti SC Light"/>
                <a:cs typeface="Heiti SC Light"/>
              </a:rPr>
              <a:t>Title:</a:t>
            </a:r>
          </a:p>
          <a:p>
            <a:pPr defTabSz="935038"/>
            <a:r>
              <a:rPr lang="en-US" altLang="en-US" sz="800" noProof="1">
                <a:solidFill>
                  <a:srgbClr val="FFFFFF"/>
                </a:solidFill>
                <a:latin typeface="Arial" pitchFamily="34" charset="0"/>
                <a:ea typeface="Heiti SC Light"/>
                <a:cs typeface="Heiti SC Light"/>
              </a:rPr>
              <a:t>Type: </a:t>
            </a:r>
            <a:r>
              <a:rPr lang="en-US" altLang="en-US" sz="800" noProof="1">
                <a:solidFill>
                  <a:srgbClr val="FFFFFF"/>
                </a:solidFill>
                <a:latin typeface="Arial" pitchFamily="34" charset="0"/>
                <a:ea typeface="MS PGothic" pitchFamily="34" charset="-128"/>
              </a:rPr>
              <a:t>Arial</a:t>
            </a:r>
            <a:endParaRPr lang="en-US" sz="80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Size：22-24pt</a:t>
            </a:r>
          </a:p>
          <a:p>
            <a:pPr defTabSz="935038"/>
            <a:r>
              <a:rPr lang="en-US" altLang="en-US" sz="800" noProof="1">
                <a:solidFill>
                  <a:srgbClr val="FFFFFF"/>
                </a:solidFill>
                <a:latin typeface="Arial" pitchFamily="34" charset="0"/>
                <a:ea typeface="Heiti SC Light"/>
                <a:cs typeface="Heiti SC Light"/>
              </a:rPr>
              <a:t>Color：The ZTE blue </a:t>
            </a:r>
          </a:p>
          <a:p>
            <a:pPr defTabSz="935038"/>
            <a:endParaRPr lang="en-US" altLang="en-US" sz="900" noProof="1">
              <a:solidFill>
                <a:srgbClr val="FFFFFF"/>
              </a:solidFill>
              <a:latin typeface="Arial" pitchFamily="34" charset="0"/>
              <a:ea typeface="Heiti SC Light"/>
              <a:cs typeface="Heiti SC Light"/>
            </a:endParaRPr>
          </a:p>
          <a:p>
            <a:pPr defTabSz="935038"/>
            <a:r>
              <a:rPr lang="en-US" altLang="en-US" sz="900" noProof="1">
                <a:solidFill>
                  <a:srgbClr val="FFFFFF"/>
                </a:solidFill>
                <a:latin typeface="Arial" pitchFamily="34" charset="0"/>
                <a:ea typeface="Heiti SC Light"/>
                <a:cs typeface="Heiti SC Light"/>
              </a:rPr>
              <a:t>Subtitle:</a:t>
            </a:r>
          </a:p>
          <a:p>
            <a:pPr defTabSz="935038"/>
            <a:r>
              <a:rPr lang="en-US" altLang="en-US" sz="800" noProof="1">
                <a:solidFill>
                  <a:srgbClr val="FFFFFF"/>
                </a:solidFill>
                <a:latin typeface="Arial" pitchFamily="34" charset="0"/>
                <a:ea typeface="Heiti SC Light"/>
                <a:cs typeface="Heiti SC Light"/>
              </a:rPr>
              <a:t>Type：</a:t>
            </a:r>
            <a:r>
              <a:rPr lang="en-US" altLang="en-US" sz="800" noProof="1">
                <a:solidFill>
                  <a:srgbClr val="FFFFFF"/>
                </a:solidFill>
                <a:latin typeface="Arial" pitchFamily="34" charset="0"/>
                <a:ea typeface="MS PGothic" pitchFamily="34" charset="-128"/>
              </a:rPr>
              <a:t>Arial</a:t>
            </a:r>
            <a:endParaRPr lang="en-US" sz="80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Size：14-18pt</a:t>
            </a:r>
          </a:p>
          <a:p>
            <a:pPr defTabSz="935038"/>
            <a:r>
              <a:rPr lang="en-US" altLang="en-US" sz="800" noProof="1">
                <a:solidFill>
                  <a:srgbClr val="FFFFFF"/>
                </a:solidFill>
                <a:latin typeface="Arial" pitchFamily="34" charset="0"/>
                <a:ea typeface="Heiti SC Light"/>
                <a:cs typeface="Heiti SC Light"/>
              </a:rPr>
              <a:t>Color: The ZTE green</a:t>
            </a:r>
          </a:p>
        </p:txBody>
      </p:sp>
      <p:grpSp>
        <p:nvGrpSpPr>
          <p:cNvPr id="2" name="组 5"/>
          <p:cNvGrpSpPr>
            <a:grpSpLocks/>
          </p:cNvGrpSpPr>
          <p:nvPr/>
        </p:nvGrpSpPr>
        <p:grpSpPr bwMode="auto">
          <a:xfrm>
            <a:off x="9364663" y="3851275"/>
            <a:ext cx="1392237" cy="989013"/>
            <a:chOff x="0" y="0"/>
            <a:chExt cx="1392554" cy="989008"/>
          </a:xfrm>
        </p:grpSpPr>
        <p:grpSp>
          <p:nvGrpSpPr>
            <p:cNvPr id="3"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G143, B212</a:t>
                </a:r>
                <a:endParaRPr lang="zh-CN" altLang="en-US" sz="700" i="1">
                  <a:solidFill>
                    <a:srgbClr val="FFFFFF"/>
                  </a:solidFill>
                  <a:latin typeface="Arial" pitchFamily="34" charset="0"/>
                </a:endParaRPr>
              </a:p>
            </p:txBody>
          </p:sp>
        </p:grpSp>
        <p:grpSp>
          <p:nvGrpSpPr>
            <p:cNvPr id="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R140,G198, B62</a:t>
                </a:r>
                <a:endParaRPr lang="zh-CN" altLang="en-US" sz="700" i="1">
                  <a:solidFill>
                    <a:srgbClr val="FFFFFF"/>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rgbClr val="FFFFFF"/>
                  </a:solidFill>
                  <a:latin typeface="Arial" pitchFamily="34" charset="0"/>
                </a:rPr>
                <a:t>R90,G203, B245</a:t>
              </a:r>
              <a:endParaRPr lang="zh-CN" altLang="en-US" sz="700" i="1">
                <a:solidFill>
                  <a:srgbClr val="FFFFFF"/>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 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a:solidFill>
                <a:srgbClr val="404040"/>
              </a:solidFill>
              <a:latin typeface="Arial"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1152971" y="1687893"/>
            <a:ext cx="6400800" cy="735012"/>
          </a:xfrm>
        </p:spPr>
        <p:txBody>
          <a:bodyPr anchor="ctr" anchorCtr="0"/>
          <a:lstStyle/>
          <a:p>
            <a:pPr algn="ctr"/>
            <a:r>
              <a:rPr lang="en-US" sz="4400" dirty="0" smtClean="0">
                <a:solidFill>
                  <a:schemeClr val="bg1"/>
                </a:solidFill>
                <a:latin typeface="Arial" pitchFamily="34" charset="0"/>
                <a:cs typeface="Arial" pitchFamily="34" charset="0"/>
              </a:rPr>
              <a:t>WI and SI of NR in R15</a:t>
            </a:r>
            <a:endParaRPr lang="en-US" sz="3600" dirty="0">
              <a:solidFill>
                <a:schemeClr val="bg1"/>
              </a:solidFill>
              <a:latin typeface="Arial" pitchFamily="34" charset="0"/>
              <a:cs typeface="Arial" pitchFamily="34" charset="0"/>
            </a:endParaRPr>
          </a:p>
        </p:txBody>
      </p:sp>
      <p:sp>
        <p:nvSpPr>
          <p:cNvPr id="5" name="Rectangle 1"/>
          <p:cNvSpPr>
            <a:spLocks noChangeArrowheads="1"/>
          </p:cNvSpPr>
          <p:nvPr/>
        </p:nvSpPr>
        <p:spPr bwMode="auto">
          <a:xfrm>
            <a:off x="237706" y="187482"/>
            <a:ext cx="8222630" cy="13696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a:r>
              <a:rPr kumimoji="0" lang="en-GB" altLang="zh-CN" sz="1700" b="1" i="0" u="none" strike="noStrike" cap="none" normalizeH="0" baseline="0" dirty="0" smtClean="0" bmk="OLE_LINK2">
                <a:ln>
                  <a:noFill/>
                </a:ln>
                <a:solidFill>
                  <a:schemeClr val="bg1"/>
                </a:solidFill>
                <a:effectLst/>
                <a:latin typeface="Arial" pitchFamily="34" charset="0"/>
                <a:ea typeface="Arial" pitchFamily="34" charset="0"/>
              </a:rPr>
              <a:t>3GPP TSG-RAN Meeting #</a:t>
            </a:r>
            <a:r>
              <a:rPr kumimoji="0" lang="en-GB" altLang="zh-CN" sz="1700" b="1" i="0" u="none" strike="noStrike" cap="none" normalizeH="0" baseline="0" dirty="0" smtClean="0" bmk="OLE_LINK2">
                <a:ln>
                  <a:noFill/>
                </a:ln>
                <a:solidFill>
                  <a:schemeClr val="bg1"/>
                </a:solidFill>
                <a:effectLst/>
                <a:latin typeface="Arial" pitchFamily="34" charset="0"/>
              </a:rPr>
              <a:t>74</a:t>
            </a:r>
            <a:r>
              <a:rPr kumimoji="0" lang="en-GB" altLang="zh-CN" sz="1700" b="1" i="0" u="none" strike="noStrike" cap="none" normalizeH="0" dirty="0" smtClean="0" bmk="OLE_LINK2">
                <a:ln>
                  <a:noFill/>
                </a:ln>
                <a:solidFill>
                  <a:schemeClr val="bg1"/>
                </a:solidFill>
                <a:effectLst/>
                <a:latin typeface="Arial" pitchFamily="34" charset="0"/>
              </a:rPr>
              <a:t>  </a:t>
            </a:r>
            <a:r>
              <a:rPr kumimoji="0" lang="en-GB" altLang="zh-CN" sz="1700" b="1" i="0" u="none" strike="noStrike" cap="none" normalizeH="0" baseline="0" dirty="0" smtClean="0" bmk="OLE_LINK2">
                <a:ln>
                  <a:noFill/>
                </a:ln>
                <a:solidFill>
                  <a:schemeClr val="bg1"/>
                </a:solidFill>
                <a:effectLst/>
                <a:latin typeface="Arial" pitchFamily="34" charset="0"/>
              </a:rPr>
              <a:t>                                           </a:t>
            </a:r>
            <a:r>
              <a:rPr lang="en-GB" altLang="zh-CN" sz="1700" b="1" dirty="0" smtClean="0" bmk="OLE_LINK2">
                <a:solidFill>
                  <a:schemeClr val="bg1"/>
                </a:solidFill>
                <a:latin typeface="Arial" pitchFamily="34" charset="0"/>
              </a:rPr>
              <a:t>          </a:t>
            </a:r>
            <a:r>
              <a:rPr lang="en-US" altLang="zh-CN" sz="1700" b="1" dirty="0" smtClean="0" bmk="OLE_LINK2">
                <a:solidFill>
                  <a:schemeClr val="bg1"/>
                </a:solidFill>
                <a:latin typeface="Arial" pitchFamily="34" charset="0"/>
              </a:rPr>
              <a:t>RP-162484</a:t>
            </a:r>
            <a:endParaRPr lang="en-US" altLang="zh-CN" sz="1700" b="1" dirty="0" smtClean="0" bmk="OLE_LINK2">
              <a:solidFill>
                <a:schemeClr val="bg1"/>
              </a:solidFill>
              <a:latin typeface="Arial" pitchFamily="34" charset="0"/>
            </a:endParaRPr>
          </a:p>
          <a:p>
            <a:pPr lvl="0" defTabSz="914400" eaLnBrk="0" hangingPunct="0"/>
            <a:r>
              <a:rPr lang="en-GB" altLang="zh-CN" sz="1700" b="1" dirty="0" smtClean="0" bmk="OLE_LINK2">
                <a:solidFill>
                  <a:schemeClr val="bg1"/>
                </a:solidFill>
                <a:latin typeface="Arial" pitchFamily="34" charset="0"/>
              </a:rPr>
              <a:t>Vienna, Austria, December 5 - 8, 2016</a:t>
            </a:r>
          </a:p>
          <a:p>
            <a:pPr lvl="0" defTabSz="914400" eaLnBrk="0" hangingPunct="0"/>
            <a:endParaRPr lang="en-US" altLang="zh-CN" sz="1700" b="1" dirty="0" smtClean="0" bmk="OLE_LINK2">
              <a:solidFill>
                <a:schemeClr val="bg1"/>
              </a:solidFill>
              <a:latin typeface="Arial" pitchFamily="34" charset="0"/>
            </a:endParaRPr>
          </a:p>
          <a:p>
            <a:pPr lvl="0" defTabSz="914400" eaLnBrk="0" hangingPunct="0"/>
            <a:r>
              <a:rPr lang="en-US" altLang="zh-CN" sz="1600" b="1" dirty="0" smtClean="0" bmk="OLE_LINK2">
                <a:solidFill>
                  <a:schemeClr val="bg1"/>
                </a:solidFill>
                <a:latin typeface="Arial" pitchFamily="34" charset="0"/>
              </a:rPr>
              <a:t>Agenda   item:  9.2.2</a:t>
            </a:r>
          </a:p>
          <a:p>
            <a:pPr lvl="0" defTabSz="914400" eaLnBrk="0" hangingPunct="0"/>
            <a:r>
              <a:rPr lang="en-GB" altLang="zh-CN" sz="1600" b="1" dirty="0" smtClean="0" bmk="OLE_LINK2">
                <a:solidFill>
                  <a:schemeClr val="bg1"/>
                </a:solidFill>
                <a:latin typeface="Arial" pitchFamily="34" charset="0"/>
              </a:rPr>
              <a:t>Document for:  Discussion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960720" y="409159"/>
            <a:ext cx="2390920" cy="1019231"/>
          </a:xfrm>
          <a:prstGeom prst="rect">
            <a:avLst/>
          </a:prstGeom>
        </p:spPr>
        <p:txBody>
          <a:bodyPr>
            <a:noAutofit/>
          </a:bodyPr>
          <a:lstStyle>
            <a:lvl1pPr>
              <a:defRPr>
                <a:solidFill>
                  <a:srgbClr val="008FD4"/>
                </a:solidFill>
                <a:latin typeface="Haettenschweiler"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smtClean="0">
                <a:ln>
                  <a:noFill/>
                </a:ln>
                <a:effectLst/>
                <a:uLnTx/>
                <a:uFillTx/>
                <a:latin typeface="Arial" pitchFamily="34" charset="0"/>
                <a:ea typeface="微软雅黑" pitchFamily="34" charset="-122"/>
              </a:rPr>
              <a:t>Content</a:t>
            </a:r>
            <a:endParaRPr kumimoji="0" lang="en-US" sz="4800" b="0" i="0" u="none" strike="noStrike" kern="0" cap="none" spc="0" normalizeH="0" baseline="0" noProof="0" dirty="0">
              <a:ln>
                <a:noFill/>
              </a:ln>
              <a:effectLst/>
              <a:uLnTx/>
              <a:uFillTx/>
              <a:latin typeface="Arial" pitchFamily="34" charset="0"/>
              <a:ea typeface="微软雅黑" pitchFamily="34" charset="-122"/>
            </a:endParaRPr>
          </a:p>
        </p:txBody>
      </p:sp>
      <p:sp>
        <p:nvSpPr>
          <p:cNvPr id="9" name="TextBox 8"/>
          <p:cNvSpPr txBox="1"/>
          <p:nvPr/>
        </p:nvSpPr>
        <p:spPr>
          <a:xfrm>
            <a:off x="2682366" y="1672393"/>
            <a:ext cx="4328522" cy="463137"/>
          </a:xfrm>
          <a:prstGeom prst="rect">
            <a:avLst/>
          </a:prstGeom>
        </p:spPr>
        <p:txBody>
          <a:bodyPr vert="horz" wrap="square" lIns="0" tIns="0" rIns="0" bIns="0" rtlCol="0" anchor="ctr" anchorCtr="0">
            <a:noAutofit/>
          </a:bodyPr>
          <a:lstStyle/>
          <a:p>
            <a:r>
              <a:rPr kumimoji="1" lang="en-US" altLang="zh-CN" sz="3200" b="1" dirty="0" smtClean="0">
                <a:solidFill>
                  <a:srgbClr val="008FD4"/>
                </a:solidFill>
                <a:latin typeface="+mn-lt"/>
                <a:ea typeface="+mn-ea"/>
              </a:rPr>
              <a:t>1.	Background</a:t>
            </a:r>
            <a:endParaRPr kumimoji="1" lang="zh-CN" altLang="en-US" sz="3200" b="1" dirty="0" smtClean="0">
              <a:solidFill>
                <a:srgbClr val="008FD4"/>
              </a:solidFill>
              <a:latin typeface="+mn-lt"/>
              <a:ea typeface="+mn-ea"/>
            </a:endParaRPr>
          </a:p>
        </p:txBody>
      </p:sp>
      <p:sp>
        <p:nvSpPr>
          <p:cNvPr id="11" name="TextBox 10"/>
          <p:cNvSpPr txBox="1"/>
          <p:nvPr/>
        </p:nvSpPr>
        <p:spPr>
          <a:xfrm>
            <a:off x="2682366" y="2356627"/>
            <a:ext cx="4328522" cy="463137"/>
          </a:xfrm>
          <a:prstGeom prst="rect">
            <a:avLst/>
          </a:prstGeom>
        </p:spPr>
        <p:txBody>
          <a:bodyPr vert="horz" wrap="square" lIns="0" tIns="0" rIns="0" bIns="0" rtlCol="0" anchor="ctr" anchorCtr="0">
            <a:noAutofit/>
          </a:bodyPr>
          <a:lstStyle/>
          <a:p>
            <a:r>
              <a:rPr kumimoji="1" lang="en-US" altLang="zh-CN" sz="3200" b="1" dirty="0" smtClean="0">
                <a:solidFill>
                  <a:srgbClr val="008FD4"/>
                </a:solidFill>
                <a:latin typeface="+mn-lt"/>
                <a:ea typeface="+mn-ea"/>
              </a:rPr>
              <a:t>2.	Timeline of NR SI</a:t>
            </a:r>
            <a:endParaRPr kumimoji="1" lang="zh-CN" altLang="en-US" sz="3200" b="1" dirty="0" smtClean="0">
              <a:solidFill>
                <a:srgbClr val="008FD4"/>
              </a:solidFill>
              <a:latin typeface="+mn-lt"/>
              <a:ea typeface="+mn-ea"/>
            </a:endParaRPr>
          </a:p>
        </p:txBody>
      </p:sp>
      <p:sp>
        <p:nvSpPr>
          <p:cNvPr id="13" name="TextBox 12"/>
          <p:cNvSpPr txBox="1"/>
          <p:nvPr/>
        </p:nvSpPr>
        <p:spPr>
          <a:xfrm>
            <a:off x="2685694" y="3020022"/>
            <a:ext cx="4922272" cy="463137"/>
          </a:xfrm>
          <a:prstGeom prst="rect">
            <a:avLst/>
          </a:prstGeom>
        </p:spPr>
        <p:txBody>
          <a:bodyPr vert="horz" wrap="square" lIns="0" tIns="0" rIns="0" bIns="0" rtlCol="0" anchor="ctr" anchorCtr="0">
            <a:noAutofit/>
          </a:bodyPr>
          <a:lstStyle/>
          <a:p>
            <a:r>
              <a:rPr kumimoji="1" lang="en-US" altLang="zh-CN" sz="3200" b="1" dirty="0" smtClean="0">
                <a:solidFill>
                  <a:srgbClr val="008FD4"/>
                </a:solidFill>
                <a:latin typeface="+mn-lt"/>
                <a:ea typeface="+mn-ea"/>
              </a:rPr>
              <a:t>3.	View on NR WI</a:t>
            </a:r>
            <a:endParaRPr kumimoji="1" lang="zh-CN" altLang="en-US" sz="3200" b="1" dirty="0" smtClean="0">
              <a:solidFill>
                <a:srgbClr val="008FD4"/>
              </a:solidFill>
              <a:latin typeface="+mn-lt"/>
              <a:ea typeface="+mn-ea"/>
            </a:endParaRPr>
          </a:p>
        </p:txBody>
      </p:sp>
      <p:sp>
        <p:nvSpPr>
          <p:cNvPr id="15" name="TextBox 14"/>
          <p:cNvSpPr txBox="1"/>
          <p:nvPr/>
        </p:nvSpPr>
        <p:spPr>
          <a:xfrm>
            <a:off x="2682366" y="3635559"/>
            <a:ext cx="4922272" cy="463137"/>
          </a:xfrm>
          <a:prstGeom prst="rect">
            <a:avLst/>
          </a:prstGeom>
        </p:spPr>
        <p:txBody>
          <a:bodyPr vert="horz" wrap="square" lIns="0" tIns="0" rIns="0" bIns="0" rtlCol="0" anchor="ctr" anchorCtr="0">
            <a:noAutofit/>
          </a:bodyPr>
          <a:lstStyle/>
          <a:p>
            <a:r>
              <a:rPr kumimoji="1" lang="en-US" altLang="zh-CN" sz="3200" b="1" dirty="0" smtClean="0">
                <a:solidFill>
                  <a:srgbClr val="008FD4"/>
                </a:solidFill>
                <a:latin typeface="+mn-lt"/>
                <a:ea typeface="+mn-ea"/>
              </a:rPr>
              <a:t>3.	View on NR SI</a:t>
            </a:r>
            <a:endParaRPr kumimoji="1" lang="zh-CN" altLang="en-US" sz="3200" b="1" dirty="0" smtClean="0">
              <a:solidFill>
                <a:srgbClr val="008FD4"/>
              </a:solidFill>
              <a:latin typeface="+mn-lt"/>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p:txBody>
          <a:bodyPr/>
          <a:lstStyle/>
          <a:p>
            <a:r>
              <a:rPr lang="en-US" altLang="zh-CN" dirty="0" smtClean="0"/>
              <a:t>Study on NR is still ongoing and one </a:t>
            </a:r>
            <a:r>
              <a:rPr lang="en-US" altLang="zh-CN" dirty="0" err="1" smtClean="0"/>
              <a:t>adhoc</a:t>
            </a:r>
            <a:r>
              <a:rPr lang="en-US" altLang="zh-CN" dirty="0" smtClean="0"/>
              <a:t> meeting and one formal meeting are left to conclude the SI</a:t>
            </a:r>
          </a:p>
          <a:p>
            <a:r>
              <a:rPr lang="en-US" altLang="zh-CN" dirty="0" smtClean="0"/>
              <a:t>R14 WIDs and SIDs on LTE also continue. Majority of them is in good shape i.e. will be completed on time</a:t>
            </a:r>
          </a:p>
          <a:p>
            <a:r>
              <a:rPr lang="en-US" altLang="zh-CN" dirty="0" smtClean="0"/>
              <a:t>It was agreed in [1] that March 2017 will be a check point to decide the detailed timeline for NR WI as well as detailed architectures</a:t>
            </a:r>
          </a:p>
        </p:txBody>
      </p:sp>
      <p:sp>
        <p:nvSpPr>
          <p:cNvPr id="3" name="标题 2"/>
          <p:cNvSpPr>
            <a:spLocks noGrp="1"/>
          </p:cNvSpPr>
          <p:nvPr>
            <p:ph type="title"/>
          </p:nvPr>
        </p:nvSpPr>
        <p:spPr/>
        <p:txBody>
          <a:bodyPr/>
          <a:lstStyle/>
          <a:p>
            <a:r>
              <a:rPr kumimoji="1" lang="en-US" altLang="zh-CN" sz="2800" dirty="0" smtClean="0"/>
              <a:t>Background</a:t>
            </a:r>
            <a:endParaRPr lang="zh-CN" altLang="en-US" dirty="0"/>
          </a:p>
        </p:txBody>
      </p:sp>
      <p:sp>
        <p:nvSpPr>
          <p:cNvPr id="4" name="TextBox 3"/>
          <p:cNvSpPr txBox="1"/>
          <p:nvPr/>
        </p:nvSpPr>
        <p:spPr>
          <a:xfrm>
            <a:off x="333286" y="4666004"/>
            <a:ext cx="4631821" cy="253916"/>
          </a:xfrm>
          <a:prstGeom prst="rect">
            <a:avLst/>
          </a:prstGeom>
          <a:noFill/>
        </p:spPr>
        <p:txBody>
          <a:bodyPr wrap="square" rtlCol="0">
            <a:spAutoFit/>
          </a:bodyPr>
          <a:lstStyle/>
          <a:p>
            <a:r>
              <a:rPr lang="en-US" altLang="zh-CN" sz="1050" dirty="0" smtClean="0"/>
              <a:t>[1] RP-161253	NR schedule and phases	 </a:t>
            </a:r>
            <a:r>
              <a:rPr lang="en-US" altLang="zh-CN" sz="1050" i="1" dirty="0" smtClean="0"/>
              <a:t>RAN</a:t>
            </a:r>
            <a:endParaRPr lang="zh-CN" altLang="en-US" sz="1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8995" y="1050259"/>
            <a:ext cx="8513763" cy="3431685"/>
          </a:xfrm>
        </p:spPr>
        <p:txBody>
          <a:bodyPr/>
          <a:lstStyle/>
          <a:p>
            <a:r>
              <a:rPr lang="en-US" altLang="zh-CN" sz="1400" dirty="0" smtClean="0"/>
              <a:t>It is confirmed in [2] that:</a:t>
            </a:r>
          </a:p>
          <a:p>
            <a:pPr lvl="1"/>
            <a:r>
              <a:rPr lang="en-US" altLang="zh-CN" sz="1200" dirty="0" smtClean="0"/>
              <a:t>There </a:t>
            </a:r>
            <a:r>
              <a:rPr lang="en-US" altLang="zh-CN" sz="1200" dirty="0"/>
              <a:t>is strong industry interest in completing the NSA version of the NR </a:t>
            </a:r>
            <a:r>
              <a:rPr lang="en-US" altLang="zh-CN" sz="1200" dirty="0" smtClean="0"/>
              <a:t>specifications </a:t>
            </a:r>
            <a:r>
              <a:rPr lang="en-US" altLang="zh-CN" sz="1200" dirty="0"/>
              <a:t>on the basis of architecture Option 3/3a by TBD (between Dec 2017 and March 2018)</a:t>
            </a:r>
            <a:endParaRPr lang="en-US" altLang="zh-CN" sz="1200" dirty="0" smtClean="0"/>
          </a:p>
          <a:p>
            <a:r>
              <a:rPr lang="en-US" altLang="zh-CN" sz="1400" dirty="0" smtClean="0"/>
              <a:t>In the exact same document it is also confirmed that:</a:t>
            </a:r>
          </a:p>
          <a:p>
            <a:pPr lvl="1"/>
            <a:r>
              <a:rPr lang="en-US" altLang="zh-CN" sz="1200" dirty="0"/>
              <a:t>T</a:t>
            </a:r>
            <a:r>
              <a:rPr lang="en-US" altLang="zh-CN" sz="1200" dirty="0" smtClean="0"/>
              <a:t>here </a:t>
            </a:r>
            <a:r>
              <a:rPr lang="en-US" altLang="zh-CN" sz="1200" dirty="0"/>
              <a:t>is a strong industry interest in completing the Standalone (SA) option 2 and option </a:t>
            </a:r>
            <a:r>
              <a:rPr lang="en-US" altLang="zh-CN" sz="1200" dirty="0" smtClean="0"/>
              <a:t>4/4a/5/7/7a </a:t>
            </a:r>
            <a:r>
              <a:rPr lang="en-US" altLang="zh-CN" sz="1200" dirty="0"/>
              <a:t>by the agreed deadline of June </a:t>
            </a:r>
            <a:r>
              <a:rPr lang="en-US" altLang="zh-CN" sz="1200" dirty="0" smtClean="0"/>
              <a:t>2018</a:t>
            </a:r>
          </a:p>
          <a:p>
            <a:r>
              <a:rPr lang="en-US" altLang="zh-CN" sz="1400" dirty="0" smtClean="0"/>
              <a:t>In addition, the completion status of the NR SI is around 50% according to [3] and many issues related to forward compatibility are still ongoing</a:t>
            </a:r>
          </a:p>
          <a:p>
            <a:endParaRPr lang="en-US" altLang="zh-CN" sz="1400" dirty="0" smtClean="0"/>
          </a:p>
          <a:p>
            <a:r>
              <a:rPr lang="en-US" altLang="zh-CN" sz="1400" dirty="0" smtClean="0"/>
              <a:t>Proposal 1:  To stick to the agreed timeline in [1] and decide the timeline for NR WI regarding standalone and non-standalone in RAN#75, i.e. March 2017</a:t>
            </a:r>
            <a:endParaRPr lang="zh-CN" altLang="en-US" sz="1400" dirty="0"/>
          </a:p>
        </p:txBody>
      </p:sp>
      <p:sp>
        <p:nvSpPr>
          <p:cNvPr id="3" name="标题 2"/>
          <p:cNvSpPr>
            <a:spLocks noGrp="1"/>
          </p:cNvSpPr>
          <p:nvPr>
            <p:ph type="title"/>
          </p:nvPr>
        </p:nvSpPr>
        <p:spPr/>
        <p:txBody>
          <a:bodyPr/>
          <a:lstStyle/>
          <a:p>
            <a:r>
              <a:rPr kumimoji="1" lang="en-US" altLang="zh-CN" sz="2800" dirty="0" smtClean="0"/>
              <a:t>Timeline of NR SI</a:t>
            </a:r>
            <a:endParaRPr kumimoji="1" lang="zh-CN" altLang="en-US" sz="2800" dirty="0" smtClean="0"/>
          </a:p>
        </p:txBody>
      </p:sp>
      <p:sp>
        <p:nvSpPr>
          <p:cNvPr id="4" name="TextBox 3"/>
          <p:cNvSpPr txBox="1"/>
          <p:nvPr/>
        </p:nvSpPr>
        <p:spPr>
          <a:xfrm>
            <a:off x="333286" y="4538850"/>
            <a:ext cx="6084606" cy="415498"/>
          </a:xfrm>
          <a:prstGeom prst="rect">
            <a:avLst/>
          </a:prstGeom>
          <a:noFill/>
        </p:spPr>
        <p:txBody>
          <a:bodyPr wrap="square" rtlCol="0">
            <a:spAutoFit/>
          </a:bodyPr>
          <a:lstStyle/>
          <a:p>
            <a:r>
              <a:rPr lang="en-US" altLang="zh-CN" sz="1050" dirty="0" smtClean="0"/>
              <a:t>[2] RP-161915	</a:t>
            </a:r>
            <a:r>
              <a:rPr lang="en-AU" altLang="zh-CN" sz="1050" dirty="0" smtClean="0"/>
              <a:t> On NR timeline AT&amp;T</a:t>
            </a:r>
          </a:p>
          <a:p>
            <a:r>
              <a:rPr lang="en-AU" altLang="zh-CN" sz="1050" dirty="0" smtClean="0"/>
              <a:t>[3] </a:t>
            </a:r>
            <a:r>
              <a:rPr lang="en-US" altLang="zh-CN" sz="1050" dirty="0" smtClean="0"/>
              <a:t>RP-162201	Status Report of Study on New Radio Access Technology	NTT DOCOMO, INC.</a:t>
            </a:r>
            <a:endParaRPr lang="zh-CN" altLang="en-US" sz="1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p:txBody>
          <a:bodyPr/>
          <a:lstStyle/>
          <a:p>
            <a:r>
              <a:rPr lang="en-US" altLang="zh-CN" sz="1400" dirty="0" smtClean="0"/>
              <a:t>Having separate WIs for standalone and non-standalone has the following issues:</a:t>
            </a:r>
          </a:p>
          <a:p>
            <a:pPr lvl="1"/>
            <a:r>
              <a:rPr lang="en-US" altLang="zh-CN" sz="1200" dirty="0" smtClean="0"/>
              <a:t>Technically, the majority of the working scope between these two operation modes is common. But the functionalities between the two modes could be different, e.g. RACH procedure for initial access and SCG change for tight inter-working could be different.  </a:t>
            </a:r>
          </a:p>
          <a:p>
            <a:pPr lvl="2"/>
            <a:r>
              <a:rPr lang="en-US" altLang="zh-CN" sz="1200" dirty="0" smtClean="0"/>
              <a:t>It is very difficult to separate the common working scope between two WIDs</a:t>
            </a:r>
          </a:p>
          <a:p>
            <a:pPr lvl="1"/>
            <a:r>
              <a:rPr lang="en-US" altLang="zh-CN" sz="1200" dirty="0" smtClean="0"/>
              <a:t>The work plan of one WID will be impacted by the progress of the other WID and vice versa</a:t>
            </a:r>
          </a:p>
          <a:p>
            <a:pPr lvl="1"/>
            <a:r>
              <a:rPr lang="en-US" altLang="zh-CN" sz="1200" dirty="0" smtClean="0"/>
              <a:t>Two WIDs may promote discussion whether partial ASN.1 could be frozen in advance which will cause high work load for RAN2</a:t>
            </a:r>
          </a:p>
          <a:p>
            <a:pPr lvl="1"/>
            <a:r>
              <a:rPr lang="en-US" altLang="zh-CN" sz="1200" dirty="0" smtClean="0"/>
              <a:t>If different specification series are considered to address the two modes, this will lead to additional burden to create and keep aligned two very </a:t>
            </a:r>
            <a:r>
              <a:rPr lang="en-US" altLang="zh-CN" sz="1200" smtClean="0"/>
              <a:t>similar sets </a:t>
            </a:r>
            <a:r>
              <a:rPr lang="en-US" altLang="zh-CN" sz="1200" dirty="0" smtClean="0"/>
              <a:t>of specifications</a:t>
            </a:r>
          </a:p>
          <a:p>
            <a:pPr lvl="1"/>
            <a:endParaRPr lang="en-US" altLang="zh-CN" sz="1200" dirty="0" smtClean="0"/>
          </a:p>
          <a:p>
            <a:endParaRPr lang="en-US" altLang="zh-CN" sz="1400" dirty="0" smtClean="0"/>
          </a:p>
          <a:p>
            <a:r>
              <a:rPr lang="en-US" altLang="zh-CN" sz="1400" dirty="0" smtClean="0"/>
              <a:t>Proposal 2: To </a:t>
            </a:r>
            <a:r>
              <a:rPr lang="en-US" altLang="zh-CN" sz="1400" dirty="0"/>
              <a:t>have a single NR WI for architectures addressing both </a:t>
            </a:r>
            <a:r>
              <a:rPr lang="en-US" altLang="zh-CN" sz="1400" dirty="0" smtClean="0"/>
              <a:t>standalone </a:t>
            </a:r>
            <a:r>
              <a:rPr lang="en-US" altLang="zh-CN" sz="1400" dirty="0"/>
              <a:t>and </a:t>
            </a:r>
            <a:r>
              <a:rPr lang="en-US" altLang="zh-CN" sz="1400" dirty="0" smtClean="0"/>
              <a:t>non-standalone </a:t>
            </a:r>
            <a:endParaRPr lang="en-US" altLang="zh-CN" sz="1400" dirty="0"/>
          </a:p>
          <a:p>
            <a:endParaRPr lang="zh-CN" altLang="en-US" dirty="0"/>
          </a:p>
        </p:txBody>
      </p:sp>
      <p:sp>
        <p:nvSpPr>
          <p:cNvPr id="3" name="标题 2"/>
          <p:cNvSpPr>
            <a:spLocks noGrp="1"/>
          </p:cNvSpPr>
          <p:nvPr>
            <p:ph type="title"/>
          </p:nvPr>
        </p:nvSpPr>
        <p:spPr/>
        <p:txBody>
          <a:bodyPr/>
          <a:lstStyle/>
          <a:p>
            <a:r>
              <a:rPr kumimoji="1" lang="en-US" altLang="zh-CN" sz="2800" dirty="0" smtClean="0"/>
              <a:t>View on NR WI</a:t>
            </a:r>
            <a:endParaRPr kumimoji="1" lang="zh-CN" altLang="en-US" sz="2800" dirty="0" smtClean="0"/>
          </a:p>
        </p:txBody>
      </p:sp>
      <p:grpSp>
        <p:nvGrpSpPr>
          <p:cNvPr id="6" name="组合 5"/>
          <p:cNvGrpSpPr/>
          <p:nvPr/>
        </p:nvGrpSpPr>
        <p:grpSpPr>
          <a:xfrm>
            <a:off x="6966509" y="2154690"/>
            <a:ext cx="1499786" cy="546058"/>
            <a:chOff x="6537532" y="2606467"/>
            <a:chExt cx="1499786" cy="683664"/>
          </a:xfrm>
        </p:grpSpPr>
        <p:sp>
          <p:nvSpPr>
            <p:cNvPr id="4" name="椭圆 3"/>
            <p:cNvSpPr/>
            <p:nvPr/>
          </p:nvSpPr>
          <p:spPr bwMode="auto">
            <a:xfrm>
              <a:off x="6537532" y="2606467"/>
              <a:ext cx="1273323" cy="683664"/>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5" name="椭圆 4"/>
            <p:cNvSpPr/>
            <p:nvPr/>
          </p:nvSpPr>
          <p:spPr bwMode="auto">
            <a:xfrm>
              <a:off x="6763995" y="2606467"/>
              <a:ext cx="1273323" cy="683664"/>
            </a:xfrm>
            <a:prstGeom prst="ellipse">
              <a:avLst/>
            </a:prstGeom>
            <a:solidFill>
              <a:srgbClr val="66FF99">
                <a:alpha val="57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p:txBody>
          <a:bodyPr/>
          <a:lstStyle/>
          <a:p>
            <a:r>
              <a:rPr lang="en-US" altLang="zh-CN" sz="1400" dirty="0" smtClean="0"/>
              <a:t>R14 NR SI addresses fundamental features including architecture design</a:t>
            </a:r>
          </a:p>
          <a:p>
            <a:pPr lvl="1"/>
            <a:r>
              <a:rPr lang="en-US" altLang="zh-CN" sz="1200" dirty="0" smtClean="0"/>
              <a:t>It seems another umbrella SI for NR is not necessary in R15</a:t>
            </a:r>
          </a:p>
          <a:p>
            <a:r>
              <a:rPr lang="en-US" altLang="zh-CN" sz="1400" dirty="0"/>
              <a:t>S</a:t>
            </a:r>
            <a:r>
              <a:rPr lang="en-US" altLang="zh-CN" sz="1400" dirty="0" smtClean="0"/>
              <a:t>ome </a:t>
            </a:r>
            <a:r>
              <a:rPr lang="en-US" altLang="zh-CN" sz="1400" dirty="0"/>
              <a:t>features </a:t>
            </a:r>
            <a:r>
              <a:rPr lang="en-US" altLang="zh-CN" sz="1400" dirty="0" smtClean="0"/>
              <a:t>were </a:t>
            </a:r>
            <a:r>
              <a:rPr lang="en-US" altLang="zh-CN" sz="1400" dirty="0"/>
              <a:t>de-prioritized at last </a:t>
            </a:r>
            <a:r>
              <a:rPr lang="en-US" altLang="zh-CN" sz="1400" dirty="0" smtClean="0"/>
              <a:t>RAN plenary </a:t>
            </a:r>
            <a:r>
              <a:rPr lang="en-US" altLang="zh-CN" sz="1400" dirty="0"/>
              <a:t>meeting [4]</a:t>
            </a:r>
          </a:p>
          <a:p>
            <a:pPr lvl="1"/>
            <a:r>
              <a:rPr lang="en-US" altLang="zh-CN" sz="1100" dirty="0"/>
              <a:t>And it seems </a:t>
            </a:r>
            <a:r>
              <a:rPr lang="en-US" altLang="zh-CN" sz="1100" dirty="0" smtClean="0"/>
              <a:t>that additional </a:t>
            </a:r>
            <a:r>
              <a:rPr lang="en-US" altLang="zh-CN" sz="1100" dirty="0"/>
              <a:t>features will be de-prioritized </a:t>
            </a:r>
            <a:r>
              <a:rPr lang="en-US" altLang="zh-CN" sz="1100" dirty="0" smtClean="0"/>
              <a:t>during </a:t>
            </a:r>
            <a:r>
              <a:rPr lang="en-US" altLang="zh-CN" sz="1100" dirty="0"/>
              <a:t>this meeting </a:t>
            </a:r>
            <a:r>
              <a:rPr lang="en-US" altLang="zh-CN" sz="1100" dirty="0" smtClean="0"/>
              <a:t>considering the current </a:t>
            </a:r>
            <a:r>
              <a:rPr lang="en-US" altLang="zh-CN" sz="1100" dirty="0"/>
              <a:t>NR SI status</a:t>
            </a:r>
          </a:p>
          <a:p>
            <a:r>
              <a:rPr lang="en-US" altLang="zh-CN" sz="1400" dirty="0"/>
              <a:t>The outcome of R15 should be evaluated for the submission to ITU-R along with the NR WI</a:t>
            </a:r>
            <a:endParaRPr lang="zh-CN" altLang="en-US" sz="1400" dirty="0"/>
          </a:p>
          <a:p>
            <a:endParaRPr lang="en-US" altLang="zh-CN" sz="1400" dirty="0" smtClean="0"/>
          </a:p>
          <a:p>
            <a:endParaRPr lang="en-US" altLang="zh-CN" sz="1400" dirty="0" smtClean="0"/>
          </a:p>
          <a:p>
            <a:r>
              <a:rPr lang="en-US" altLang="zh-CN" sz="1400" dirty="0" smtClean="0"/>
              <a:t>Proposal 3: SIs addressing de-prioritized features could be proposed based on company proposals and approved based on normal 3GPP procedure, e.g. multiple access, V2X etc.</a:t>
            </a:r>
          </a:p>
          <a:p>
            <a:r>
              <a:rPr lang="en-US" altLang="zh-CN" sz="1400" dirty="0" smtClean="0"/>
              <a:t>Proposal 4: Performance evaluation of R15 solutions for the submission to ITU-R can be an independent SI</a:t>
            </a:r>
            <a:endParaRPr lang="zh-CN" altLang="en-US" sz="1400" dirty="0"/>
          </a:p>
        </p:txBody>
      </p:sp>
      <p:sp>
        <p:nvSpPr>
          <p:cNvPr id="3" name="标题 2"/>
          <p:cNvSpPr>
            <a:spLocks noGrp="1"/>
          </p:cNvSpPr>
          <p:nvPr>
            <p:ph type="title"/>
          </p:nvPr>
        </p:nvSpPr>
        <p:spPr/>
        <p:txBody>
          <a:bodyPr/>
          <a:lstStyle/>
          <a:p>
            <a:r>
              <a:rPr kumimoji="1" lang="en-US" altLang="zh-CN" sz="2800" dirty="0" smtClean="0"/>
              <a:t>View on NR SI</a:t>
            </a:r>
            <a:endParaRPr kumimoji="1" lang="zh-CN" altLang="en-US" sz="2800" dirty="0" smtClean="0"/>
          </a:p>
        </p:txBody>
      </p:sp>
      <p:sp>
        <p:nvSpPr>
          <p:cNvPr id="4" name="TextBox 3"/>
          <p:cNvSpPr txBox="1"/>
          <p:nvPr/>
        </p:nvSpPr>
        <p:spPr>
          <a:xfrm>
            <a:off x="333286" y="4666004"/>
            <a:ext cx="6358071" cy="253916"/>
          </a:xfrm>
          <a:prstGeom prst="rect">
            <a:avLst/>
          </a:prstGeom>
          <a:noFill/>
        </p:spPr>
        <p:txBody>
          <a:bodyPr wrap="square" rtlCol="0">
            <a:spAutoFit/>
          </a:bodyPr>
          <a:lstStyle/>
          <a:p>
            <a:r>
              <a:rPr lang="en-US" altLang="zh-CN" sz="1050" dirty="0" smtClean="0"/>
              <a:t>[4] RP-161904	 Outcome from prioritization discussion for New Radio Access Technology SI</a:t>
            </a:r>
            <a:endParaRPr lang="zh-CN" altLang="en-US" sz="1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Thanks</a:t>
            </a:r>
            <a:endParaRPr lang="zh-CN" altLang="en-US" dirty="0"/>
          </a:p>
        </p:txBody>
      </p:sp>
    </p:spTree>
    <p:extLst>
      <p:ext uri="{BB962C8B-B14F-4D97-AF65-F5344CB8AC3E}">
        <p14:creationId xmlns="" xmlns:p14="http://schemas.microsoft.com/office/powerpoint/2010/main" val="3523532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effectLst/>
      </a:spPr>
      <a:bodyPr vert="horz" wrap="square" lIns="0" tIns="46637" rIns="0" bIns="46637" numCol="1" rtlCol="0" anchor="ctr" anchorCtr="0" compatLnSpc="1">
        <a:prstTxWarp prst="textNoShape">
          <a:avLst/>
        </a:prstTxWarp>
      </a:bodyPr>
      <a:lstStyle>
        <a:defPPr marL="0" marR="0" indent="0" algn="ctr" defTabSz="932472" eaLnBrk="1" fontAlgn="base" latinLnBrk="0" hangingPunct="1">
          <a:lnSpc>
            <a:spcPct val="100000"/>
          </a:lnSpc>
          <a:spcBef>
            <a:spcPct val="0"/>
          </a:spcBef>
          <a:spcAft>
            <a:spcPct val="0"/>
          </a:spcAft>
          <a:buClrTx/>
          <a:buSzTx/>
          <a:buFontTx/>
          <a:buNone/>
          <a:tabLst/>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ZTE-内部公开-16X9</Template>
  <TotalTime>11191</TotalTime>
  <Pages>0</Pages>
  <Words>550</Words>
  <Characters>0</Characters>
  <Application>Microsoft Office PowerPoint</Application>
  <DocSecurity>0</DocSecurity>
  <PresentationFormat>全屏显示(16:9)</PresentationFormat>
  <Lines>0</Lines>
  <Paragraphs>55</Paragraphs>
  <Slides>7</Slides>
  <Notes>7</Notes>
  <HiddenSlides>0</HiddenSlides>
  <MMClips>0</MMClips>
  <ScaleCrop>false</ScaleCrop>
  <HeadingPairs>
    <vt:vector size="6" baseType="variant">
      <vt:variant>
        <vt:lpstr>主题</vt:lpstr>
      </vt:variant>
      <vt:variant>
        <vt:i4>9</vt:i4>
      </vt:variant>
      <vt:variant>
        <vt:lpstr>幻灯片标题</vt:lpstr>
      </vt:variant>
      <vt:variant>
        <vt:i4>7</vt:i4>
      </vt:variant>
      <vt:variant>
        <vt:lpstr>自定义放映</vt:lpstr>
      </vt:variant>
      <vt:variant>
        <vt:i4>1</vt:i4>
      </vt:variant>
    </vt:vector>
  </HeadingPairs>
  <TitlesOfParts>
    <vt:vector size="17" baseType="lpstr">
      <vt:lpstr>ZTE-内部公开-16X9</vt:lpstr>
      <vt:lpstr>目录</vt:lpstr>
      <vt:lpstr>正文</vt:lpstr>
      <vt:lpstr>封底</vt:lpstr>
      <vt:lpstr>1_正文</vt:lpstr>
      <vt:lpstr>ZTE-For All Readers-16X9</vt:lpstr>
      <vt:lpstr>FDD产品线2015 PPT模板_169_EN</vt:lpstr>
      <vt:lpstr>ZTE-Confidential-16X9</vt:lpstr>
      <vt:lpstr>2_正文</vt:lpstr>
      <vt:lpstr>WI and SI of NR in R15</vt:lpstr>
      <vt:lpstr>幻灯片 2</vt:lpstr>
      <vt:lpstr>Background</vt:lpstr>
      <vt:lpstr>Timeline of NR SI</vt:lpstr>
      <vt:lpstr>View on NR WI</vt:lpstr>
      <vt:lpstr>View on NR SI</vt:lpstr>
      <vt:lpstr>Thanks</vt:lpstr>
      <vt:lpstr>自定义放映 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10001957</cp:lastModifiedBy>
  <cp:revision>792</cp:revision>
  <dcterms:created xsi:type="dcterms:W3CDTF">2015-07-14T07:21:04Z</dcterms:created>
  <dcterms:modified xsi:type="dcterms:W3CDTF">2016-12-05T10:09:57Z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2052-9.1.0.5041</vt:lpwstr>
  </property>
</Properties>
</file>