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6" r:id="rId1"/>
  </p:sldMasterIdLst>
  <p:notesMasterIdLst>
    <p:notesMasterId r:id="rId12"/>
  </p:notesMasterIdLst>
  <p:handoutMasterIdLst>
    <p:handoutMasterId r:id="rId13"/>
  </p:handoutMasterIdLst>
  <p:sldIdLst>
    <p:sldId id="399" r:id="rId2"/>
    <p:sldId id="400" r:id="rId3"/>
    <p:sldId id="406" r:id="rId4"/>
    <p:sldId id="401" r:id="rId5"/>
    <p:sldId id="407" r:id="rId6"/>
    <p:sldId id="410" r:id="rId7"/>
    <p:sldId id="408" r:id="rId8"/>
    <p:sldId id="411" r:id="rId9"/>
    <p:sldId id="409" r:id="rId10"/>
    <p:sldId id="261" r:id="rId11"/>
  </p:sldIdLst>
  <p:sldSz cx="9144000" cy="6858000" type="screen4x3"/>
  <p:notesSz cx="6858000" cy="9144000"/>
  <p:defaultTextStyle>
    <a:defPPr>
      <a:defRPr lang="zh-CN"/>
    </a:defPPr>
    <a:lvl1pPr algn="l" defTabSz="457200"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defTabSz="457200"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defTabSz="457200"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defTabSz="457200"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defTabSz="457200"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upeng Li" initials="SL" lastIdx="3" clrIdx="0">
    <p:extLst>
      <p:ext uri="{19B8F6BF-5375-455C-9EA6-DF929625EA0E}">
        <p15:presenceInfo xmlns="" xmlns:p15="http://schemas.microsoft.com/office/powerpoint/2012/main" userId="c6009a60d1dad90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FD4"/>
    <a:srgbClr val="5ACBF5"/>
    <a:srgbClr val="8CC63E"/>
    <a:srgbClr val="0070B1"/>
    <a:srgbClr val="00ABBD"/>
    <a:srgbClr val="00AEEF"/>
    <a:srgbClr val="0089CF"/>
    <a:srgbClr val="005BA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22" autoAdjust="0"/>
    <p:restoredTop sz="73837" autoAdjust="0"/>
  </p:normalViewPr>
  <p:slideViewPr>
    <p:cSldViewPr snapToGrid="0" snapToObjects="1">
      <p:cViewPr varScale="1">
        <p:scale>
          <a:sx n="64" d="100"/>
          <a:sy n="64" d="100"/>
        </p:scale>
        <p:origin x="-1830"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A5B8F7E0-5FC4-4DC8-B484-0D40AE0D0008}" type="datetimeFigureOut">
              <a:rPr lang="zh-CN" altLang="en-US"/>
              <a:pPr>
                <a:defRPr/>
              </a:pPr>
              <a:t>2016/11/29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FD997C73-7457-410B-B141-D7A7C9BEFABD}" type="slidenum">
              <a:rPr lang="zh-CN" altLang="en-US"/>
              <a:pPr>
                <a:defRPr/>
              </a:pPr>
              <a:t>‹#›</a:t>
            </a:fld>
            <a:endParaRPr lang="zh-CN" altLang="en-US"/>
          </a:p>
        </p:txBody>
      </p:sp>
    </p:spTree>
    <p:extLst>
      <p:ext uri="{BB962C8B-B14F-4D97-AF65-F5344CB8AC3E}">
        <p14:creationId xmlns="" xmlns:p14="http://schemas.microsoft.com/office/powerpoint/2010/main" val="7989754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AF9876-879E-4789-A2BC-F6FE8DF7710B}" type="datetimeFigureOut">
              <a:rPr lang="zh-CN" altLang="en-US" smtClean="0"/>
              <a:pPr/>
              <a:t>2016/11/29</a:t>
            </a:fld>
            <a:endParaRPr lang="zh-CN"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E01739-79F7-43CC-BB0C-4D396294589D}" type="slidenum">
              <a:rPr lang="zh-CN" altLang="en-US" smtClean="0"/>
              <a:pPr/>
              <a:t>‹#›</a:t>
            </a:fld>
            <a:endParaRPr lang="zh-CN" altLang="en-US"/>
          </a:p>
        </p:txBody>
      </p:sp>
    </p:spTree>
    <p:extLst>
      <p:ext uri="{BB962C8B-B14F-4D97-AF65-F5344CB8AC3E}">
        <p14:creationId xmlns="" xmlns:p14="http://schemas.microsoft.com/office/powerpoint/2010/main" val="6797191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8E01739-79F7-43CC-BB0C-4D396294589D}" type="slidenum">
              <a:rPr lang="zh-CN" altLang="en-US" smtClean="0"/>
              <a:pPr/>
              <a:t>1</a:t>
            </a:fld>
            <a:endParaRPr lang="zh-CN" altLang="en-US"/>
          </a:p>
        </p:txBody>
      </p:sp>
    </p:spTree>
    <p:extLst>
      <p:ext uri="{BB962C8B-B14F-4D97-AF65-F5344CB8AC3E}">
        <p14:creationId xmlns="" xmlns:p14="http://schemas.microsoft.com/office/powerpoint/2010/main" val="10016898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08E01739-79F7-43CC-BB0C-4D396294589D}" type="slidenum">
              <a:rPr lang="zh-CN" altLang="en-US" smtClean="0"/>
              <a:pPr/>
              <a:t>10</a:t>
            </a:fld>
            <a:endParaRPr lang="zh-CN" altLang="en-US"/>
          </a:p>
        </p:txBody>
      </p:sp>
    </p:spTree>
    <p:extLst>
      <p:ext uri="{BB962C8B-B14F-4D97-AF65-F5344CB8AC3E}">
        <p14:creationId xmlns="" xmlns:p14="http://schemas.microsoft.com/office/powerpoint/2010/main" val="4112961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08E01739-79F7-43CC-BB0C-4D396294589D}" type="slidenum">
              <a:rPr lang="zh-CN" altLang="en-US" smtClean="0"/>
              <a:pPr/>
              <a:t>2</a:t>
            </a:fld>
            <a:endParaRPr lang="zh-CN" altLang="en-US"/>
          </a:p>
        </p:txBody>
      </p:sp>
    </p:spTree>
    <p:extLst>
      <p:ext uri="{BB962C8B-B14F-4D97-AF65-F5344CB8AC3E}">
        <p14:creationId xmlns="" xmlns:p14="http://schemas.microsoft.com/office/powerpoint/2010/main" val="1937324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smtClean="0"/>
              <a:t> </a:t>
            </a:r>
            <a:endParaRPr lang="en-US" dirty="0"/>
          </a:p>
        </p:txBody>
      </p:sp>
      <p:sp>
        <p:nvSpPr>
          <p:cNvPr id="4" name="灯片编号占位符 3"/>
          <p:cNvSpPr>
            <a:spLocks noGrp="1"/>
          </p:cNvSpPr>
          <p:nvPr>
            <p:ph type="sldNum" sz="quarter" idx="10"/>
          </p:nvPr>
        </p:nvSpPr>
        <p:spPr/>
        <p:txBody>
          <a:bodyPr/>
          <a:lstStyle/>
          <a:p>
            <a:fld id="{08E01739-79F7-43CC-BB0C-4D396294589D}" type="slidenum">
              <a:rPr lang="zh-CN" altLang="en-US" smtClean="0"/>
              <a:pPr/>
              <a:t>3</a:t>
            </a:fld>
            <a:endParaRPr lang="zh-CN" altLang="en-US"/>
          </a:p>
        </p:txBody>
      </p:sp>
    </p:spTree>
    <p:extLst>
      <p:ext uri="{BB962C8B-B14F-4D97-AF65-F5344CB8AC3E}">
        <p14:creationId xmlns="" xmlns:p14="http://schemas.microsoft.com/office/powerpoint/2010/main" val="28825290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08E01739-79F7-43CC-BB0C-4D396294589D}" type="slidenum">
              <a:rPr lang="zh-CN" altLang="en-US" smtClean="0"/>
              <a:pPr/>
              <a:t>4</a:t>
            </a:fld>
            <a:endParaRPr lang="zh-CN" altLang="en-US"/>
          </a:p>
        </p:txBody>
      </p:sp>
    </p:spTree>
    <p:extLst>
      <p:ext uri="{BB962C8B-B14F-4D97-AF65-F5344CB8AC3E}">
        <p14:creationId xmlns="" xmlns:p14="http://schemas.microsoft.com/office/powerpoint/2010/main" val="14070785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08E01739-79F7-43CC-BB0C-4D396294589D}" type="slidenum">
              <a:rPr lang="zh-CN" altLang="en-US" smtClean="0"/>
              <a:pPr/>
              <a:t>5</a:t>
            </a:fld>
            <a:endParaRPr lang="zh-CN" altLang="en-US"/>
          </a:p>
        </p:txBody>
      </p:sp>
    </p:spTree>
    <p:extLst>
      <p:ext uri="{BB962C8B-B14F-4D97-AF65-F5344CB8AC3E}">
        <p14:creationId xmlns="" xmlns:p14="http://schemas.microsoft.com/office/powerpoint/2010/main" val="1724557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08E01739-79F7-43CC-BB0C-4D396294589D}" type="slidenum">
              <a:rPr lang="zh-CN" altLang="en-US" smtClean="0"/>
              <a:pPr/>
              <a:t>6</a:t>
            </a:fld>
            <a:endParaRPr lang="zh-CN" altLang="en-US"/>
          </a:p>
        </p:txBody>
      </p:sp>
    </p:spTree>
    <p:extLst>
      <p:ext uri="{BB962C8B-B14F-4D97-AF65-F5344CB8AC3E}">
        <p14:creationId xmlns="" xmlns:p14="http://schemas.microsoft.com/office/powerpoint/2010/main" val="22896776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08E01739-79F7-43CC-BB0C-4D396294589D}" type="slidenum">
              <a:rPr lang="zh-CN" altLang="en-US" smtClean="0"/>
              <a:pPr/>
              <a:t>7</a:t>
            </a:fld>
            <a:endParaRPr lang="zh-CN" altLang="en-US"/>
          </a:p>
        </p:txBody>
      </p:sp>
    </p:spTree>
    <p:extLst>
      <p:ext uri="{BB962C8B-B14F-4D97-AF65-F5344CB8AC3E}">
        <p14:creationId xmlns="" xmlns:p14="http://schemas.microsoft.com/office/powerpoint/2010/main" val="2272677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08E01739-79F7-43CC-BB0C-4D396294589D}" type="slidenum">
              <a:rPr lang="zh-CN" altLang="en-US" smtClean="0"/>
              <a:pPr/>
              <a:t>8</a:t>
            </a:fld>
            <a:endParaRPr lang="zh-CN" altLang="en-US"/>
          </a:p>
        </p:txBody>
      </p:sp>
    </p:spTree>
    <p:extLst>
      <p:ext uri="{BB962C8B-B14F-4D97-AF65-F5344CB8AC3E}">
        <p14:creationId xmlns="" xmlns:p14="http://schemas.microsoft.com/office/powerpoint/2010/main" val="5120006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08E01739-79F7-43CC-BB0C-4D396294589D}" type="slidenum">
              <a:rPr lang="zh-CN" altLang="en-US" smtClean="0"/>
              <a:pPr/>
              <a:t>9</a:t>
            </a:fld>
            <a:endParaRPr lang="zh-CN" altLang="en-US"/>
          </a:p>
        </p:txBody>
      </p:sp>
    </p:spTree>
    <p:extLst>
      <p:ext uri="{BB962C8B-B14F-4D97-AF65-F5344CB8AC3E}">
        <p14:creationId xmlns="" xmlns:p14="http://schemas.microsoft.com/office/powerpoint/2010/main" val="28998471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3833813"/>
            <a:ext cx="1360488" cy="1249362"/>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Heiti SC Light"/>
                <a:ea typeface="Heiti SC Light"/>
                <a:cs typeface="Heiti SC Light"/>
              </a:rPr>
              <a:t>T</a:t>
            </a:r>
            <a:r>
              <a:rPr lang="en-US" altLang="zh-CN" sz="900" noProof="1">
                <a:solidFill>
                  <a:schemeClr val="bg1"/>
                </a:solidFill>
                <a:latin typeface="Heiti SC Light"/>
                <a:ea typeface="Heiti SC Light"/>
                <a:cs typeface="Heiti SC Light"/>
              </a:rPr>
              <a:t>itle:</a:t>
            </a:r>
            <a:endParaRPr lang="en-US" altLang="ja-JP" sz="900" noProof="1">
              <a:solidFill>
                <a:schemeClr val="bg1"/>
              </a:solidFill>
              <a:latin typeface="Heiti SC Light"/>
              <a:ea typeface="Heiti SC Light"/>
              <a:cs typeface="Heiti SC Light"/>
            </a:endParaRPr>
          </a:p>
          <a:p>
            <a:pPr defTabSz="935038">
              <a:defRPr/>
            </a:pPr>
            <a:r>
              <a:rPr lang="en-US" altLang="zh-CN" sz="800" noProof="1">
                <a:solidFill>
                  <a:schemeClr val="bg1"/>
                </a:solidFill>
                <a:latin typeface="Heiti SC Light"/>
                <a:ea typeface="Heiti SC Light"/>
                <a:cs typeface="Heiti SC Light"/>
              </a:rPr>
              <a:t>Type</a:t>
            </a:r>
            <a:r>
              <a:rPr lang="en-US" altLang="ja-JP" sz="800" noProof="1">
                <a:solidFill>
                  <a:schemeClr val="bg1"/>
                </a:solidFill>
                <a:latin typeface="Heiti SC Light"/>
                <a:ea typeface="Heiti SC Light"/>
                <a:cs typeface="Heiti SC Light"/>
              </a:rPr>
              <a:t>: </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：32-</a:t>
            </a:r>
            <a:r>
              <a:rPr lang="en-US" altLang="ja-JP" sz="800" noProof="1">
                <a:solidFill>
                  <a:schemeClr val="bg1"/>
                </a:solidFill>
                <a:latin typeface="Heiti SC Light"/>
                <a:ea typeface="Heiti SC Light"/>
                <a:cs typeface="Heiti SC Light"/>
              </a:rPr>
              <a:t>24-</a:t>
            </a:r>
            <a:r>
              <a:rPr lang="en-US" altLang="zh-CN" sz="800" noProof="1">
                <a:solidFill>
                  <a:schemeClr val="bg1"/>
                </a:solidFill>
                <a:latin typeface="Heiti SC Light"/>
                <a:ea typeface="Heiti SC Light"/>
                <a:cs typeface="Heiti SC Light"/>
              </a:rPr>
              <a:t>pt</a:t>
            </a:r>
            <a:endParaRPr lang="en-US" altLang="ja-JP"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C</a:t>
            </a:r>
            <a:r>
              <a:rPr lang="en-US" altLang="zh-CN" sz="800" noProof="1">
                <a:solidFill>
                  <a:schemeClr val="bg1"/>
                </a:solidFill>
                <a:latin typeface="Heiti SC Light"/>
                <a:ea typeface="Heiti SC Light"/>
                <a:cs typeface="Heiti SC Light"/>
              </a:rPr>
              <a:t>olor</a:t>
            </a: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he ZTE blue</a:t>
            </a:r>
            <a:r>
              <a:rPr lang="en-US" altLang="ja-JP" sz="800" noProof="1">
                <a:solidFill>
                  <a:schemeClr val="bg1"/>
                </a:solidFill>
                <a:latin typeface="Heiti SC Light"/>
                <a:ea typeface="Heiti SC Light"/>
                <a:cs typeface="Heiti SC Light"/>
              </a:rPr>
              <a:t> </a:t>
            </a:r>
          </a:p>
          <a:p>
            <a:pPr defTabSz="935038">
              <a:defRPr/>
            </a:pPr>
            <a:endParaRPr lang="en-US" altLang="zh-CN" sz="900" noProof="1">
              <a:solidFill>
                <a:schemeClr val="bg1"/>
              </a:solidFill>
              <a:latin typeface="Heiti SC Light"/>
              <a:ea typeface="Heiti SC Light"/>
              <a:cs typeface="Heiti SC Light"/>
            </a:endParaRPr>
          </a:p>
          <a:p>
            <a:pPr defTabSz="935038">
              <a:defRPr/>
            </a:pPr>
            <a:r>
              <a:rPr lang="en-US" altLang="zh-CN" sz="900" noProof="1">
                <a:solidFill>
                  <a:schemeClr val="bg1"/>
                </a:solidFill>
                <a:latin typeface="Heiti SC Light"/>
                <a:ea typeface="Heiti SC Light"/>
                <a:cs typeface="Heiti SC Light"/>
              </a:rPr>
              <a:t>Subtitle:</a:t>
            </a:r>
            <a:endParaRPr lang="en-US" altLang="ja-JP" sz="9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ype</a:t>
            </a:r>
            <a:r>
              <a:rPr lang="en-US" sz="800" noProof="1">
                <a:solidFill>
                  <a:schemeClr val="bg1"/>
                </a:solidFill>
                <a:latin typeface="Heiti SC Light"/>
                <a:ea typeface="Heiti SC Light"/>
                <a:cs typeface="Heiti SC Light"/>
              </a:rPr>
              <a:t>：</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20pt</a:t>
            </a:r>
          </a:p>
          <a:p>
            <a:pPr defTabSz="935038">
              <a:defRPr/>
            </a:pPr>
            <a:r>
              <a:rPr lang="en-US" sz="800" noProof="1">
                <a:solidFill>
                  <a:schemeClr val="bg1"/>
                </a:solidFill>
                <a:latin typeface="Heiti SC Light"/>
                <a:ea typeface="Heiti SC Light"/>
                <a:cs typeface="Heiti SC Light"/>
              </a:rPr>
              <a:t>Color: The </a:t>
            </a:r>
            <a:r>
              <a:rPr lang="en-US" altLang="zh-CN" sz="800" noProof="1">
                <a:solidFill>
                  <a:schemeClr val="bg1"/>
                </a:solidFill>
                <a:latin typeface="Heiti SC Light"/>
                <a:ea typeface="Heiti SC Light"/>
                <a:cs typeface="Heiti SC Light"/>
              </a:rPr>
              <a:t>ZTE green</a:t>
            </a:r>
            <a:endParaRPr lang="en-US" altLang="ja-JP" sz="800" noProof="1">
              <a:solidFill>
                <a:schemeClr val="bg1"/>
              </a:solidFill>
              <a:latin typeface="Heiti SC Light"/>
              <a:ea typeface="Heiti SC Light"/>
              <a:cs typeface="Heiti SC Light"/>
            </a:endParaRPr>
          </a:p>
        </p:txBody>
      </p:sp>
      <p:sp>
        <p:nvSpPr>
          <p:cNvPr id="6" name="TextBox 5"/>
          <p:cNvSpPr txBox="1">
            <a:spLocks noChangeArrowheads="1"/>
          </p:cNvSpPr>
          <p:nvPr/>
        </p:nvSpPr>
        <p:spPr bwMode="auto">
          <a:xfrm>
            <a:off x="5848350" y="5938838"/>
            <a:ext cx="184150" cy="369887"/>
          </a:xfrm>
          <a:prstGeom prst="rect">
            <a:avLst/>
          </a:prstGeom>
          <a:noFill/>
          <a:ln w="9525">
            <a:noFill/>
            <a:miter lim="800000"/>
            <a:headEnd/>
            <a:tailEnd/>
          </a:ln>
        </p:spPr>
        <p:txBody>
          <a:bodyPr wrap="none">
            <a:spAutoFit/>
          </a:bodyPr>
          <a:lstStyle/>
          <a:p>
            <a:pPr>
              <a:defRPr/>
            </a:pPr>
            <a:endParaRPr lang="en-US">
              <a:cs typeface="Arial" pitchFamily="34" charset="0"/>
            </a:endParaRPr>
          </a:p>
        </p:txBody>
      </p:sp>
      <p:sp>
        <p:nvSpPr>
          <p:cNvPr id="7" name="TextBox 6"/>
          <p:cNvSpPr txBox="1">
            <a:spLocks noChangeArrowheads="1"/>
          </p:cNvSpPr>
          <p:nvPr/>
        </p:nvSpPr>
        <p:spPr bwMode="auto">
          <a:xfrm>
            <a:off x="4814888" y="5559425"/>
            <a:ext cx="184150" cy="369888"/>
          </a:xfrm>
          <a:prstGeom prst="rect">
            <a:avLst/>
          </a:prstGeom>
          <a:noFill/>
          <a:ln w="9525">
            <a:noFill/>
            <a:miter lim="800000"/>
            <a:headEnd/>
            <a:tailEnd/>
          </a:ln>
        </p:spPr>
        <p:txBody>
          <a:bodyPr wrap="none">
            <a:spAutoFit/>
          </a:bodyPr>
          <a:lstStyle/>
          <a:p>
            <a:pPr>
              <a:defRPr/>
            </a:pPr>
            <a:endParaRPr lang="en-US">
              <a:cs typeface="Arial" pitchFamily="34" charset="0"/>
            </a:endParaRPr>
          </a:p>
        </p:txBody>
      </p:sp>
      <p:sp>
        <p:nvSpPr>
          <p:cNvPr id="10" name="TextBox 9"/>
          <p:cNvSpPr txBox="1">
            <a:spLocks noChangeArrowheads="1"/>
          </p:cNvSpPr>
          <p:nvPr/>
        </p:nvSpPr>
        <p:spPr bwMode="auto">
          <a:xfrm>
            <a:off x="4037013" y="4851400"/>
            <a:ext cx="185737" cy="369888"/>
          </a:xfrm>
          <a:prstGeom prst="rect">
            <a:avLst/>
          </a:prstGeom>
          <a:noFill/>
          <a:ln w="9525">
            <a:noFill/>
            <a:miter lim="800000"/>
            <a:headEnd/>
            <a:tailEnd/>
          </a:ln>
        </p:spPr>
        <p:txBody>
          <a:bodyPr wrap="none">
            <a:spAutoFit/>
          </a:bodyPr>
          <a:lstStyle/>
          <a:p>
            <a:pPr>
              <a:defRPr/>
            </a:pPr>
            <a:endParaRPr lang="en-US">
              <a:cs typeface="Arial" pitchFamily="34" charset="0"/>
            </a:endParaRPr>
          </a:p>
        </p:txBody>
      </p:sp>
      <p:grpSp>
        <p:nvGrpSpPr>
          <p:cNvPr id="11" name="组 5"/>
          <p:cNvGrpSpPr>
            <a:grpSpLocks/>
          </p:cNvGrpSpPr>
          <p:nvPr/>
        </p:nvGrpSpPr>
        <p:grpSpPr bwMode="auto">
          <a:xfrm>
            <a:off x="9364663" y="5135563"/>
            <a:ext cx="1392237" cy="1317625"/>
            <a:chOff x="9286278" y="1725515"/>
            <a:chExt cx="1392554" cy="989008"/>
          </a:xfrm>
        </p:grpSpPr>
        <p:grpSp>
          <p:nvGrpSpPr>
            <p:cNvPr id="12" name="组 6"/>
            <p:cNvGrpSpPr>
              <a:grpSpLocks/>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805"/>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9" name="文本框 19"/>
              <p:cNvSpPr txBox="1">
                <a:spLocks noChangeArrowheads="1"/>
              </p:cNvSpPr>
              <p:nvPr/>
            </p:nvSpPr>
            <p:spPr bwMode="auto">
              <a:xfrm>
                <a:off x="9503815" y="1756496"/>
                <a:ext cx="717713"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G143, B212</a:t>
                </a:r>
                <a:endParaRPr kumimoji="1" lang="zh-CN" altLang="en-US" sz="700" i="1">
                  <a:solidFill>
                    <a:schemeClr val="bg1"/>
                  </a:solidFill>
                  <a:latin typeface="Times" pitchFamily="18" charset="0"/>
                  <a:cs typeface="Times" pitchFamily="18" charset="0"/>
                </a:endParaRPr>
              </a:p>
            </p:txBody>
          </p:sp>
        </p:grpSp>
        <p:grpSp>
          <p:nvGrpSpPr>
            <p:cNvPr id="13" name="组 9"/>
            <p:cNvGrpSpPr>
              <a:grpSpLocks/>
            </p:cNvGrpSpPr>
            <p:nvPr/>
          </p:nvGrpSpPr>
          <p:grpSpPr bwMode="auto">
            <a:xfrm>
              <a:off x="9286278" y="2098975"/>
              <a:ext cx="1199362" cy="254390"/>
              <a:chOff x="9286278" y="2098975"/>
              <a:chExt cx="1199362" cy="254390"/>
            </a:xfrm>
          </p:grpSpPr>
          <p:sp>
            <p:nvSpPr>
              <p:cNvPr id="16" name="矩形 15"/>
              <p:cNvSpPr/>
              <p:nvPr/>
            </p:nvSpPr>
            <p:spPr>
              <a:xfrm>
                <a:off x="9286278" y="2098478"/>
                <a:ext cx="254058" cy="25499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7" name="文本框 15"/>
              <p:cNvSpPr txBox="1">
                <a:spLocks noChangeArrowheads="1"/>
              </p:cNvSpPr>
              <p:nvPr/>
            </p:nvSpPr>
            <p:spPr bwMode="auto">
              <a:xfrm>
                <a:off x="9503815" y="2129459"/>
                <a:ext cx="981298"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R140,G198, B62</a:t>
                </a:r>
                <a:endParaRPr kumimoji="1" lang="zh-CN" altLang="en-US" sz="700" i="1">
                  <a:solidFill>
                    <a:schemeClr val="bg1"/>
                  </a:solidFill>
                  <a:latin typeface="Times" pitchFamily="18" charset="0"/>
                  <a:cs typeface="Times" pitchFamily="18" charset="0"/>
                </a:endParaRPr>
              </a:p>
            </p:txBody>
          </p:sp>
        </p:grpSp>
        <p:sp>
          <p:nvSpPr>
            <p:cNvPr id="14" name="矩形 13"/>
            <p:cNvSpPr/>
            <p:nvPr/>
          </p:nvSpPr>
          <p:spPr>
            <a:xfrm>
              <a:off x="9286278" y="2460717"/>
              <a:ext cx="254058" cy="253806"/>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5" name="文本框 12"/>
            <p:cNvSpPr txBox="1">
              <a:spLocks noChangeArrowheads="1"/>
            </p:cNvSpPr>
            <p:nvPr/>
          </p:nvSpPr>
          <p:spPr bwMode="auto">
            <a:xfrm>
              <a:off x="9503815" y="2491698"/>
              <a:ext cx="1175017"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R90,G203, B245</a:t>
              </a:r>
              <a:endParaRPr kumimoji="1" lang="zh-CN" altLang="en-US" sz="700" i="1">
                <a:solidFill>
                  <a:schemeClr val="bg1"/>
                </a:solidFill>
                <a:latin typeface="Times" pitchFamily="18" charset="0"/>
                <a:cs typeface="Times" pitchFamily="18" charset="0"/>
              </a:endParaRPr>
            </a:p>
          </p:txBody>
        </p:sp>
      </p:grpSp>
      <p:sp>
        <p:nvSpPr>
          <p:cNvPr id="20" name="TextBox 18"/>
          <p:cNvSpPr txBox="1">
            <a:spLocks noChangeArrowheads="1"/>
          </p:cNvSpPr>
          <p:nvPr/>
        </p:nvSpPr>
        <p:spPr bwMode="auto">
          <a:xfrm>
            <a:off x="8153400" y="1354138"/>
            <a:ext cx="914400" cy="1219200"/>
          </a:xfrm>
          <a:prstGeom prst="rect">
            <a:avLst/>
          </a:prstGeom>
          <a:noFill/>
          <a:ln w="9525">
            <a:noFill/>
            <a:miter lim="800000"/>
            <a:headEnd/>
            <a:tailEnd/>
          </a:ln>
        </p:spPr>
        <p:txBody>
          <a:bodyPr wrap="none" lIns="0" tIns="0" rIns="0" bIns="0"/>
          <a:lstStyle/>
          <a:p>
            <a:pPr>
              <a:defRPr/>
            </a:pPr>
            <a:endParaRPr kumimoji="1" lang="en-US">
              <a:cs typeface="Arial" pitchFamily="34" charset="0"/>
            </a:endParaRPr>
          </a:p>
        </p:txBody>
      </p:sp>
      <p:sp>
        <p:nvSpPr>
          <p:cNvPr id="21" name="TextBox 19"/>
          <p:cNvSpPr txBox="1">
            <a:spLocks noChangeArrowheads="1"/>
          </p:cNvSpPr>
          <p:nvPr/>
        </p:nvSpPr>
        <p:spPr bwMode="auto">
          <a:xfrm>
            <a:off x="4864100" y="4503738"/>
            <a:ext cx="914400" cy="1219200"/>
          </a:xfrm>
          <a:prstGeom prst="rect">
            <a:avLst/>
          </a:prstGeom>
          <a:noFill/>
          <a:ln w="9525">
            <a:noFill/>
            <a:miter lim="800000"/>
            <a:headEnd/>
            <a:tailEnd/>
          </a:ln>
        </p:spPr>
        <p:txBody>
          <a:bodyPr wrap="none" lIns="0" tIns="0" rIns="0" bIns="0"/>
          <a:lstStyle/>
          <a:p>
            <a:pPr>
              <a:defRPr/>
            </a:pPr>
            <a:endParaRPr kumimoji="1" lang="en-US">
              <a:cs typeface="Arial" pitchFamily="34" charset="0"/>
            </a:endParaRPr>
          </a:p>
        </p:txBody>
      </p:sp>
      <p:pic>
        <p:nvPicPr>
          <p:cNvPr id="22" name="Picture 20" descr="ZTE_ppt_design02-06.png"/>
          <p:cNvPicPr>
            <a:picLocks noChangeAspect="1"/>
          </p:cNvPicPr>
          <p:nvPr/>
        </p:nvPicPr>
        <p:blipFill>
          <a:blip r:embed="rId3"/>
          <a:srcRect/>
          <a:stretch>
            <a:fillRect/>
          </a:stretch>
        </p:blipFill>
        <p:spPr bwMode="auto">
          <a:xfrm>
            <a:off x="7127875" y="414338"/>
            <a:ext cx="1711325" cy="1341437"/>
          </a:xfrm>
          <a:prstGeom prst="rect">
            <a:avLst/>
          </a:prstGeom>
          <a:noFill/>
          <a:ln w="9525">
            <a:noFill/>
            <a:miter lim="800000"/>
            <a:headEnd/>
            <a:tailEnd/>
          </a:ln>
        </p:spPr>
      </p:pic>
      <p:sp>
        <p:nvSpPr>
          <p:cNvPr id="9" name="副标题 2"/>
          <p:cNvSpPr>
            <a:spLocks noGrp="1"/>
          </p:cNvSpPr>
          <p:nvPr>
            <p:ph type="subTitle" idx="1"/>
          </p:nvPr>
        </p:nvSpPr>
        <p:spPr>
          <a:xfrm>
            <a:off x="336142" y="1147422"/>
            <a:ext cx="6400800" cy="750347"/>
          </a:xfrm>
        </p:spPr>
        <p:txBody>
          <a:bodyPr>
            <a:normAutofit/>
          </a:bodyPr>
          <a:lstStyle>
            <a:lvl1pPr marL="0" indent="0" algn="l">
              <a:buNone/>
              <a:defRPr kumimoji="1" lang="zh-CN" altLang="en-US" sz="2000" b="0" i="0" kern="1200" dirty="0">
                <a:solidFill>
                  <a:srgbClr val="8CC63E"/>
                </a:solidFill>
                <a:latin typeface="+mn-lt"/>
                <a:ea typeface="微软雅黑"/>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zh-CN" smtClean="0"/>
              <a:t>Click to edit Master subtitle style</a:t>
            </a:r>
            <a:endParaRPr lang="zh-CN" altLang="en-US" dirty="0"/>
          </a:p>
        </p:txBody>
      </p:sp>
      <p:sp>
        <p:nvSpPr>
          <p:cNvPr id="35" name="Text Placeholder 34"/>
          <p:cNvSpPr>
            <a:spLocks noGrp="1"/>
          </p:cNvSpPr>
          <p:nvPr>
            <p:ph type="body" sz="quarter" idx="10"/>
          </p:nvPr>
        </p:nvSpPr>
        <p:spPr>
          <a:xfrm>
            <a:off x="336554" y="2820985"/>
            <a:ext cx="4478338" cy="1342429"/>
          </a:xfrm>
        </p:spPr>
        <p:txBody>
          <a:bodyPr>
            <a:normAutofit/>
          </a:bodyPr>
          <a:lstStyle>
            <a:lvl1pPr marL="0" indent="0">
              <a:buNone/>
              <a:defRPr sz="1400">
                <a:solidFill>
                  <a:srgbClr val="FFFFFF"/>
                </a:solidFill>
                <a:latin typeface="微软雅黑"/>
                <a:ea typeface="Heiti SC Light"/>
                <a:cs typeface="微软雅黑"/>
              </a:defRPr>
            </a:lvl1pPr>
          </a:lstStyle>
          <a:p>
            <a:pPr lvl="0"/>
            <a:r>
              <a:rPr lang="en-US" altLang="zh-CN" smtClean="0"/>
              <a:t>Click to edit Master text styles</a:t>
            </a:r>
          </a:p>
        </p:txBody>
      </p:sp>
      <p:sp>
        <p:nvSpPr>
          <p:cNvPr id="8" name="标题 1"/>
          <p:cNvSpPr>
            <a:spLocks noGrp="1"/>
          </p:cNvSpPr>
          <p:nvPr>
            <p:ph type="ctrTitle"/>
          </p:nvPr>
        </p:nvSpPr>
        <p:spPr>
          <a:xfrm>
            <a:off x="336142" y="543308"/>
            <a:ext cx="6400800" cy="592317"/>
          </a:xfrm>
        </p:spPr>
        <p:txBody>
          <a:bodyPr>
            <a:noAutofit/>
          </a:bodyPr>
          <a:lstStyle>
            <a:lvl1pPr algn="l">
              <a:defRPr kumimoji="1" lang="zh-CN" altLang="en-US" sz="2400" b="1" i="0" kern="1200" dirty="0">
                <a:solidFill>
                  <a:schemeClr val="bg1"/>
                </a:solidFill>
                <a:latin typeface="+mn-lt"/>
                <a:ea typeface="微软雅黑"/>
                <a:cs typeface="+mn-cs"/>
              </a:defRPr>
            </a:lvl1pPr>
          </a:lstStyle>
          <a:p>
            <a:r>
              <a:rPr lang="en-US" altLang="zh-CN" smtClean="0"/>
              <a:t>Click to edit Master title style</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991491"/>
            <a:ext cx="6144216" cy="1487063"/>
          </a:xfrm>
        </p:spPr>
        <p:txBody>
          <a:bodyPr rtlCol="0">
            <a:noAutofit/>
          </a:bodyPr>
          <a:lstStyle>
            <a:lvl1pPr>
              <a:defRPr lang="en-US" sz="4000" baseline="0" dirty="0">
                <a:solidFill>
                  <a:schemeClr val="bg1"/>
                </a:solidFill>
                <a:latin typeface="Microsoft YaHei"/>
                <a:cs typeface="Microsoft YaHei"/>
              </a:defRPr>
            </a:lvl1pPr>
          </a:lstStyle>
          <a:p>
            <a:pPr lvl="0"/>
            <a:r>
              <a:rPr lang="en-US" altLang="zh-CN" smtClean="0"/>
              <a:t>Click to edit Master 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3833813"/>
            <a:ext cx="1360488" cy="1249362"/>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Heiti SC Light"/>
                <a:ea typeface="Heiti SC Light"/>
                <a:cs typeface="Heiti SC Light"/>
              </a:rPr>
              <a:t>T</a:t>
            </a:r>
            <a:r>
              <a:rPr lang="en-US" altLang="zh-CN" sz="900" noProof="1">
                <a:solidFill>
                  <a:schemeClr val="bg1"/>
                </a:solidFill>
                <a:latin typeface="Heiti SC Light"/>
                <a:ea typeface="Heiti SC Light"/>
                <a:cs typeface="Heiti SC Light"/>
              </a:rPr>
              <a:t>itle:</a:t>
            </a:r>
            <a:endParaRPr lang="en-US" altLang="ja-JP" sz="900" noProof="1">
              <a:solidFill>
                <a:schemeClr val="bg1"/>
              </a:solidFill>
              <a:latin typeface="Heiti SC Light"/>
              <a:ea typeface="Heiti SC Light"/>
              <a:cs typeface="Heiti SC Light"/>
            </a:endParaRPr>
          </a:p>
          <a:p>
            <a:pPr defTabSz="935038">
              <a:defRPr/>
            </a:pPr>
            <a:r>
              <a:rPr lang="en-US" altLang="zh-CN" sz="800" noProof="1">
                <a:solidFill>
                  <a:schemeClr val="bg1"/>
                </a:solidFill>
                <a:latin typeface="Heiti SC Light"/>
                <a:ea typeface="Heiti SC Light"/>
                <a:cs typeface="Heiti SC Light"/>
              </a:rPr>
              <a:t>Type</a:t>
            </a:r>
            <a:r>
              <a:rPr lang="en-US" altLang="ja-JP" sz="800" noProof="1">
                <a:solidFill>
                  <a:schemeClr val="bg1"/>
                </a:solidFill>
                <a:latin typeface="Heiti SC Light"/>
                <a:ea typeface="Heiti SC Light"/>
                <a:cs typeface="Heiti SC Light"/>
              </a:rPr>
              <a:t>: </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24-</a:t>
            </a:r>
            <a:r>
              <a:rPr lang="en-US" altLang="zh-CN" sz="800" noProof="1">
                <a:solidFill>
                  <a:schemeClr val="bg1"/>
                </a:solidFill>
                <a:latin typeface="Heiti SC Light"/>
                <a:ea typeface="Heiti SC Light"/>
                <a:cs typeface="Heiti SC Light"/>
              </a:rPr>
              <a:t>pt</a:t>
            </a:r>
            <a:endParaRPr lang="en-US" altLang="ja-JP"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C</a:t>
            </a:r>
            <a:r>
              <a:rPr lang="en-US" altLang="zh-CN" sz="800" noProof="1">
                <a:solidFill>
                  <a:schemeClr val="bg1"/>
                </a:solidFill>
                <a:latin typeface="Heiti SC Light"/>
                <a:ea typeface="Heiti SC Light"/>
                <a:cs typeface="Heiti SC Light"/>
              </a:rPr>
              <a:t>olor</a:t>
            </a: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he ZTE blue</a:t>
            </a:r>
            <a:r>
              <a:rPr lang="en-US" altLang="ja-JP" sz="800" noProof="1">
                <a:solidFill>
                  <a:schemeClr val="bg1"/>
                </a:solidFill>
                <a:latin typeface="Heiti SC Light"/>
                <a:ea typeface="Heiti SC Light"/>
                <a:cs typeface="Heiti SC Light"/>
              </a:rPr>
              <a:t> </a:t>
            </a:r>
          </a:p>
          <a:p>
            <a:pPr defTabSz="935038">
              <a:defRPr/>
            </a:pPr>
            <a:endParaRPr lang="en-US" altLang="zh-CN" sz="900" noProof="1">
              <a:solidFill>
                <a:schemeClr val="bg1"/>
              </a:solidFill>
              <a:latin typeface="Heiti SC Light"/>
              <a:ea typeface="Heiti SC Light"/>
              <a:cs typeface="Heiti SC Light"/>
            </a:endParaRPr>
          </a:p>
          <a:p>
            <a:pPr defTabSz="935038">
              <a:defRPr/>
            </a:pPr>
            <a:r>
              <a:rPr lang="en-US" altLang="zh-CN" sz="900" noProof="1">
                <a:solidFill>
                  <a:schemeClr val="bg1"/>
                </a:solidFill>
                <a:latin typeface="Heiti SC Light"/>
                <a:ea typeface="Heiti SC Light"/>
                <a:cs typeface="Heiti SC Light"/>
              </a:rPr>
              <a:t>Subtitle:</a:t>
            </a:r>
            <a:endParaRPr lang="en-US" altLang="ja-JP" sz="9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ype</a:t>
            </a:r>
            <a:r>
              <a:rPr lang="en-US" sz="800" noProof="1">
                <a:solidFill>
                  <a:schemeClr val="bg1"/>
                </a:solidFill>
                <a:latin typeface="Heiti SC Light"/>
                <a:ea typeface="Heiti SC Light"/>
                <a:cs typeface="Heiti SC Light"/>
              </a:rPr>
              <a:t>：</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20pt</a:t>
            </a:r>
          </a:p>
          <a:p>
            <a:pPr defTabSz="935038">
              <a:defRPr/>
            </a:pPr>
            <a:r>
              <a:rPr lang="en-US" sz="800" noProof="1">
                <a:solidFill>
                  <a:schemeClr val="bg1"/>
                </a:solidFill>
                <a:latin typeface="Heiti SC Light"/>
                <a:ea typeface="Heiti SC Light"/>
                <a:cs typeface="Heiti SC Light"/>
              </a:rPr>
              <a:t>Color: The </a:t>
            </a:r>
            <a:r>
              <a:rPr lang="en-US" altLang="zh-CN" sz="800" noProof="1">
                <a:solidFill>
                  <a:schemeClr val="bg1"/>
                </a:solidFill>
                <a:latin typeface="Heiti SC Light"/>
                <a:ea typeface="Heiti SC Light"/>
                <a:cs typeface="Heiti SC Light"/>
              </a:rPr>
              <a:t>ZTE green</a:t>
            </a:r>
            <a:endParaRPr lang="en-US" altLang="ja-JP" sz="800" noProof="1">
              <a:solidFill>
                <a:schemeClr val="bg1"/>
              </a:solidFill>
              <a:latin typeface="Heiti SC Light"/>
              <a:ea typeface="Heiti SC Light"/>
              <a:cs typeface="Heiti SC Light"/>
            </a:endParaRPr>
          </a:p>
        </p:txBody>
      </p:sp>
      <p:grpSp>
        <p:nvGrpSpPr>
          <p:cNvPr id="5" name="组 5"/>
          <p:cNvGrpSpPr>
            <a:grpSpLocks/>
          </p:cNvGrpSpPr>
          <p:nvPr/>
        </p:nvGrpSpPr>
        <p:grpSpPr bwMode="auto">
          <a:xfrm>
            <a:off x="9364663" y="5135563"/>
            <a:ext cx="1392237" cy="1317625"/>
            <a:chOff x="9286278" y="1725515"/>
            <a:chExt cx="1392554" cy="989008"/>
          </a:xfrm>
        </p:grpSpPr>
        <p:grpSp>
          <p:nvGrpSpPr>
            <p:cNvPr id="6"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805"/>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3" name="文本框 19"/>
              <p:cNvSpPr txBox="1">
                <a:spLocks noChangeArrowheads="1"/>
              </p:cNvSpPr>
              <p:nvPr/>
            </p:nvSpPr>
            <p:spPr bwMode="auto">
              <a:xfrm>
                <a:off x="9503815" y="1756496"/>
                <a:ext cx="717713"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G143, B212</a:t>
                </a:r>
                <a:endParaRPr kumimoji="1" lang="zh-CN" altLang="en-US" sz="700" i="1">
                  <a:solidFill>
                    <a:schemeClr val="bg1"/>
                  </a:solidFill>
                  <a:latin typeface="Times" pitchFamily="18" charset="0"/>
                  <a:cs typeface="Times" pitchFamily="18" charset="0"/>
                </a:endParaRPr>
              </a:p>
            </p:txBody>
          </p:sp>
        </p:grpSp>
        <p:grpSp>
          <p:nvGrpSpPr>
            <p:cNvPr id="7"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478"/>
                <a:ext cx="254058" cy="25499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1" name="文本框 15"/>
              <p:cNvSpPr txBox="1">
                <a:spLocks noChangeArrowheads="1"/>
              </p:cNvSpPr>
              <p:nvPr/>
            </p:nvSpPr>
            <p:spPr bwMode="auto">
              <a:xfrm>
                <a:off x="9503815" y="2129459"/>
                <a:ext cx="981298"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R140,G198, B62</a:t>
                </a:r>
                <a:endParaRPr kumimoji="1" lang="zh-CN" altLang="en-US" sz="700" i="1">
                  <a:solidFill>
                    <a:schemeClr val="bg1"/>
                  </a:solidFill>
                  <a:latin typeface="Times" pitchFamily="18" charset="0"/>
                  <a:cs typeface="Times" pitchFamily="18" charset="0"/>
                </a:endParaRPr>
              </a:p>
            </p:txBody>
          </p:sp>
        </p:grpSp>
        <p:sp>
          <p:nvSpPr>
            <p:cNvPr id="8" name="矩形 10"/>
            <p:cNvSpPr/>
            <p:nvPr/>
          </p:nvSpPr>
          <p:spPr>
            <a:xfrm>
              <a:off x="9286278" y="2460717"/>
              <a:ext cx="254058" cy="253806"/>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9" name="文本框 12"/>
            <p:cNvSpPr txBox="1">
              <a:spLocks noChangeArrowheads="1"/>
            </p:cNvSpPr>
            <p:nvPr/>
          </p:nvSpPr>
          <p:spPr bwMode="auto">
            <a:xfrm>
              <a:off x="9503815" y="2491698"/>
              <a:ext cx="1175017"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R90,G203, B245</a:t>
              </a:r>
              <a:endParaRPr kumimoji="1" lang="zh-CN" altLang="en-US" sz="700" i="1">
                <a:solidFill>
                  <a:schemeClr val="bg1"/>
                </a:solidFill>
                <a:latin typeface="Times" pitchFamily="18" charset="0"/>
                <a:cs typeface="Times" pitchFamily="18" charset="0"/>
              </a:endParaRPr>
            </a:p>
          </p:txBody>
        </p:sp>
      </p:grpSp>
      <p:sp>
        <p:nvSpPr>
          <p:cNvPr id="24" name="标题 1"/>
          <p:cNvSpPr>
            <a:spLocks noGrp="1"/>
          </p:cNvSpPr>
          <p:nvPr>
            <p:ph type="ctrTitle"/>
          </p:nvPr>
        </p:nvSpPr>
        <p:spPr>
          <a:xfrm>
            <a:off x="1613648" y="679442"/>
            <a:ext cx="6608016" cy="802415"/>
          </a:xfrm>
        </p:spPr>
        <p:txBody>
          <a:bodyPr rtlCol="0">
            <a:normAutofit/>
          </a:bodyPr>
          <a:lstStyle>
            <a:lvl1pPr>
              <a:defRPr lang="en-US" altLang="zh-CN" sz="2400" dirty="0" smtClean="0">
                <a:solidFill>
                  <a:srgbClr val="008FD4"/>
                </a:solidFill>
              </a:defRPr>
            </a:lvl1pPr>
          </a:lstStyle>
          <a:p>
            <a:pPr lvl="0"/>
            <a:r>
              <a:rPr lang="en-US" altLang="zh-CN" smtClean="0"/>
              <a:t>Click to edit Master title style</a:t>
            </a:r>
            <a:endParaRPr lang="en-US" altLang="zh-CN" dirty="0" smtClean="0"/>
          </a:p>
        </p:txBody>
      </p:sp>
      <p:sp>
        <p:nvSpPr>
          <p:cNvPr id="36" name="Rectangle 3"/>
          <p:cNvSpPr>
            <a:spLocks noGrp="1" noChangeArrowheads="1"/>
          </p:cNvSpPr>
          <p:nvPr>
            <p:ph idx="10"/>
          </p:nvPr>
        </p:nvSpPr>
        <p:spPr bwMode="auto">
          <a:xfrm>
            <a:off x="1613647" y="1605345"/>
            <a:ext cx="6608016" cy="3868813"/>
          </a:xfrm>
          <a:prstGeom prst="rect">
            <a:avLst/>
          </a:prstGeom>
          <a:extLst>
            <a:ext uri="{FAA26D3D-D897-4be2-8F04-BA451C77F1D7}"/>
          </a:extLst>
        </p:spPr>
        <p:txBody>
          <a:bodyPr rtlCol="0">
            <a:normAutofit/>
          </a:bodyPr>
          <a:lstStyle>
            <a:lvl1pPr>
              <a:lnSpc>
                <a:spcPct val="130000"/>
              </a:lnSpc>
              <a:defRPr kumimoji="1" lang="zh-CN" altLang="en-US" sz="2000" dirty="0">
                <a:solidFill>
                  <a:schemeClr val="tx1">
                    <a:lumMod val="75000"/>
                    <a:lumOff val="25000"/>
                  </a:schemeClr>
                </a:solidFill>
              </a:defRPr>
            </a:lvl1pPr>
            <a:lvl2pPr>
              <a:lnSpc>
                <a:spcPct val="130000"/>
              </a:lnSpc>
              <a:defRPr kumimoji="1" lang="zh-CN" altLang="en-US" sz="1800" b="0" i="0" kern="1200" dirty="0">
                <a:solidFill>
                  <a:schemeClr val="tx1">
                    <a:lumMod val="75000"/>
                    <a:lumOff val="25000"/>
                  </a:schemeClr>
                </a:solidFill>
                <a:latin typeface="+mn-lt"/>
                <a:ea typeface="微软雅黑"/>
                <a:cs typeface="+mn-cs"/>
              </a:defRPr>
            </a:lvl2pPr>
            <a:lvl3pPr>
              <a:lnSpc>
                <a:spcPct val="130000"/>
              </a:lnSpc>
              <a:defRPr kumimoji="1" lang="zh-CN" altLang="en-US" sz="1600" b="0" i="0" kern="1200" dirty="0">
                <a:solidFill>
                  <a:schemeClr val="tx1">
                    <a:lumMod val="75000"/>
                    <a:lumOff val="25000"/>
                  </a:schemeClr>
                </a:solidFill>
                <a:latin typeface="+mn-lt"/>
                <a:ea typeface="微软雅黑"/>
                <a:cs typeface="+mn-cs"/>
              </a:defRPr>
            </a:lvl3pPr>
            <a:lvl4pPr>
              <a:lnSpc>
                <a:spcPct val="130000"/>
              </a:lnSpc>
              <a:defRPr kumimoji="1" lang="zh-CN" altLang="en-US" sz="1400" b="0" i="0" kern="1200" dirty="0">
                <a:solidFill>
                  <a:schemeClr val="tx1">
                    <a:lumMod val="75000"/>
                    <a:lumOff val="25000"/>
                  </a:schemeClr>
                </a:solidFill>
                <a:latin typeface="+mn-lt"/>
                <a:ea typeface="微软雅黑"/>
                <a:cs typeface="+mn-cs"/>
              </a:defRPr>
            </a:lvl4pPr>
            <a:lvl5pPr>
              <a:lnSpc>
                <a:spcPct val="130000"/>
              </a:lnSpc>
              <a:defRPr kumimoji="1" lang="zh-CN" altLang="en-US" sz="1200" b="0" i="0" kern="1200" dirty="0">
                <a:solidFill>
                  <a:schemeClr val="tx1">
                    <a:lumMod val="75000"/>
                    <a:lumOff val="25000"/>
                  </a:schemeClr>
                </a:solidFill>
                <a:latin typeface="+mn-lt"/>
                <a:ea typeface="微软雅黑"/>
                <a:cs typeface="+mn-cs"/>
              </a:defRPr>
            </a:lvl5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3833813"/>
            <a:ext cx="1360488" cy="1249362"/>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Heiti SC Light"/>
                <a:ea typeface="Heiti SC Light"/>
                <a:cs typeface="Heiti SC Light"/>
              </a:rPr>
              <a:t>T</a:t>
            </a:r>
            <a:r>
              <a:rPr lang="en-US" altLang="zh-CN" sz="900" noProof="1">
                <a:solidFill>
                  <a:schemeClr val="bg1"/>
                </a:solidFill>
                <a:latin typeface="Heiti SC Light"/>
                <a:ea typeface="Heiti SC Light"/>
                <a:cs typeface="Heiti SC Light"/>
              </a:rPr>
              <a:t>itle:</a:t>
            </a:r>
            <a:endParaRPr lang="en-US" altLang="ja-JP" sz="900" noProof="1">
              <a:solidFill>
                <a:schemeClr val="bg1"/>
              </a:solidFill>
              <a:latin typeface="Heiti SC Light"/>
              <a:ea typeface="Heiti SC Light"/>
              <a:cs typeface="Heiti SC Light"/>
            </a:endParaRPr>
          </a:p>
          <a:p>
            <a:pPr defTabSz="935038">
              <a:defRPr/>
            </a:pPr>
            <a:r>
              <a:rPr lang="en-US" altLang="zh-CN" sz="800" noProof="1">
                <a:solidFill>
                  <a:schemeClr val="bg1"/>
                </a:solidFill>
                <a:latin typeface="Heiti SC Light"/>
                <a:ea typeface="Heiti SC Light"/>
                <a:cs typeface="Heiti SC Light"/>
              </a:rPr>
              <a:t>Type</a:t>
            </a:r>
            <a:r>
              <a:rPr lang="en-US" altLang="ja-JP" sz="800" noProof="1">
                <a:solidFill>
                  <a:schemeClr val="bg1"/>
                </a:solidFill>
                <a:latin typeface="Heiti SC Light"/>
                <a:ea typeface="Heiti SC Light"/>
                <a:cs typeface="Heiti SC Light"/>
              </a:rPr>
              <a:t>: </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24-</a:t>
            </a:r>
            <a:r>
              <a:rPr lang="en-US" altLang="zh-CN" sz="800" noProof="1">
                <a:solidFill>
                  <a:schemeClr val="bg1"/>
                </a:solidFill>
                <a:latin typeface="Heiti SC Light"/>
                <a:ea typeface="Heiti SC Light"/>
                <a:cs typeface="Heiti SC Light"/>
              </a:rPr>
              <a:t>pt</a:t>
            </a:r>
            <a:endParaRPr lang="en-US" altLang="ja-JP"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C</a:t>
            </a:r>
            <a:r>
              <a:rPr lang="en-US" altLang="zh-CN" sz="800" noProof="1">
                <a:solidFill>
                  <a:schemeClr val="bg1"/>
                </a:solidFill>
                <a:latin typeface="Heiti SC Light"/>
                <a:ea typeface="Heiti SC Light"/>
                <a:cs typeface="Heiti SC Light"/>
              </a:rPr>
              <a:t>olor</a:t>
            </a: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he ZTE blue</a:t>
            </a:r>
            <a:r>
              <a:rPr lang="en-US" altLang="ja-JP" sz="800" noProof="1">
                <a:solidFill>
                  <a:schemeClr val="bg1"/>
                </a:solidFill>
                <a:latin typeface="Heiti SC Light"/>
                <a:ea typeface="Heiti SC Light"/>
                <a:cs typeface="Heiti SC Light"/>
              </a:rPr>
              <a:t> </a:t>
            </a:r>
          </a:p>
          <a:p>
            <a:pPr defTabSz="935038">
              <a:defRPr/>
            </a:pPr>
            <a:endParaRPr lang="en-US" altLang="zh-CN" sz="900" noProof="1">
              <a:solidFill>
                <a:schemeClr val="bg1"/>
              </a:solidFill>
              <a:latin typeface="Heiti SC Light"/>
              <a:ea typeface="Heiti SC Light"/>
              <a:cs typeface="Heiti SC Light"/>
            </a:endParaRPr>
          </a:p>
          <a:p>
            <a:pPr defTabSz="935038">
              <a:defRPr/>
            </a:pPr>
            <a:r>
              <a:rPr lang="en-US" altLang="zh-CN" sz="900" noProof="1">
                <a:solidFill>
                  <a:schemeClr val="bg1"/>
                </a:solidFill>
                <a:latin typeface="Heiti SC Light"/>
                <a:ea typeface="Heiti SC Light"/>
                <a:cs typeface="Heiti SC Light"/>
              </a:rPr>
              <a:t>Subtitle:</a:t>
            </a:r>
            <a:endParaRPr lang="en-US" altLang="ja-JP" sz="9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ype</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18pt</a:t>
            </a:r>
          </a:p>
          <a:p>
            <a:pPr defTabSz="935038">
              <a:defRPr/>
            </a:pPr>
            <a:r>
              <a:rPr lang="en-US" sz="800" noProof="1">
                <a:solidFill>
                  <a:schemeClr val="bg1"/>
                </a:solidFill>
                <a:latin typeface="Heiti SC Light"/>
                <a:ea typeface="Heiti SC Light"/>
                <a:cs typeface="Heiti SC Light"/>
              </a:rPr>
              <a:t>Color: The </a:t>
            </a:r>
            <a:r>
              <a:rPr lang="en-US" altLang="zh-CN" sz="800" noProof="1">
                <a:solidFill>
                  <a:schemeClr val="bg1"/>
                </a:solidFill>
                <a:latin typeface="Heiti SC Light"/>
                <a:ea typeface="Heiti SC Light"/>
                <a:cs typeface="Heiti SC Light"/>
              </a:rPr>
              <a:t>ZTE green</a:t>
            </a:r>
            <a:endParaRPr lang="en-US" altLang="ja-JP" sz="800" noProof="1">
              <a:solidFill>
                <a:schemeClr val="bg1"/>
              </a:solidFill>
              <a:latin typeface="Heiti SC Light"/>
              <a:ea typeface="Heiti SC Light"/>
              <a:cs typeface="Heiti SC Light"/>
            </a:endParaRPr>
          </a:p>
        </p:txBody>
      </p:sp>
      <p:grpSp>
        <p:nvGrpSpPr>
          <p:cNvPr id="5" name="组 5"/>
          <p:cNvGrpSpPr>
            <a:grpSpLocks/>
          </p:cNvGrpSpPr>
          <p:nvPr/>
        </p:nvGrpSpPr>
        <p:grpSpPr bwMode="auto">
          <a:xfrm>
            <a:off x="9364663" y="5135563"/>
            <a:ext cx="1392237" cy="1317625"/>
            <a:chOff x="9286278" y="1725515"/>
            <a:chExt cx="1392554" cy="989008"/>
          </a:xfrm>
        </p:grpSpPr>
        <p:grpSp>
          <p:nvGrpSpPr>
            <p:cNvPr id="6" name="组 6"/>
            <p:cNvGrpSpPr>
              <a:grpSpLocks/>
            </p:cNvGrpSpPr>
            <p:nvPr/>
          </p:nvGrpSpPr>
          <p:grpSpPr bwMode="auto">
            <a:xfrm>
              <a:off x="9286278" y="1725515"/>
              <a:ext cx="935158" cy="254390"/>
              <a:chOff x="9286278" y="1725515"/>
              <a:chExt cx="935158" cy="254390"/>
            </a:xfrm>
          </p:grpSpPr>
          <p:sp>
            <p:nvSpPr>
              <p:cNvPr id="13" name="矩形 18"/>
              <p:cNvSpPr/>
              <p:nvPr/>
            </p:nvSpPr>
            <p:spPr>
              <a:xfrm>
                <a:off x="9286278" y="1725515"/>
                <a:ext cx="254058" cy="253805"/>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5" name="文本框 19"/>
              <p:cNvSpPr txBox="1">
                <a:spLocks noChangeArrowheads="1"/>
              </p:cNvSpPr>
              <p:nvPr/>
            </p:nvSpPr>
            <p:spPr bwMode="auto">
              <a:xfrm>
                <a:off x="9503815" y="1756496"/>
                <a:ext cx="717713"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G143, B212</a:t>
                </a:r>
                <a:endParaRPr kumimoji="1" lang="zh-CN" altLang="en-US" sz="700" i="1">
                  <a:solidFill>
                    <a:schemeClr val="bg1"/>
                  </a:solidFill>
                  <a:latin typeface="Times" pitchFamily="18" charset="0"/>
                  <a:cs typeface="Times" pitchFamily="18" charset="0"/>
                </a:endParaRPr>
              </a:p>
            </p:txBody>
          </p:sp>
        </p:grpSp>
        <p:grpSp>
          <p:nvGrpSpPr>
            <p:cNvPr id="7" name="组 9"/>
            <p:cNvGrpSpPr>
              <a:grpSpLocks/>
            </p:cNvGrpSpPr>
            <p:nvPr/>
          </p:nvGrpSpPr>
          <p:grpSpPr bwMode="auto">
            <a:xfrm>
              <a:off x="9286278" y="2098975"/>
              <a:ext cx="1199362" cy="254390"/>
              <a:chOff x="9286278" y="2098975"/>
              <a:chExt cx="1199362" cy="254390"/>
            </a:xfrm>
          </p:grpSpPr>
          <p:sp>
            <p:nvSpPr>
              <p:cNvPr id="11" name="矩形 14"/>
              <p:cNvSpPr/>
              <p:nvPr/>
            </p:nvSpPr>
            <p:spPr>
              <a:xfrm>
                <a:off x="9286278" y="2098478"/>
                <a:ext cx="254058" cy="25499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2" name="文本框 15"/>
              <p:cNvSpPr txBox="1">
                <a:spLocks noChangeArrowheads="1"/>
              </p:cNvSpPr>
              <p:nvPr/>
            </p:nvSpPr>
            <p:spPr bwMode="auto">
              <a:xfrm>
                <a:off x="9503815" y="2129459"/>
                <a:ext cx="981298"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R140,G198, B62</a:t>
                </a:r>
                <a:endParaRPr kumimoji="1" lang="zh-CN" altLang="en-US" sz="700" i="1">
                  <a:solidFill>
                    <a:schemeClr val="bg1"/>
                  </a:solidFill>
                  <a:latin typeface="Times" pitchFamily="18" charset="0"/>
                  <a:cs typeface="Times" pitchFamily="18" charset="0"/>
                </a:endParaRPr>
              </a:p>
            </p:txBody>
          </p:sp>
        </p:grpSp>
        <p:sp>
          <p:nvSpPr>
            <p:cNvPr id="8" name="矩形 10"/>
            <p:cNvSpPr/>
            <p:nvPr/>
          </p:nvSpPr>
          <p:spPr>
            <a:xfrm>
              <a:off x="9286278" y="2460717"/>
              <a:ext cx="254058" cy="253806"/>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0" name="文本框 12"/>
            <p:cNvSpPr txBox="1">
              <a:spLocks noChangeArrowheads="1"/>
            </p:cNvSpPr>
            <p:nvPr/>
          </p:nvSpPr>
          <p:spPr bwMode="auto">
            <a:xfrm>
              <a:off x="9503815" y="2491698"/>
              <a:ext cx="1175017"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R90,G203, B245</a:t>
              </a:r>
              <a:endParaRPr kumimoji="1" lang="zh-CN" altLang="en-US" sz="700" i="1">
                <a:solidFill>
                  <a:schemeClr val="bg1"/>
                </a:solidFill>
                <a:latin typeface="Times" pitchFamily="18" charset="0"/>
                <a:cs typeface="Times" pitchFamily="18" charset="0"/>
              </a:endParaRPr>
            </a:p>
          </p:txBody>
        </p:sp>
      </p:grpSp>
      <p:sp>
        <p:nvSpPr>
          <p:cNvPr id="16" name="TextBox 15"/>
          <p:cNvSpPr txBox="1">
            <a:spLocks noChangeArrowheads="1"/>
          </p:cNvSpPr>
          <p:nvPr/>
        </p:nvSpPr>
        <p:spPr bwMode="auto">
          <a:xfrm>
            <a:off x="7791450" y="215900"/>
            <a:ext cx="1265238" cy="404813"/>
          </a:xfrm>
          <a:prstGeom prst="rect">
            <a:avLst/>
          </a:prstGeom>
          <a:noFill/>
          <a:ln w="9525">
            <a:noFill/>
            <a:miter lim="800000"/>
            <a:headEnd/>
            <a:tailEnd/>
          </a:ln>
        </p:spPr>
        <p:txBody>
          <a:bodyPr lIns="0" tIns="0" rIns="0" bIns="0"/>
          <a:lstStyle/>
          <a:p>
            <a:pPr>
              <a:defRPr/>
            </a:pPr>
            <a:r>
              <a:rPr lang="en-US" sz="1000" dirty="0" err="1">
                <a:solidFill>
                  <a:srgbClr val="404040"/>
                </a:solidFill>
                <a:latin typeface="微软雅黑" pitchFamily="34" charset="-122"/>
                <a:ea typeface="微软雅黑" pitchFamily="34" charset="-122"/>
                <a:cs typeface="Arial" pitchFamily="34" charset="0"/>
              </a:rPr>
              <a:t>秘密</a:t>
            </a:r>
            <a:r>
              <a:rPr lang="en-US" sz="1000" dirty="0">
                <a:solidFill>
                  <a:srgbClr val="404040"/>
                </a:solidFill>
                <a:latin typeface="微软雅黑" pitchFamily="34" charset="-122"/>
                <a:ea typeface="微软雅黑" pitchFamily="34" charset="-122"/>
                <a:cs typeface="Arial" pitchFamily="34" charset="0"/>
              </a:rPr>
              <a:t> Confidential</a:t>
            </a:r>
            <a:r>
              <a:rPr lang="en-US" sz="1000" b="1" dirty="0">
                <a:solidFill>
                  <a:srgbClr val="404040"/>
                </a:solidFill>
                <a:latin typeface="微软雅黑" pitchFamily="34" charset="-122"/>
                <a:ea typeface="Heiti SC Light"/>
                <a:cs typeface="微软雅黑" pitchFamily="34" charset="-122"/>
              </a:rPr>
              <a:t>▲</a:t>
            </a:r>
            <a:endParaRPr kumimoji="1" lang="en-US" sz="1000" b="1" dirty="0">
              <a:solidFill>
                <a:srgbClr val="404040"/>
              </a:solidFill>
              <a:latin typeface="微软雅黑" pitchFamily="34" charset="-122"/>
              <a:ea typeface="Heiti SC Light"/>
              <a:cs typeface="微软雅黑" pitchFamily="34" charset="-122"/>
            </a:endParaRPr>
          </a:p>
        </p:txBody>
      </p:sp>
      <p:pic>
        <p:nvPicPr>
          <p:cNvPr id="17" name="Picture 16" descr="ZTE_ppt_design_0202-06.jpg"/>
          <p:cNvPicPr>
            <a:picLocks noChangeAspect="1"/>
          </p:cNvPicPr>
          <p:nvPr/>
        </p:nvPicPr>
        <p:blipFill>
          <a:blip r:embed="rId2"/>
          <a:srcRect/>
          <a:stretch>
            <a:fillRect/>
          </a:stretch>
        </p:blipFill>
        <p:spPr bwMode="auto">
          <a:xfrm>
            <a:off x="0" y="6470650"/>
            <a:ext cx="9144000" cy="387350"/>
          </a:xfrm>
          <a:prstGeom prst="rect">
            <a:avLst/>
          </a:prstGeom>
          <a:noFill/>
          <a:ln w="9525">
            <a:noFill/>
            <a:miter lim="800000"/>
            <a:headEnd/>
            <a:tailEnd/>
          </a:ln>
        </p:spPr>
      </p:pic>
      <p:sp>
        <p:nvSpPr>
          <p:cNvPr id="18" name="TextBox 17"/>
          <p:cNvSpPr txBox="1">
            <a:spLocks noChangeArrowheads="1"/>
          </p:cNvSpPr>
          <p:nvPr/>
        </p:nvSpPr>
        <p:spPr bwMode="auto">
          <a:xfrm>
            <a:off x="4271963" y="6605588"/>
            <a:ext cx="2190750" cy="169862"/>
          </a:xfrm>
          <a:prstGeom prst="rect">
            <a:avLst/>
          </a:prstGeom>
          <a:noFill/>
          <a:ln w="9525">
            <a:noFill/>
            <a:miter lim="800000"/>
            <a:headEnd/>
            <a:tailEnd/>
          </a:ln>
        </p:spPr>
        <p:txBody>
          <a:bodyPr lIns="0" tIns="0" rIns="0" bIns="0"/>
          <a:lstStyle/>
          <a:p>
            <a:pPr>
              <a:defRPr/>
            </a:pPr>
            <a:r>
              <a:rPr kumimoji="1" lang="en-US" sz="600">
                <a:solidFill>
                  <a:srgbClr val="7F7F7F"/>
                </a:solidFill>
                <a:latin typeface="Arial" pitchFamily="34" charset="0"/>
                <a:cs typeface="Arial" pitchFamily="34" charset="0"/>
              </a:rPr>
              <a:t>© ZTE Corporation. All rights reserved</a:t>
            </a:r>
          </a:p>
        </p:txBody>
      </p:sp>
      <p:sp>
        <p:nvSpPr>
          <p:cNvPr id="19" name="Slide Number Placeholder 5"/>
          <p:cNvSpPr>
            <a:spLocks noGrp="1"/>
          </p:cNvSpPr>
          <p:nvPr/>
        </p:nvSpPr>
        <p:spPr bwMode="auto">
          <a:xfrm>
            <a:off x="238125" y="6540500"/>
            <a:ext cx="419100" cy="365125"/>
          </a:xfrm>
          <a:prstGeom prst="rect">
            <a:avLst/>
          </a:prstGeom>
          <a:noFill/>
          <a:ln w="9525">
            <a:noFill/>
            <a:miter lim="800000"/>
            <a:headEnd/>
            <a:tailEnd/>
          </a:ln>
        </p:spPr>
        <p:txBody>
          <a:bodyPr anchor="ctr"/>
          <a:lstStyle/>
          <a:p>
            <a:pPr>
              <a:defRPr/>
            </a:pPr>
            <a:fld id="{A02FB1B5-AA34-4FE5-A0F9-7B5C39AAC176}" type="slidenum">
              <a:rPr lang="en-US" sz="800">
                <a:solidFill>
                  <a:srgbClr val="404040"/>
                </a:solidFill>
                <a:latin typeface="微软雅黑" pitchFamily="34" charset="-122"/>
                <a:ea typeface="微软雅黑" pitchFamily="34" charset="-122"/>
                <a:cs typeface="Arial" pitchFamily="34" charset="0"/>
              </a:rPr>
              <a:pPr>
                <a:defRPr/>
              </a:pPr>
              <a:t>‹#›</a:t>
            </a:fld>
            <a:endParaRPr lang="en-US" sz="800">
              <a:solidFill>
                <a:srgbClr val="404040"/>
              </a:solidFill>
              <a:latin typeface="微软雅黑" pitchFamily="34" charset="-122"/>
              <a:ea typeface="微软雅黑" pitchFamily="34" charset="-122"/>
              <a:cs typeface="Arial" pitchFamily="34" charset="0"/>
            </a:endParaRPr>
          </a:p>
        </p:txBody>
      </p:sp>
      <p:sp>
        <p:nvSpPr>
          <p:cNvPr id="9" name="文本占位符 2"/>
          <p:cNvSpPr>
            <a:spLocks noGrp="1"/>
          </p:cNvSpPr>
          <p:nvPr>
            <p:ph idx="1"/>
          </p:nvPr>
        </p:nvSpPr>
        <p:spPr>
          <a:xfrm>
            <a:off x="336137" y="1514284"/>
            <a:ext cx="8513762" cy="4841712"/>
          </a:xfrm>
          <a:prstGeom prst="rect">
            <a:avLst/>
          </a:prstGeom>
        </p:spPr>
        <p:txBody>
          <a:bodyPr rtlCol="0">
            <a:noAutofit/>
          </a:bodyPr>
          <a:lstStyle>
            <a:lvl1pPr>
              <a:lnSpc>
                <a:spcPct val="130000"/>
              </a:lnSpc>
              <a:defRPr kumimoji="1" lang="zh-CN" altLang="en-US" sz="1800" dirty="0" smtClean="0">
                <a:solidFill>
                  <a:schemeClr val="tx1">
                    <a:lumMod val="75000"/>
                    <a:lumOff val="25000"/>
                  </a:schemeClr>
                </a:solidFill>
              </a:defRPr>
            </a:lvl1pPr>
            <a:lvl2pPr>
              <a:lnSpc>
                <a:spcPct val="130000"/>
              </a:lnSpc>
              <a:defRPr kumimoji="1" lang="zh-CN" altLang="en-US" sz="1400" b="0" i="0" kern="1200" dirty="0" smtClean="0">
                <a:solidFill>
                  <a:srgbClr val="404040"/>
                </a:solidFill>
                <a:latin typeface="+mn-lt"/>
                <a:ea typeface="微软雅黑"/>
                <a:cs typeface="+mn-cs"/>
              </a:defRPr>
            </a:lvl2pPr>
          </a:lstStyle>
          <a:p>
            <a:pPr lvl="0"/>
            <a:r>
              <a:rPr lang="en-US" altLang="zh-CN" smtClean="0"/>
              <a:t>Click to edit Master text styles</a:t>
            </a:r>
          </a:p>
          <a:p>
            <a:pPr lvl="1"/>
            <a:r>
              <a:rPr lang="en-US" altLang="zh-CN" smtClean="0"/>
              <a:t>Second level</a:t>
            </a:r>
          </a:p>
        </p:txBody>
      </p:sp>
      <p:sp>
        <p:nvSpPr>
          <p:cNvPr id="14" name="标题 13"/>
          <p:cNvSpPr>
            <a:spLocks noGrp="1"/>
          </p:cNvSpPr>
          <p:nvPr>
            <p:ph type="title"/>
          </p:nvPr>
        </p:nvSpPr>
        <p:spPr>
          <a:xfrm>
            <a:off x="336137" y="420728"/>
            <a:ext cx="8513762" cy="964969"/>
          </a:xfrm>
        </p:spPr>
        <p:txBody>
          <a:bodyPr rtlCol="0">
            <a:noAutofit/>
          </a:bodyPr>
          <a:lstStyle>
            <a:lvl1pPr>
              <a:defRPr lang="zh-CN" altLang="en-US" dirty="0">
                <a:solidFill>
                  <a:srgbClr val="008FD4"/>
                </a:solidFill>
              </a:defRPr>
            </a:lvl1pPr>
          </a:lstStyle>
          <a:p>
            <a:pPr lvl="0"/>
            <a:r>
              <a:rPr lang="en-US" altLang="zh-CN" smtClean="0"/>
              <a:t>Click to edit Master title style</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3833813"/>
            <a:ext cx="1360488" cy="1249362"/>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Heiti SC Light"/>
                <a:ea typeface="Heiti SC Light"/>
                <a:cs typeface="Heiti SC Light"/>
              </a:rPr>
              <a:t>T</a:t>
            </a:r>
            <a:r>
              <a:rPr lang="en-US" altLang="zh-CN" sz="900" noProof="1">
                <a:solidFill>
                  <a:schemeClr val="bg1"/>
                </a:solidFill>
                <a:latin typeface="Heiti SC Light"/>
                <a:ea typeface="Heiti SC Light"/>
                <a:cs typeface="Heiti SC Light"/>
              </a:rPr>
              <a:t>itle:</a:t>
            </a:r>
            <a:endParaRPr lang="en-US" altLang="ja-JP" sz="900" noProof="1">
              <a:solidFill>
                <a:schemeClr val="bg1"/>
              </a:solidFill>
              <a:latin typeface="Heiti SC Light"/>
              <a:ea typeface="Heiti SC Light"/>
              <a:cs typeface="Heiti SC Light"/>
            </a:endParaRPr>
          </a:p>
          <a:p>
            <a:pPr defTabSz="935038">
              <a:defRPr/>
            </a:pPr>
            <a:r>
              <a:rPr lang="en-US" altLang="zh-CN" sz="800" noProof="1">
                <a:solidFill>
                  <a:schemeClr val="bg1"/>
                </a:solidFill>
                <a:latin typeface="Heiti SC Light"/>
                <a:ea typeface="Heiti SC Light"/>
                <a:cs typeface="Heiti SC Light"/>
              </a:rPr>
              <a:t>Type</a:t>
            </a:r>
            <a:r>
              <a:rPr lang="en-US" altLang="ja-JP" sz="800" noProof="1">
                <a:solidFill>
                  <a:schemeClr val="bg1"/>
                </a:solidFill>
                <a:latin typeface="Heiti SC Light"/>
                <a:ea typeface="Heiti SC Light"/>
                <a:cs typeface="Heiti SC Light"/>
              </a:rPr>
              <a:t>: </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24-32</a:t>
            </a:r>
            <a:r>
              <a:rPr lang="en-US" altLang="zh-CN" sz="800" noProof="1">
                <a:solidFill>
                  <a:schemeClr val="bg1"/>
                </a:solidFill>
                <a:latin typeface="Heiti SC Light"/>
                <a:ea typeface="Heiti SC Light"/>
                <a:cs typeface="Heiti SC Light"/>
              </a:rPr>
              <a:t>pt</a:t>
            </a:r>
            <a:endParaRPr lang="en-US" altLang="ja-JP"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C</a:t>
            </a:r>
            <a:r>
              <a:rPr lang="en-US" altLang="zh-CN" sz="800" noProof="1">
                <a:solidFill>
                  <a:schemeClr val="bg1"/>
                </a:solidFill>
                <a:latin typeface="Heiti SC Light"/>
                <a:ea typeface="Heiti SC Light"/>
                <a:cs typeface="Heiti SC Light"/>
              </a:rPr>
              <a:t>olor</a:t>
            </a: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he ZTE blue</a:t>
            </a:r>
            <a:r>
              <a:rPr lang="en-US" altLang="ja-JP" sz="800" noProof="1">
                <a:solidFill>
                  <a:schemeClr val="bg1"/>
                </a:solidFill>
                <a:latin typeface="Heiti SC Light"/>
                <a:ea typeface="Heiti SC Light"/>
                <a:cs typeface="Heiti SC Light"/>
              </a:rPr>
              <a:t> </a:t>
            </a:r>
          </a:p>
          <a:p>
            <a:pPr defTabSz="935038">
              <a:defRPr/>
            </a:pPr>
            <a:endParaRPr lang="en-US" altLang="zh-CN" sz="900" noProof="1">
              <a:solidFill>
                <a:schemeClr val="bg1"/>
              </a:solidFill>
              <a:latin typeface="Heiti SC Light"/>
              <a:ea typeface="Heiti SC Light"/>
              <a:cs typeface="Heiti SC Light"/>
            </a:endParaRPr>
          </a:p>
          <a:p>
            <a:pPr defTabSz="935038">
              <a:defRPr/>
            </a:pPr>
            <a:r>
              <a:rPr lang="en-US" altLang="zh-CN" sz="900" noProof="1">
                <a:solidFill>
                  <a:schemeClr val="bg1"/>
                </a:solidFill>
                <a:latin typeface="Heiti SC Light"/>
                <a:ea typeface="Heiti SC Light"/>
                <a:cs typeface="Heiti SC Light"/>
              </a:rPr>
              <a:t>Subtitle:</a:t>
            </a:r>
            <a:endParaRPr lang="en-US" altLang="ja-JP" sz="9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ype</a:t>
            </a:r>
            <a:r>
              <a:rPr lang="en-US" sz="800" noProof="1">
                <a:solidFill>
                  <a:schemeClr val="bg1"/>
                </a:solidFill>
                <a:latin typeface="Heiti SC Light"/>
                <a:ea typeface="Heiti SC Light"/>
                <a:cs typeface="Heiti SC Light"/>
              </a:rPr>
              <a:t>：</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18pt</a:t>
            </a:r>
          </a:p>
          <a:p>
            <a:pPr defTabSz="935038">
              <a:defRPr/>
            </a:pPr>
            <a:r>
              <a:rPr lang="en-US" sz="800" noProof="1">
                <a:solidFill>
                  <a:schemeClr val="bg1"/>
                </a:solidFill>
                <a:latin typeface="Heiti SC Light"/>
                <a:ea typeface="Heiti SC Light"/>
                <a:cs typeface="Heiti SC Light"/>
              </a:rPr>
              <a:t>Color: The </a:t>
            </a:r>
            <a:r>
              <a:rPr lang="en-US" altLang="zh-CN" sz="800" noProof="1">
                <a:solidFill>
                  <a:schemeClr val="bg1"/>
                </a:solidFill>
                <a:latin typeface="Heiti SC Light"/>
                <a:ea typeface="Heiti SC Light"/>
                <a:cs typeface="Heiti SC Light"/>
              </a:rPr>
              <a:t>ZTE green</a:t>
            </a:r>
            <a:endParaRPr lang="en-US" altLang="ja-JP" sz="800" noProof="1">
              <a:solidFill>
                <a:schemeClr val="bg1"/>
              </a:solidFill>
              <a:latin typeface="Heiti SC Light"/>
              <a:ea typeface="Heiti SC Light"/>
              <a:cs typeface="Heiti SC Light"/>
            </a:endParaRPr>
          </a:p>
        </p:txBody>
      </p:sp>
      <p:grpSp>
        <p:nvGrpSpPr>
          <p:cNvPr id="6" name="组 5"/>
          <p:cNvGrpSpPr>
            <a:grpSpLocks/>
          </p:cNvGrpSpPr>
          <p:nvPr/>
        </p:nvGrpSpPr>
        <p:grpSpPr bwMode="auto">
          <a:xfrm>
            <a:off x="9364663" y="5135563"/>
            <a:ext cx="1392237" cy="1317625"/>
            <a:chOff x="9286278" y="1725515"/>
            <a:chExt cx="1392554" cy="989008"/>
          </a:xfrm>
        </p:grpSpPr>
        <p:grpSp>
          <p:nvGrpSpPr>
            <p:cNvPr id="7" name="组 6"/>
            <p:cNvGrpSpPr>
              <a:grpSpLocks/>
            </p:cNvGrpSpPr>
            <p:nvPr/>
          </p:nvGrpSpPr>
          <p:grpSpPr bwMode="auto">
            <a:xfrm>
              <a:off x="9286278" y="1725515"/>
              <a:ext cx="935158" cy="254390"/>
              <a:chOff x="9286278" y="1725515"/>
              <a:chExt cx="935158" cy="254390"/>
            </a:xfrm>
          </p:grpSpPr>
          <p:sp>
            <p:nvSpPr>
              <p:cNvPr id="15" name="矩形 18"/>
              <p:cNvSpPr/>
              <p:nvPr/>
            </p:nvSpPr>
            <p:spPr>
              <a:xfrm>
                <a:off x="9286278" y="1725515"/>
                <a:ext cx="254058" cy="253805"/>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6" name="文本框 19"/>
              <p:cNvSpPr txBox="1">
                <a:spLocks noChangeArrowheads="1"/>
              </p:cNvSpPr>
              <p:nvPr/>
            </p:nvSpPr>
            <p:spPr bwMode="auto">
              <a:xfrm>
                <a:off x="9503815" y="1756496"/>
                <a:ext cx="717713"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G143, B212</a:t>
                </a:r>
                <a:endParaRPr kumimoji="1" lang="zh-CN" altLang="en-US" sz="700" i="1">
                  <a:solidFill>
                    <a:schemeClr val="bg1"/>
                  </a:solidFill>
                  <a:latin typeface="Times" pitchFamily="18" charset="0"/>
                  <a:cs typeface="Times" pitchFamily="18" charset="0"/>
                </a:endParaRPr>
              </a:p>
            </p:txBody>
          </p:sp>
        </p:grpSp>
        <p:grpSp>
          <p:nvGrpSpPr>
            <p:cNvPr id="8" name="组 9"/>
            <p:cNvGrpSpPr>
              <a:grpSpLocks/>
            </p:cNvGrpSpPr>
            <p:nvPr/>
          </p:nvGrpSpPr>
          <p:grpSpPr bwMode="auto">
            <a:xfrm>
              <a:off x="9286278" y="2098975"/>
              <a:ext cx="1199362" cy="254390"/>
              <a:chOff x="9286278" y="2098975"/>
              <a:chExt cx="1199362" cy="254390"/>
            </a:xfrm>
          </p:grpSpPr>
          <p:sp>
            <p:nvSpPr>
              <p:cNvPr id="12" name="矩形 14"/>
              <p:cNvSpPr/>
              <p:nvPr/>
            </p:nvSpPr>
            <p:spPr>
              <a:xfrm>
                <a:off x="9286278" y="2098478"/>
                <a:ext cx="254058" cy="25499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3" name="文本框 15"/>
              <p:cNvSpPr txBox="1">
                <a:spLocks noChangeArrowheads="1"/>
              </p:cNvSpPr>
              <p:nvPr/>
            </p:nvSpPr>
            <p:spPr bwMode="auto">
              <a:xfrm>
                <a:off x="9503815" y="2129459"/>
                <a:ext cx="981298"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R140,G198, B62</a:t>
                </a:r>
                <a:endParaRPr kumimoji="1" lang="zh-CN" altLang="en-US" sz="700" i="1">
                  <a:solidFill>
                    <a:schemeClr val="bg1"/>
                  </a:solidFill>
                  <a:latin typeface="Times" pitchFamily="18" charset="0"/>
                  <a:cs typeface="Times" pitchFamily="18" charset="0"/>
                </a:endParaRPr>
              </a:p>
            </p:txBody>
          </p:sp>
        </p:grpSp>
        <p:sp>
          <p:nvSpPr>
            <p:cNvPr id="10" name="矩形 10"/>
            <p:cNvSpPr/>
            <p:nvPr/>
          </p:nvSpPr>
          <p:spPr>
            <a:xfrm>
              <a:off x="9286278" y="2460717"/>
              <a:ext cx="254058" cy="253806"/>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1" name="文本框 12"/>
            <p:cNvSpPr txBox="1">
              <a:spLocks noChangeArrowheads="1"/>
            </p:cNvSpPr>
            <p:nvPr/>
          </p:nvSpPr>
          <p:spPr bwMode="auto">
            <a:xfrm>
              <a:off x="9503815" y="2491698"/>
              <a:ext cx="1175017"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R90,G203, B245</a:t>
              </a:r>
              <a:endParaRPr kumimoji="1" lang="zh-CN" altLang="en-US" sz="700" i="1">
                <a:solidFill>
                  <a:schemeClr val="bg1"/>
                </a:solidFill>
                <a:latin typeface="Times" pitchFamily="18" charset="0"/>
                <a:cs typeface="Times" pitchFamily="18" charset="0"/>
              </a:endParaRPr>
            </a:p>
          </p:txBody>
        </p:sp>
      </p:grpSp>
      <p:pic>
        <p:nvPicPr>
          <p:cNvPr id="17" name="Picture 15" descr="ZTE_ppt_design_0202-06.jpg"/>
          <p:cNvPicPr>
            <a:picLocks noChangeAspect="1"/>
          </p:cNvPicPr>
          <p:nvPr/>
        </p:nvPicPr>
        <p:blipFill>
          <a:blip r:embed="rId2"/>
          <a:srcRect/>
          <a:stretch>
            <a:fillRect/>
          </a:stretch>
        </p:blipFill>
        <p:spPr bwMode="auto">
          <a:xfrm>
            <a:off x="0" y="6470650"/>
            <a:ext cx="9144000" cy="387350"/>
          </a:xfrm>
          <a:prstGeom prst="rect">
            <a:avLst/>
          </a:prstGeom>
          <a:noFill/>
          <a:ln w="9525">
            <a:noFill/>
            <a:miter lim="800000"/>
            <a:headEnd/>
            <a:tailEnd/>
          </a:ln>
        </p:spPr>
      </p:pic>
      <p:sp>
        <p:nvSpPr>
          <p:cNvPr id="18" name="TextBox 16"/>
          <p:cNvSpPr txBox="1">
            <a:spLocks noChangeArrowheads="1"/>
          </p:cNvSpPr>
          <p:nvPr/>
        </p:nvSpPr>
        <p:spPr bwMode="auto">
          <a:xfrm>
            <a:off x="4271963" y="6605588"/>
            <a:ext cx="2190750" cy="169862"/>
          </a:xfrm>
          <a:prstGeom prst="rect">
            <a:avLst/>
          </a:prstGeom>
          <a:noFill/>
          <a:ln w="9525">
            <a:noFill/>
            <a:miter lim="800000"/>
            <a:headEnd/>
            <a:tailEnd/>
          </a:ln>
        </p:spPr>
        <p:txBody>
          <a:bodyPr lIns="0" tIns="0" rIns="0" bIns="0"/>
          <a:lstStyle/>
          <a:p>
            <a:pPr>
              <a:defRPr/>
            </a:pPr>
            <a:r>
              <a:rPr kumimoji="1" lang="en-US" sz="600">
                <a:solidFill>
                  <a:srgbClr val="7F7F7F"/>
                </a:solidFill>
                <a:latin typeface="Arial" pitchFamily="34" charset="0"/>
                <a:cs typeface="Arial" pitchFamily="34" charset="0"/>
              </a:rPr>
              <a:t>© ZTE Corporation. All rights reserved</a:t>
            </a:r>
          </a:p>
        </p:txBody>
      </p:sp>
      <p:sp>
        <p:nvSpPr>
          <p:cNvPr id="19" name="Slide Number Placeholder 5"/>
          <p:cNvSpPr>
            <a:spLocks noGrp="1"/>
          </p:cNvSpPr>
          <p:nvPr/>
        </p:nvSpPr>
        <p:spPr bwMode="auto">
          <a:xfrm>
            <a:off x="238125" y="6540500"/>
            <a:ext cx="419100" cy="365125"/>
          </a:xfrm>
          <a:prstGeom prst="rect">
            <a:avLst/>
          </a:prstGeom>
          <a:noFill/>
          <a:ln w="9525">
            <a:noFill/>
            <a:miter lim="800000"/>
            <a:headEnd/>
            <a:tailEnd/>
          </a:ln>
        </p:spPr>
        <p:txBody>
          <a:bodyPr anchor="ctr"/>
          <a:lstStyle/>
          <a:p>
            <a:pPr>
              <a:defRPr/>
            </a:pPr>
            <a:fld id="{EE0FE24A-8607-4E27-8E23-8E6845412385}" type="slidenum">
              <a:rPr lang="en-US" sz="800">
                <a:solidFill>
                  <a:srgbClr val="404040"/>
                </a:solidFill>
                <a:latin typeface="微软雅黑" pitchFamily="34" charset="-122"/>
                <a:ea typeface="微软雅黑" pitchFamily="34" charset="-122"/>
                <a:cs typeface="Arial" pitchFamily="34" charset="0"/>
              </a:rPr>
              <a:pPr>
                <a:defRPr/>
              </a:pPr>
              <a:t>‹#›</a:t>
            </a:fld>
            <a:endParaRPr lang="en-US" sz="800">
              <a:solidFill>
                <a:srgbClr val="404040"/>
              </a:solidFill>
              <a:latin typeface="微软雅黑" pitchFamily="34" charset="-122"/>
              <a:ea typeface="微软雅黑" pitchFamily="34" charset="-122"/>
              <a:cs typeface="Arial" pitchFamily="34" charset="0"/>
            </a:endParaRPr>
          </a:p>
        </p:txBody>
      </p:sp>
      <p:sp>
        <p:nvSpPr>
          <p:cNvPr id="20" name="TextBox 18"/>
          <p:cNvSpPr txBox="1">
            <a:spLocks noChangeArrowheads="1"/>
          </p:cNvSpPr>
          <p:nvPr/>
        </p:nvSpPr>
        <p:spPr bwMode="auto">
          <a:xfrm>
            <a:off x="7791450" y="215900"/>
            <a:ext cx="1265238" cy="404813"/>
          </a:xfrm>
          <a:prstGeom prst="rect">
            <a:avLst/>
          </a:prstGeom>
          <a:noFill/>
          <a:ln w="9525">
            <a:noFill/>
            <a:miter lim="800000"/>
            <a:headEnd/>
            <a:tailEnd/>
          </a:ln>
        </p:spPr>
        <p:txBody>
          <a:bodyPr lIns="0" tIns="0" rIns="0" bIns="0"/>
          <a:lstStyle/>
          <a:p>
            <a:pPr>
              <a:defRPr/>
            </a:pPr>
            <a:r>
              <a:rPr lang="en-US" sz="1000" dirty="0" err="1">
                <a:solidFill>
                  <a:srgbClr val="404040"/>
                </a:solidFill>
                <a:latin typeface="微软雅黑" pitchFamily="34" charset="-122"/>
                <a:ea typeface="微软雅黑" pitchFamily="34" charset="-122"/>
                <a:cs typeface="Arial" pitchFamily="34" charset="0"/>
              </a:rPr>
              <a:t>秘密</a:t>
            </a:r>
            <a:r>
              <a:rPr lang="en-US" sz="1000" dirty="0">
                <a:solidFill>
                  <a:srgbClr val="404040"/>
                </a:solidFill>
                <a:latin typeface="微软雅黑" pitchFamily="34" charset="-122"/>
                <a:ea typeface="微软雅黑" pitchFamily="34" charset="-122"/>
                <a:cs typeface="Arial" pitchFamily="34" charset="0"/>
              </a:rPr>
              <a:t> Confidential</a:t>
            </a:r>
            <a:r>
              <a:rPr lang="en-US" sz="1000" b="1" dirty="0">
                <a:solidFill>
                  <a:srgbClr val="404040"/>
                </a:solidFill>
                <a:latin typeface="微软雅黑" pitchFamily="34" charset="-122"/>
                <a:ea typeface="Heiti SC Light"/>
                <a:cs typeface="微软雅黑" pitchFamily="34" charset="-122"/>
              </a:rPr>
              <a:t>▲</a:t>
            </a:r>
            <a:endParaRPr kumimoji="1" lang="en-US" sz="1000" b="1" dirty="0">
              <a:solidFill>
                <a:srgbClr val="404040"/>
              </a:solidFill>
              <a:latin typeface="微软雅黑" pitchFamily="34" charset="-122"/>
              <a:ea typeface="Heiti SC Light"/>
              <a:cs typeface="微软雅黑" pitchFamily="34" charset="-122"/>
            </a:endParaRPr>
          </a:p>
        </p:txBody>
      </p:sp>
      <p:sp>
        <p:nvSpPr>
          <p:cNvPr id="9" name="文本占位符 2"/>
          <p:cNvSpPr>
            <a:spLocks noGrp="1"/>
          </p:cNvSpPr>
          <p:nvPr>
            <p:ph idx="1"/>
          </p:nvPr>
        </p:nvSpPr>
        <p:spPr>
          <a:xfrm>
            <a:off x="336137" y="1514284"/>
            <a:ext cx="4102548" cy="4841712"/>
          </a:xfrm>
          <a:prstGeom prst="rect">
            <a:avLst/>
          </a:prstGeom>
        </p:spPr>
        <p:txBody>
          <a:bodyPr rtlCol="0">
            <a:noAutofit/>
          </a:bodyPr>
          <a:lstStyle>
            <a:lvl1pPr>
              <a:lnSpc>
                <a:spcPct val="130000"/>
              </a:lnSpc>
              <a:defRPr kumimoji="1" lang="zh-CN" altLang="en-US" sz="1800" dirty="0" smtClean="0">
                <a:solidFill>
                  <a:srgbClr val="404040"/>
                </a:solidFill>
              </a:defRPr>
            </a:lvl1pPr>
            <a:lvl2pPr>
              <a:lnSpc>
                <a:spcPct val="130000"/>
              </a:lnSpc>
              <a:defRPr kumimoji="1" lang="zh-CN" altLang="en-US" sz="1400" b="0" i="0" kern="1200" dirty="0" smtClean="0">
                <a:solidFill>
                  <a:srgbClr val="404040"/>
                </a:solidFill>
                <a:latin typeface="+mn-lt"/>
                <a:ea typeface="微软雅黑"/>
                <a:cs typeface="+mn-cs"/>
              </a:defRPr>
            </a:lvl2pPr>
          </a:lstStyle>
          <a:p>
            <a:pPr lvl="0"/>
            <a:r>
              <a:rPr lang="en-US" altLang="zh-CN" smtClean="0"/>
              <a:t>Click to edit Master text styles</a:t>
            </a:r>
          </a:p>
          <a:p>
            <a:pPr lvl="1"/>
            <a:r>
              <a:rPr lang="en-US" altLang="zh-CN" smtClean="0"/>
              <a:t>Second level</a:t>
            </a:r>
          </a:p>
        </p:txBody>
      </p:sp>
      <p:sp>
        <p:nvSpPr>
          <p:cNvPr id="14" name="标题 13"/>
          <p:cNvSpPr>
            <a:spLocks noGrp="1"/>
          </p:cNvSpPr>
          <p:nvPr>
            <p:ph type="title"/>
          </p:nvPr>
        </p:nvSpPr>
        <p:spPr>
          <a:xfrm>
            <a:off x="336137" y="420728"/>
            <a:ext cx="8513762" cy="964969"/>
          </a:xfrm>
        </p:spPr>
        <p:txBody>
          <a:bodyPr rtlCol="0">
            <a:noAutofit/>
          </a:bodyPr>
          <a:lstStyle>
            <a:lvl1pPr>
              <a:defRPr lang="zh-CN" altLang="en-US" dirty="0">
                <a:solidFill>
                  <a:srgbClr val="008FD4"/>
                </a:solidFill>
              </a:defRPr>
            </a:lvl1pPr>
          </a:lstStyle>
          <a:p>
            <a:pPr lvl="0"/>
            <a:r>
              <a:rPr lang="en-US" altLang="zh-CN" smtClean="0"/>
              <a:t>Click to edit Master title style</a:t>
            </a:r>
            <a:endParaRPr lang="zh-CN" altLang="en-US" dirty="0"/>
          </a:p>
        </p:txBody>
      </p:sp>
      <p:sp>
        <p:nvSpPr>
          <p:cNvPr id="24" name="文本占位符 2"/>
          <p:cNvSpPr>
            <a:spLocks noGrp="1"/>
          </p:cNvSpPr>
          <p:nvPr>
            <p:ph idx="10"/>
          </p:nvPr>
        </p:nvSpPr>
        <p:spPr>
          <a:xfrm>
            <a:off x="4747351" y="1514284"/>
            <a:ext cx="4102548" cy="4841712"/>
          </a:xfrm>
          <a:prstGeom prst="rect">
            <a:avLst/>
          </a:prstGeom>
        </p:spPr>
        <p:txBody>
          <a:bodyPr rtlCol="0">
            <a:noAutofit/>
          </a:bodyPr>
          <a:lstStyle>
            <a:lvl1pPr>
              <a:lnSpc>
                <a:spcPct val="130000"/>
              </a:lnSpc>
              <a:defRPr kumimoji="1" lang="zh-CN" altLang="en-US" sz="1800" dirty="0" smtClean="0">
                <a:solidFill>
                  <a:srgbClr val="404040"/>
                </a:solidFill>
              </a:defRPr>
            </a:lvl1pPr>
            <a:lvl2pPr>
              <a:lnSpc>
                <a:spcPct val="130000"/>
              </a:lnSpc>
              <a:defRPr kumimoji="1" lang="zh-CN" altLang="en-US" sz="1400" b="0" i="0" kern="1200" dirty="0" smtClean="0">
                <a:solidFill>
                  <a:srgbClr val="404040"/>
                </a:solidFill>
                <a:latin typeface="+mn-lt"/>
                <a:ea typeface="微软雅黑"/>
                <a:cs typeface="+mn-cs"/>
              </a:defRPr>
            </a:lvl2pPr>
          </a:lstStyle>
          <a:p>
            <a:pPr lvl="0"/>
            <a:r>
              <a:rPr lang="en-US" altLang="zh-CN" smtClean="0"/>
              <a:t>Click to edit Master text styles</a:t>
            </a:r>
          </a:p>
          <a:p>
            <a:pPr lvl="1"/>
            <a:r>
              <a:rPr lang="en-US" altLang="zh-CN" smtClean="0"/>
              <a:t>Second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3833813"/>
            <a:ext cx="1360488" cy="1249362"/>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Heiti SC Light"/>
                <a:ea typeface="Heiti SC Light"/>
                <a:cs typeface="Heiti SC Light"/>
              </a:rPr>
              <a:t>T</a:t>
            </a:r>
            <a:r>
              <a:rPr lang="en-US" altLang="zh-CN" sz="900" noProof="1">
                <a:solidFill>
                  <a:schemeClr val="bg1"/>
                </a:solidFill>
                <a:latin typeface="Heiti SC Light"/>
                <a:ea typeface="Heiti SC Light"/>
                <a:cs typeface="Heiti SC Light"/>
              </a:rPr>
              <a:t>itle:</a:t>
            </a:r>
            <a:endParaRPr lang="en-US" altLang="ja-JP" sz="900" noProof="1">
              <a:solidFill>
                <a:schemeClr val="bg1"/>
              </a:solidFill>
              <a:latin typeface="Heiti SC Light"/>
              <a:ea typeface="Heiti SC Light"/>
              <a:cs typeface="Heiti SC Light"/>
            </a:endParaRPr>
          </a:p>
          <a:p>
            <a:pPr defTabSz="935038">
              <a:defRPr/>
            </a:pPr>
            <a:r>
              <a:rPr lang="en-US" altLang="zh-CN" sz="800" noProof="1">
                <a:solidFill>
                  <a:schemeClr val="bg1"/>
                </a:solidFill>
                <a:latin typeface="Heiti SC Light"/>
                <a:ea typeface="Heiti SC Light"/>
                <a:cs typeface="Heiti SC Light"/>
              </a:rPr>
              <a:t>Type</a:t>
            </a:r>
            <a:r>
              <a:rPr lang="en-US" altLang="ja-JP" sz="800" noProof="1">
                <a:solidFill>
                  <a:schemeClr val="bg1"/>
                </a:solidFill>
                <a:latin typeface="Heiti SC Light"/>
                <a:ea typeface="Heiti SC Light"/>
                <a:cs typeface="Heiti SC Light"/>
              </a:rPr>
              <a:t>: </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24-32</a:t>
            </a:r>
            <a:r>
              <a:rPr lang="en-US" altLang="zh-CN" sz="800" noProof="1">
                <a:solidFill>
                  <a:schemeClr val="bg1"/>
                </a:solidFill>
                <a:latin typeface="Heiti SC Light"/>
                <a:ea typeface="Heiti SC Light"/>
                <a:cs typeface="Heiti SC Light"/>
              </a:rPr>
              <a:t>pt</a:t>
            </a:r>
            <a:endParaRPr lang="en-US" altLang="ja-JP"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C</a:t>
            </a:r>
            <a:r>
              <a:rPr lang="en-US" altLang="zh-CN" sz="800" noProof="1">
                <a:solidFill>
                  <a:schemeClr val="bg1"/>
                </a:solidFill>
                <a:latin typeface="Heiti SC Light"/>
                <a:ea typeface="Heiti SC Light"/>
                <a:cs typeface="Heiti SC Light"/>
              </a:rPr>
              <a:t>olor</a:t>
            </a: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he ZTE blue</a:t>
            </a:r>
            <a:r>
              <a:rPr lang="en-US" altLang="ja-JP" sz="800" noProof="1">
                <a:solidFill>
                  <a:schemeClr val="bg1"/>
                </a:solidFill>
                <a:latin typeface="Heiti SC Light"/>
                <a:ea typeface="Heiti SC Light"/>
                <a:cs typeface="Heiti SC Light"/>
              </a:rPr>
              <a:t> </a:t>
            </a:r>
          </a:p>
          <a:p>
            <a:pPr defTabSz="935038">
              <a:defRPr/>
            </a:pPr>
            <a:endParaRPr lang="en-US" altLang="zh-CN" sz="900" noProof="1">
              <a:solidFill>
                <a:schemeClr val="bg1"/>
              </a:solidFill>
              <a:latin typeface="Heiti SC Light"/>
              <a:ea typeface="Heiti SC Light"/>
              <a:cs typeface="Heiti SC Light"/>
            </a:endParaRPr>
          </a:p>
          <a:p>
            <a:pPr defTabSz="935038">
              <a:defRPr/>
            </a:pPr>
            <a:r>
              <a:rPr lang="en-US" altLang="zh-CN" sz="900" noProof="1">
                <a:solidFill>
                  <a:schemeClr val="bg1"/>
                </a:solidFill>
                <a:latin typeface="Heiti SC Light"/>
                <a:ea typeface="Heiti SC Light"/>
                <a:cs typeface="Heiti SC Light"/>
              </a:rPr>
              <a:t>Subtitle:</a:t>
            </a:r>
            <a:endParaRPr lang="en-US" altLang="ja-JP" sz="9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ype</a:t>
            </a:r>
            <a:r>
              <a:rPr lang="en-US" sz="800" noProof="1">
                <a:solidFill>
                  <a:schemeClr val="bg1"/>
                </a:solidFill>
                <a:latin typeface="Heiti SC Light"/>
                <a:ea typeface="Heiti SC Light"/>
                <a:cs typeface="Heiti SC Light"/>
              </a:rPr>
              <a:t>：</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18pt</a:t>
            </a:r>
          </a:p>
          <a:p>
            <a:pPr defTabSz="935038">
              <a:defRPr/>
            </a:pPr>
            <a:r>
              <a:rPr lang="en-US" sz="800" noProof="1">
                <a:solidFill>
                  <a:schemeClr val="bg1"/>
                </a:solidFill>
                <a:latin typeface="Heiti SC Light"/>
                <a:ea typeface="Heiti SC Light"/>
                <a:cs typeface="Heiti SC Light"/>
              </a:rPr>
              <a:t>Color: The </a:t>
            </a:r>
            <a:r>
              <a:rPr lang="en-US" altLang="zh-CN" sz="800" noProof="1">
                <a:solidFill>
                  <a:schemeClr val="bg1"/>
                </a:solidFill>
                <a:latin typeface="Heiti SC Light"/>
                <a:ea typeface="Heiti SC Light"/>
                <a:cs typeface="Heiti SC Light"/>
              </a:rPr>
              <a:t>ZTE green</a:t>
            </a:r>
            <a:endParaRPr lang="en-US" altLang="ja-JP" sz="800" noProof="1">
              <a:solidFill>
                <a:schemeClr val="bg1"/>
              </a:solidFill>
              <a:latin typeface="Heiti SC Light"/>
              <a:ea typeface="Heiti SC Light"/>
              <a:cs typeface="Heiti SC Light"/>
            </a:endParaRPr>
          </a:p>
        </p:txBody>
      </p:sp>
      <p:grpSp>
        <p:nvGrpSpPr>
          <p:cNvPr id="6" name="组 5"/>
          <p:cNvGrpSpPr>
            <a:grpSpLocks/>
          </p:cNvGrpSpPr>
          <p:nvPr/>
        </p:nvGrpSpPr>
        <p:grpSpPr bwMode="auto">
          <a:xfrm>
            <a:off x="9364663" y="5135563"/>
            <a:ext cx="1392237" cy="1317625"/>
            <a:chOff x="9286278" y="1725515"/>
            <a:chExt cx="1392554" cy="989008"/>
          </a:xfrm>
        </p:grpSpPr>
        <p:grpSp>
          <p:nvGrpSpPr>
            <p:cNvPr id="7" name="组 6"/>
            <p:cNvGrpSpPr>
              <a:grpSpLocks/>
            </p:cNvGrpSpPr>
            <p:nvPr/>
          </p:nvGrpSpPr>
          <p:grpSpPr bwMode="auto">
            <a:xfrm>
              <a:off x="9286278" y="1725515"/>
              <a:ext cx="935158" cy="254390"/>
              <a:chOff x="9286278" y="1725515"/>
              <a:chExt cx="935158" cy="254390"/>
            </a:xfrm>
          </p:grpSpPr>
          <p:sp>
            <p:nvSpPr>
              <p:cNvPr id="15" name="矩形 18"/>
              <p:cNvSpPr/>
              <p:nvPr/>
            </p:nvSpPr>
            <p:spPr>
              <a:xfrm>
                <a:off x="9286278" y="1725515"/>
                <a:ext cx="254058" cy="253805"/>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6" name="文本框 19"/>
              <p:cNvSpPr txBox="1">
                <a:spLocks noChangeArrowheads="1"/>
              </p:cNvSpPr>
              <p:nvPr/>
            </p:nvSpPr>
            <p:spPr bwMode="auto">
              <a:xfrm>
                <a:off x="9503815" y="1756496"/>
                <a:ext cx="717713"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G143, B212</a:t>
                </a:r>
                <a:endParaRPr kumimoji="1" lang="zh-CN" altLang="en-US" sz="700" i="1">
                  <a:solidFill>
                    <a:schemeClr val="bg1"/>
                  </a:solidFill>
                  <a:latin typeface="Times" pitchFamily="18" charset="0"/>
                  <a:cs typeface="Times" pitchFamily="18" charset="0"/>
                </a:endParaRPr>
              </a:p>
            </p:txBody>
          </p:sp>
        </p:grpSp>
        <p:grpSp>
          <p:nvGrpSpPr>
            <p:cNvPr id="8" name="组 9"/>
            <p:cNvGrpSpPr>
              <a:grpSpLocks/>
            </p:cNvGrpSpPr>
            <p:nvPr/>
          </p:nvGrpSpPr>
          <p:grpSpPr bwMode="auto">
            <a:xfrm>
              <a:off x="9286278" y="2098975"/>
              <a:ext cx="1199362" cy="254390"/>
              <a:chOff x="9286278" y="2098975"/>
              <a:chExt cx="1199362" cy="254390"/>
            </a:xfrm>
          </p:grpSpPr>
          <p:sp>
            <p:nvSpPr>
              <p:cNvPr id="12" name="矩形 14"/>
              <p:cNvSpPr/>
              <p:nvPr/>
            </p:nvSpPr>
            <p:spPr>
              <a:xfrm>
                <a:off x="9286278" y="2098478"/>
                <a:ext cx="254058" cy="25499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3" name="文本框 15"/>
              <p:cNvSpPr txBox="1">
                <a:spLocks noChangeArrowheads="1"/>
              </p:cNvSpPr>
              <p:nvPr/>
            </p:nvSpPr>
            <p:spPr bwMode="auto">
              <a:xfrm>
                <a:off x="9503815" y="2129459"/>
                <a:ext cx="981298"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R140,G198, B62</a:t>
                </a:r>
                <a:endParaRPr kumimoji="1" lang="zh-CN" altLang="en-US" sz="700" i="1">
                  <a:solidFill>
                    <a:schemeClr val="bg1"/>
                  </a:solidFill>
                  <a:latin typeface="Times" pitchFamily="18" charset="0"/>
                  <a:cs typeface="Times" pitchFamily="18" charset="0"/>
                </a:endParaRPr>
              </a:p>
            </p:txBody>
          </p:sp>
        </p:grpSp>
        <p:sp>
          <p:nvSpPr>
            <p:cNvPr id="10" name="矩形 10"/>
            <p:cNvSpPr/>
            <p:nvPr/>
          </p:nvSpPr>
          <p:spPr>
            <a:xfrm>
              <a:off x="9286278" y="2460717"/>
              <a:ext cx="254058" cy="253806"/>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1" name="文本框 12"/>
            <p:cNvSpPr txBox="1">
              <a:spLocks noChangeArrowheads="1"/>
            </p:cNvSpPr>
            <p:nvPr/>
          </p:nvSpPr>
          <p:spPr bwMode="auto">
            <a:xfrm>
              <a:off x="9503815" y="2491698"/>
              <a:ext cx="1175017"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R90,G203, B245</a:t>
              </a:r>
              <a:endParaRPr kumimoji="1" lang="zh-CN" altLang="en-US" sz="700" i="1">
                <a:solidFill>
                  <a:schemeClr val="bg1"/>
                </a:solidFill>
                <a:latin typeface="Times" pitchFamily="18" charset="0"/>
                <a:cs typeface="Times" pitchFamily="18" charset="0"/>
              </a:endParaRPr>
            </a:p>
          </p:txBody>
        </p:sp>
      </p:grpSp>
      <p:pic>
        <p:nvPicPr>
          <p:cNvPr id="17" name="Picture 15" descr="ZTE_ppt_design_0202-06.jpg"/>
          <p:cNvPicPr>
            <a:picLocks noChangeAspect="1"/>
          </p:cNvPicPr>
          <p:nvPr/>
        </p:nvPicPr>
        <p:blipFill>
          <a:blip r:embed="rId2"/>
          <a:srcRect/>
          <a:stretch>
            <a:fillRect/>
          </a:stretch>
        </p:blipFill>
        <p:spPr bwMode="auto">
          <a:xfrm>
            <a:off x="0" y="6470650"/>
            <a:ext cx="9144000" cy="387350"/>
          </a:xfrm>
          <a:prstGeom prst="rect">
            <a:avLst/>
          </a:prstGeom>
          <a:noFill/>
          <a:ln w="9525">
            <a:noFill/>
            <a:miter lim="800000"/>
            <a:headEnd/>
            <a:tailEnd/>
          </a:ln>
        </p:spPr>
      </p:pic>
      <p:sp>
        <p:nvSpPr>
          <p:cNvPr id="18" name="TextBox 16"/>
          <p:cNvSpPr txBox="1">
            <a:spLocks noChangeArrowheads="1"/>
          </p:cNvSpPr>
          <p:nvPr/>
        </p:nvSpPr>
        <p:spPr bwMode="auto">
          <a:xfrm>
            <a:off x="4271963" y="6605588"/>
            <a:ext cx="2190750" cy="169862"/>
          </a:xfrm>
          <a:prstGeom prst="rect">
            <a:avLst/>
          </a:prstGeom>
          <a:noFill/>
          <a:ln w="9525">
            <a:noFill/>
            <a:miter lim="800000"/>
            <a:headEnd/>
            <a:tailEnd/>
          </a:ln>
        </p:spPr>
        <p:txBody>
          <a:bodyPr lIns="0" tIns="0" rIns="0" bIns="0"/>
          <a:lstStyle/>
          <a:p>
            <a:pPr>
              <a:defRPr/>
            </a:pPr>
            <a:r>
              <a:rPr kumimoji="1" lang="en-US" sz="600">
                <a:solidFill>
                  <a:srgbClr val="7F7F7F"/>
                </a:solidFill>
                <a:latin typeface="Arial" pitchFamily="34" charset="0"/>
                <a:cs typeface="Arial" pitchFamily="34" charset="0"/>
              </a:rPr>
              <a:t>© ZTE Corporation. All rights reserved</a:t>
            </a:r>
          </a:p>
        </p:txBody>
      </p:sp>
      <p:sp>
        <p:nvSpPr>
          <p:cNvPr id="19" name="Slide Number Placeholder 5"/>
          <p:cNvSpPr>
            <a:spLocks noGrp="1"/>
          </p:cNvSpPr>
          <p:nvPr/>
        </p:nvSpPr>
        <p:spPr bwMode="auto">
          <a:xfrm>
            <a:off x="238125" y="6540500"/>
            <a:ext cx="419100" cy="365125"/>
          </a:xfrm>
          <a:prstGeom prst="rect">
            <a:avLst/>
          </a:prstGeom>
          <a:noFill/>
          <a:ln w="9525">
            <a:noFill/>
            <a:miter lim="800000"/>
            <a:headEnd/>
            <a:tailEnd/>
          </a:ln>
        </p:spPr>
        <p:txBody>
          <a:bodyPr anchor="ctr"/>
          <a:lstStyle/>
          <a:p>
            <a:pPr>
              <a:defRPr/>
            </a:pPr>
            <a:fld id="{D3BF6E97-DDC3-4452-AAC6-6DE1DABCBE0C}" type="slidenum">
              <a:rPr lang="en-US" sz="800">
                <a:solidFill>
                  <a:srgbClr val="404040"/>
                </a:solidFill>
                <a:latin typeface="微软雅黑" pitchFamily="34" charset="-122"/>
                <a:ea typeface="微软雅黑" pitchFamily="34" charset="-122"/>
                <a:cs typeface="Arial" pitchFamily="34" charset="0"/>
              </a:rPr>
              <a:pPr>
                <a:defRPr/>
              </a:pPr>
              <a:t>‹#›</a:t>
            </a:fld>
            <a:endParaRPr lang="en-US" sz="800">
              <a:solidFill>
                <a:srgbClr val="404040"/>
              </a:solidFill>
              <a:latin typeface="微软雅黑" pitchFamily="34" charset="-122"/>
              <a:ea typeface="微软雅黑" pitchFamily="34" charset="-122"/>
              <a:cs typeface="Arial" pitchFamily="34" charset="0"/>
            </a:endParaRPr>
          </a:p>
        </p:txBody>
      </p:sp>
      <p:sp>
        <p:nvSpPr>
          <p:cNvPr id="20" name="TextBox 18"/>
          <p:cNvSpPr txBox="1">
            <a:spLocks noChangeArrowheads="1"/>
          </p:cNvSpPr>
          <p:nvPr/>
        </p:nvSpPr>
        <p:spPr bwMode="auto">
          <a:xfrm>
            <a:off x="7791450" y="215900"/>
            <a:ext cx="1265238" cy="404813"/>
          </a:xfrm>
          <a:prstGeom prst="rect">
            <a:avLst/>
          </a:prstGeom>
          <a:noFill/>
          <a:ln w="9525">
            <a:noFill/>
            <a:miter lim="800000"/>
            <a:headEnd/>
            <a:tailEnd/>
          </a:ln>
        </p:spPr>
        <p:txBody>
          <a:bodyPr lIns="0" tIns="0" rIns="0" bIns="0"/>
          <a:lstStyle/>
          <a:p>
            <a:pPr>
              <a:defRPr/>
            </a:pPr>
            <a:r>
              <a:rPr lang="en-US" sz="1000" dirty="0" err="1">
                <a:solidFill>
                  <a:srgbClr val="404040"/>
                </a:solidFill>
                <a:latin typeface="微软雅黑" pitchFamily="34" charset="-122"/>
                <a:ea typeface="微软雅黑" pitchFamily="34" charset="-122"/>
                <a:cs typeface="Arial" pitchFamily="34" charset="0"/>
              </a:rPr>
              <a:t>秘密</a:t>
            </a:r>
            <a:r>
              <a:rPr lang="en-US" sz="1000" dirty="0">
                <a:solidFill>
                  <a:srgbClr val="404040"/>
                </a:solidFill>
                <a:latin typeface="微软雅黑" pitchFamily="34" charset="-122"/>
                <a:ea typeface="微软雅黑" pitchFamily="34" charset="-122"/>
                <a:cs typeface="Arial" pitchFamily="34" charset="0"/>
              </a:rPr>
              <a:t> Confidential</a:t>
            </a:r>
            <a:r>
              <a:rPr lang="en-US" sz="1000" b="1" dirty="0">
                <a:solidFill>
                  <a:srgbClr val="404040"/>
                </a:solidFill>
                <a:latin typeface="微软雅黑" pitchFamily="34" charset="-122"/>
                <a:ea typeface="Heiti SC Light"/>
                <a:cs typeface="微软雅黑" pitchFamily="34" charset="-122"/>
              </a:rPr>
              <a:t>▲</a:t>
            </a:r>
            <a:endParaRPr kumimoji="1" lang="en-US" sz="1000" b="1" dirty="0">
              <a:solidFill>
                <a:srgbClr val="404040"/>
              </a:solidFill>
              <a:latin typeface="微软雅黑" pitchFamily="34" charset="-122"/>
              <a:ea typeface="Heiti SC Light"/>
              <a:cs typeface="微软雅黑" pitchFamily="34" charset="-122"/>
            </a:endParaRPr>
          </a:p>
        </p:txBody>
      </p:sp>
      <p:sp>
        <p:nvSpPr>
          <p:cNvPr id="9" name="文本占位符 2"/>
          <p:cNvSpPr>
            <a:spLocks noGrp="1"/>
          </p:cNvSpPr>
          <p:nvPr>
            <p:ph idx="1"/>
          </p:nvPr>
        </p:nvSpPr>
        <p:spPr>
          <a:xfrm>
            <a:off x="336137" y="1514284"/>
            <a:ext cx="5335067" cy="4841712"/>
          </a:xfrm>
          <a:prstGeom prst="rect">
            <a:avLst/>
          </a:prstGeom>
        </p:spPr>
        <p:txBody>
          <a:bodyPr rtlCol="0">
            <a:noAutofit/>
          </a:bodyPr>
          <a:lstStyle>
            <a:lvl1pPr>
              <a:lnSpc>
                <a:spcPct val="130000"/>
              </a:lnSpc>
              <a:defRPr kumimoji="1" lang="zh-CN" altLang="en-US" sz="1800" dirty="0" smtClean="0">
                <a:solidFill>
                  <a:srgbClr val="404040"/>
                </a:solidFill>
              </a:defRPr>
            </a:lvl1pPr>
            <a:lvl2pPr>
              <a:lnSpc>
                <a:spcPct val="130000"/>
              </a:lnSpc>
              <a:defRPr kumimoji="1" lang="zh-CN" altLang="en-US" sz="1400" b="0" i="0" kern="1200" dirty="0" smtClean="0">
                <a:solidFill>
                  <a:srgbClr val="404040"/>
                </a:solidFill>
                <a:latin typeface="+mn-lt"/>
                <a:ea typeface="微软雅黑"/>
                <a:cs typeface="+mn-cs"/>
              </a:defRPr>
            </a:lvl2pPr>
          </a:lstStyle>
          <a:p>
            <a:pPr lvl="0"/>
            <a:r>
              <a:rPr lang="en-US" altLang="zh-CN" smtClean="0"/>
              <a:t>Click to edit Master text styles</a:t>
            </a:r>
          </a:p>
          <a:p>
            <a:pPr lvl="1"/>
            <a:r>
              <a:rPr lang="en-US" altLang="zh-CN" smtClean="0"/>
              <a:t>Second level</a:t>
            </a:r>
          </a:p>
        </p:txBody>
      </p:sp>
      <p:sp>
        <p:nvSpPr>
          <p:cNvPr id="14" name="标题 13"/>
          <p:cNvSpPr>
            <a:spLocks noGrp="1"/>
          </p:cNvSpPr>
          <p:nvPr>
            <p:ph type="title"/>
          </p:nvPr>
        </p:nvSpPr>
        <p:spPr>
          <a:xfrm>
            <a:off x="336137" y="420728"/>
            <a:ext cx="8513762" cy="964969"/>
          </a:xfrm>
        </p:spPr>
        <p:txBody>
          <a:bodyPr rtlCol="0">
            <a:noAutofit/>
          </a:bodyPr>
          <a:lstStyle>
            <a:lvl1pPr>
              <a:defRPr lang="zh-CN" altLang="en-US" dirty="0">
                <a:solidFill>
                  <a:srgbClr val="008FD4"/>
                </a:solidFill>
              </a:defRPr>
            </a:lvl1pPr>
          </a:lstStyle>
          <a:p>
            <a:pPr lvl="0"/>
            <a:r>
              <a:rPr lang="en-US" altLang="zh-CN" smtClean="0"/>
              <a:t>Click to edit Master title style</a:t>
            </a:r>
            <a:endParaRPr lang="zh-CN" altLang="en-US" dirty="0"/>
          </a:p>
        </p:txBody>
      </p:sp>
      <p:sp>
        <p:nvSpPr>
          <p:cNvPr id="21" name="文本占位符 2"/>
          <p:cNvSpPr>
            <a:spLocks noGrp="1"/>
          </p:cNvSpPr>
          <p:nvPr>
            <p:ph idx="10"/>
          </p:nvPr>
        </p:nvSpPr>
        <p:spPr>
          <a:xfrm>
            <a:off x="5979870" y="1514284"/>
            <a:ext cx="2870027" cy="4841712"/>
          </a:xfrm>
          <a:prstGeom prst="rect">
            <a:avLst/>
          </a:prstGeom>
        </p:spPr>
        <p:txBody>
          <a:bodyPr rtlCol="0">
            <a:noAutofit/>
          </a:bodyPr>
          <a:lstStyle>
            <a:lvl1pPr>
              <a:lnSpc>
                <a:spcPct val="130000"/>
              </a:lnSpc>
              <a:defRPr kumimoji="1" lang="zh-CN" altLang="en-US" sz="1800" dirty="0" smtClean="0">
                <a:solidFill>
                  <a:srgbClr val="404040"/>
                </a:solidFill>
              </a:defRPr>
            </a:lvl1pPr>
            <a:lvl2pPr>
              <a:lnSpc>
                <a:spcPct val="130000"/>
              </a:lnSpc>
              <a:defRPr kumimoji="1" lang="zh-CN" altLang="en-US" sz="1400" b="0" i="0" kern="1200" dirty="0" smtClean="0">
                <a:solidFill>
                  <a:srgbClr val="404040"/>
                </a:solidFill>
                <a:latin typeface="+mn-lt"/>
                <a:ea typeface="微软雅黑"/>
                <a:cs typeface="+mn-cs"/>
              </a:defRPr>
            </a:lvl2pPr>
          </a:lstStyle>
          <a:p>
            <a:pPr lvl="0"/>
            <a:r>
              <a:rPr lang="en-US" altLang="zh-CN" smtClean="0"/>
              <a:t>Click to edit Master text styles</a:t>
            </a:r>
          </a:p>
          <a:p>
            <a:pPr lvl="1"/>
            <a:r>
              <a:rPr lang="en-US" altLang="zh-CN" smtClean="0"/>
              <a:t>Second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991491"/>
            <a:ext cx="6144216" cy="1487063"/>
          </a:xfrm>
        </p:spPr>
        <p:txBody>
          <a:bodyPr rtlCol="0">
            <a:noAutofit/>
          </a:bodyPr>
          <a:lstStyle>
            <a:lvl1pPr>
              <a:defRPr lang="en-US" sz="4000" baseline="0" dirty="0">
                <a:solidFill>
                  <a:schemeClr val="bg1"/>
                </a:solidFill>
                <a:latin typeface="Microsoft YaHei"/>
                <a:cs typeface="Microsoft YaHei"/>
              </a:defRPr>
            </a:lvl1pPr>
          </a:lstStyle>
          <a:p>
            <a:pPr lvl="0"/>
            <a:r>
              <a:rPr lang="en-US" altLang="zh-CN"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3833813"/>
            <a:ext cx="1360488" cy="1249362"/>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Heiti SC Light"/>
                <a:ea typeface="Heiti SC Light"/>
                <a:cs typeface="Heiti SC Light"/>
              </a:rPr>
              <a:t>T</a:t>
            </a:r>
            <a:r>
              <a:rPr lang="en-US" altLang="zh-CN" sz="900" noProof="1">
                <a:solidFill>
                  <a:schemeClr val="bg1"/>
                </a:solidFill>
                <a:latin typeface="Heiti SC Light"/>
                <a:ea typeface="Heiti SC Light"/>
                <a:cs typeface="Heiti SC Light"/>
              </a:rPr>
              <a:t>itle:</a:t>
            </a:r>
            <a:endParaRPr lang="en-US" altLang="ja-JP" sz="900" noProof="1">
              <a:solidFill>
                <a:schemeClr val="bg1"/>
              </a:solidFill>
              <a:latin typeface="Heiti SC Light"/>
              <a:ea typeface="Heiti SC Light"/>
              <a:cs typeface="Heiti SC Light"/>
            </a:endParaRPr>
          </a:p>
          <a:p>
            <a:pPr defTabSz="935038">
              <a:defRPr/>
            </a:pPr>
            <a:r>
              <a:rPr lang="en-US" altLang="zh-CN" sz="800" noProof="1">
                <a:solidFill>
                  <a:schemeClr val="bg1"/>
                </a:solidFill>
                <a:latin typeface="Heiti SC Light"/>
                <a:ea typeface="Heiti SC Light"/>
                <a:cs typeface="Heiti SC Light"/>
              </a:rPr>
              <a:t>Type</a:t>
            </a:r>
            <a:r>
              <a:rPr lang="en-US" altLang="ja-JP" sz="800" noProof="1">
                <a:solidFill>
                  <a:schemeClr val="bg1"/>
                </a:solidFill>
                <a:latin typeface="Heiti SC Light"/>
                <a:ea typeface="Heiti SC Light"/>
                <a:cs typeface="Heiti SC Light"/>
              </a:rPr>
              <a:t>: </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：32-</a:t>
            </a:r>
            <a:r>
              <a:rPr lang="en-US" altLang="ja-JP" sz="800" noProof="1">
                <a:solidFill>
                  <a:schemeClr val="bg1"/>
                </a:solidFill>
                <a:latin typeface="Heiti SC Light"/>
                <a:ea typeface="Heiti SC Light"/>
                <a:cs typeface="Heiti SC Light"/>
              </a:rPr>
              <a:t>24-</a:t>
            </a:r>
            <a:r>
              <a:rPr lang="en-US" altLang="zh-CN" sz="800" noProof="1">
                <a:solidFill>
                  <a:schemeClr val="bg1"/>
                </a:solidFill>
                <a:latin typeface="Heiti SC Light"/>
                <a:ea typeface="Heiti SC Light"/>
                <a:cs typeface="Heiti SC Light"/>
              </a:rPr>
              <a:t>pt</a:t>
            </a:r>
            <a:endParaRPr lang="en-US" altLang="ja-JP"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C</a:t>
            </a:r>
            <a:r>
              <a:rPr lang="en-US" altLang="zh-CN" sz="800" noProof="1">
                <a:solidFill>
                  <a:schemeClr val="bg1"/>
                </a:solidFill>
                <a:latin typeface="Heiti SC Light"/>
                <a:ea typeface="Heiti SC Light"/>
                <a:cs typeface="Heiti SC Light"/>
              </a:rPr>
              <a:t>olor</a:t>
            </a: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he ZTE blue</a:t>
            </a:r>
            <a:r>
              <a:rPr lang="en-US" altLang="ja-JP" sz="800" noProof="1">
                <a:solidFill>
                  <a:schemeClr val="bg1"/>
                </a:solidFill>
                <a:latin typeface="Heiti SC Light"/>
                <a:ea typeface="Heiti SC Light"/>
                <a:cs typeface="Heiti SC Light"/>
              </a:rPr>
              <a:t> </a:t>
            </a:r>
          </a:p>
          <a:p>
            <a:pPr defTabSz="935038">
              <a:defRPr/>
            </a:pPr>
            <a:endParaRPr lang="en-US" altLang="zh-CN" sz="900" noProof="1">
              <a:solidFill>
                <a:schemeClr val="bg1"/>
              </a:solidFill>
              <a:latin typeface="Heiti SC Light"/>
              <a:ea typeface="Heiti SC Light"/>
              <a:cs typeface="Heiti SC Light"/>
            </a:endParaRPr>
          </a:p>
          <a:p>
            <a:pPr defTabSz="935038">
              <a:defRPr/>
            </a:pPr>
            <a:r>
              <a:rPr lang="en-US" altLang="zh-CN" sz="900" noProof="1">
                <a:solidFill>
                  <a:schemeClr val="bg1"/>
                </a:solidFill>
                <a:latin typeface="Heiti SC Light"/>
                <a:ea typeface="Heiti SC Light"/>
                <a:cs typeface="Heiti SC Light"/>
              </a:rPr>
              <a:t>Subtitle:</a:t>
            </a:r>
            <a:endParaRPr lang="en-US" altLang="ja-JP" sz="9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ype</a:t>
            </a:r>
            <a:r>
              <a:rPr lang="en-US" sz="800" noProof="1">
                <a:solidFill>
                  <a:schemeClr val="bg1"/>
                </a:solidFill>
                <a:latin typeface="Heiti SC Light"/>
                <a:ea typeface="Heiti SC Light"/>
                <a:cs typeface="Heiti SC Light"/>
              </a:rPr>
              <a:t>：</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20pt</a:t>
            </a:r>
          </a:p>
          <a:p>
            <a:pPr defTabSz="935038">
              <a:defRPr/>
            </a:pPr>
            <a:r>
              <a:rPr lang="en-US" sz="800" noProof="1">
                <a:solidFill>
                  <a:schemeClr val="bg1"/>
                </a:solidFill>
                <a:latin typeface="Heiti SC Light"/>
                <a:ea typeface="Heiti SC Light"/>
                <a:cs typeface="Heiti SC Light"/>
              </a:rPr>
              <a:t>Color: The </a:t>
            </a:r>
            <a:r>
              <a:rPr lang="en-US" altLang="zh-CN" sz="800" noProof="1">
                <a:solidFill>
                  <a:schemeClr val="bg1"/>
                </a:solidFill>
                <a:latin typeface="Heiti SC Light"/>
                <a:ea typeface="Heiti SC Light"/>
                <a:cs typeface="Heiti SC Light"/>
              </a:rPr>
              <a:t>ZTE green</a:t>
            </a:r>
            <a:endParaRPr lang="en-US" altLang="ja-JP" sz="800" noProof="1">
              <a:solidFill>
                <a:schemeClr val="bg1"/>
              </a:solidFill>
              <a:latin typeface="Heiti SC Light"/>
              <a:ea typeface="Heiti SC Light"/>
              <a:cs typeface="Heiti SC Light"/>
            </a:endParaRPr>
          </a:p>
        </p:txBody>
      </p:sp>
      <p:sp>
        <p:nvSpPr>
          <p:cNvPr id="6" name="TextBox 5"/>
          <p:cNvSpPr txBox="1">
            <a:spLocks noChangeArrowheads="1"/>
          </p:cNvSpPr>
          <p:nvPr/>
        </p:nvSpPr>
        <p:spPr bwMode="auto">
          <a:xfrm>
            <a:off x="5848350" y="5938838"/>
            <a:ext cx="184150" cy="369887"/>
          </a:xfrm>
          <a:prstGeom prst="rect">
            <a:avLst/>
          </a:prstGeom>
          <a:noFill/>
          <a:ln w="9525">
            <a:noFill/>
            <a:miter lim="800000"/>
            <a:headEnd/>
            <a:tailEnd/>
          </a:ln>
        </p:spPr>
        <p:txBody>
          <a:bodyPr wrap="none">
            <a:spAutoFit/>
          </a:bodyPr>
          <a:lstStyle/>
          <a:p>
            <a:pPr>
              <a:defRPr/>
            </a:pPr>
            <a:endParaRPr lang="en-US">
              <a:cs typeface="Arial" pitchFamily="34" charset="0"/>
            </a:endParaRPr>
          </a:p>
        </p:txBody>
      </p:sp>
      <p:sp>
        <p:nvSpPr>
          <p:cNvPr id="7" name="TextBox 6"/>
          <p:cNvSpPr txBox="1">
            <a:spLocks noChangeArrowheads="1"/>
          </p:cNvSpPr>
          <p:nvPr/>
        </p:nvSpPr>
        <p:spPr bwMode="auto">
          <a:xfrm>
            <a:off x="4814888" y="5559425"/>
            <a:ext cx="184150" cy="369888"/>
          </a:xfrm>
          <a:prstGeom prst="rect">
            <a:avLst/>
          </a:prstGeom>
          <a:noFill/>
          <a:ln w="9525">
            <a:noFill/>
            <a:miter lim="800000"/>
            <a:headEnd/>
            <a:tailEnd/>
          </a:ln>
        </p:spPr>
        <p:txBody>
          <a:bodyPr wrap="none">
            <a:spAutoFit/>
          </a:bodyPr>
          <a:lstStyle/>
          <a:p>
            <a:pPr>
              <a:defRPr/>
            </a:pPr>
            <a:endParaRPr lang="en-US">
              <a:cs typeface="Arial" pitchFamily="34" charset="0"/>
            </a:endParaRPr>
          </a:p>
        </p:txBody>
      </p:sp>
      <p:sp>
        <p:nvSpPr>
          <p:cNvPr id="10" name="TextBox 9"/>
          <p:cNvSpPr txBox="1">
            <a:spLocks noChangeArrowheads="1"/>
          </p:cNvSpPr>
          <p:nvPr/>
        </p:nvSpPr>
        <p:spPr bwMode="auto">
          <a:xfrm>
            <a:off x="4037013" y="4851400"/>
            <a:ext cx="185737" cy="369888"/>
          </a:xfrm>
          <a:prstGeom prst="rect">
            <a:avLst/>
          </a:prstGeom>
          <a:noFill/>
          <a:ln w="9525">
            <a:noFill/>
            <a:miter lim="800000"/>
            <a:headEnd/>
            <a:tailEnd/>
          </a:ln>
        </p:spPr>
        <p:txBody>
          <a:bodyPr wrap="none">
            <a:spAutoFit/>
          </a:bodyPr>
          <a:lstStyle/>
          <a:p>
            <a:pPr>
              <a:defRPr/>
            </a:pPr>
            <a:endParaRPr lang="en-US">
              <a:cs typeface="Arial" pitchFamily="34" charset="0"/>
            </a:endParaRPr>
          </a:p>
        </p:txBody>
      </p:sp>
      <p:grpSp>
        <p:nvGrpSpPr>
          <p:cNvPr id="2" name="组 5"/>
          <p:cNvGrpSpPr>
            <a:grpSpLocks/>
          </p:cNvGrpSpPr>
          <p:nvPr/>
        </p:nvGrpSpPr>
        <p:grpSpPr bwMode="auto">
          <a:xfrm>
            <a:off x="9364663" y="5135563"/>
            <a:ext cx="1392237" cy="1317625"/>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805"/>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9" name="文本框 19"/>
              <p:cNvSpPr txBox="1">
                <a:spLocks noChangeArrowheads="1"/>
              </p:cNvSpPr>
              <p:nvPr/>
            </p:nvSpPr>
            <p:spPr bwMode="auto">
              <a:xfrm>
                <a:off x="9503815" y="1756496"/>
                <a:ext cx="717713"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G143, B212</a:t>
                </a:r>
                <a:endParaRPr kumimoji="1" lang="zh-CN" altLang="en-US" sz="700" i="1">
                  <a:solidFill>
                    <a:schemeClr val="bg1"/>
                  </a:solidFill>
                  <a:latin typeface="Times" pitchFamily="18" charset="0"/>
                  <a:cs typeface="Times" pitchFamily="18" charset="0"/>
                </a:endParaRPr>
              </a:p>
            </p:txBody>
          </p:sp>
        </p:grpSp>
        <p:grpSp>
          <p:nvGrpSpPr>
            <p:cNvPr id="4" name="组 9"/>
            <p:cNvGrpSpPr>
              <a:grpSpLocks/>
            </p:cNvGrpSpPr>
            <p:nvPr/>
          </p:nvGrpSpPr>
          <p:grpSpPr bwMode="auto">
            <a:xfrm>
              <a:off x="9286278" y="2098975"/>
              <a:ext cx="1199362" cy="254390"/>
              <a:chOff x="9286278" y="2098975"/>
              <a:chExt cx="1199362" cy="254390"/>
            </a:xfrm>
          </p:grpSpPr>
          <p:sp>
            <p:nvSpPr>
              <p:cNvPr id="16" name="矩形 15"/>
              <p:cNvSpPr/>
              <p:nvPr/>
            </p:nvSpPr>
            <p:spPr>
              <a:xfrm>
                <a:off x="9286278" y="2098478"/>
                <a:ext cx="254058" cy="25499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7" name="文本框 15"/>
              <p:cNvSpPr txBox="1">
                <a:spLocks noChangeArrowheads="1"/>
              </p:cNvSpPr>
              <p:nvPr/>
            </p:nvSpPr>
            <p:spPr bwMode="auto">
              <a:xfrm>
                <a:off x="9503815" y="2129459"/>
                <a:ext cx="981298"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R140,G198, B62</a:t>
                </a:r>
                <a:endParaRPr kumimoji="1" lang="zh-CN" altLang="en-US" sz="700" i="1">
                  <a:solidFill>
                    <a:schemeClr val="bg1"/>
                  </a:solidFill>
                  <a:latin typeface="Times" pitchFamily="18" charset="0"/>
                  <a:cs typeface="Times" pitchFamily="18" charset="0"/>
                </a:endParaRPr>
              </a:p>
            </p:txBody>
          </p:sp>
        </p:grpSp>
        <p:sp>
          <p:nvSpPr>
            <p:cNvPr id="14" name="矩形 13"/>
            <p:cNvSpPr/>
            <p:nvPr/>
          </p:nvSpPr>
          <p:spPr>
            <a:xfrm>
              <a:off x="9286278" y="2460717"/>
              <a:ext cx="254058" cy="253806"/>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5" name="文本框 12"/>
            <p:cNvSpPr txBox="1">
              <a:spLocks noChangeArrowheads="1"/>
            </p:cNvSpPr>
            <p:nvPr/>
          </p:nvSpPr>
          <p:spPr bwMode="auto">
            <a:xfrm>
              <a:off x="9503815" y="2491698"/>
              <a:ext cx="1175017"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R90,G203, B245</a:t>
              </a:r>
              <a:endParaRPr kumimoji="1" lang="zh-CN" altLang="en-US" sz="700" i="1">
                <a:solidFill>
                  <a:schemeClr val="bg1"/>
                </a:solidFill>
                <a:latin typeface="Times" pitchFamily="18" charset="0"/>
                <a:cs typeface="Times" pitchFamily="18" charset="0"/>
              </a:endParaRPr>
            </a:p>
          </p:txBody>
        </p:sp>
      </p:grpSp>
      <p:sp>
        <p:nvSpPr>
          <p:cNvPr id="20" name="TextBox 18"/>
          <p:cNvSpPr txBox="1">
            <a:spLocks noChangeArrowheads="1"/>
          </p:cNvSpPr>
          <p:nvPr/>
        </p:nvSpPr>
        <p:spPr bwMode="auto">
          <a:xfrm>
            <a:off x="8153400" y="1354138"/>
            <a:ext cx="914400" cy="1219200"/>
          </a:xfrm>
          <a:prstGeom prst="rect">
            <a:avLst/>
          </a:prstGeom>
          <a:noFill/>
          <a:ln w="9525">
            <a:noFill/>
            <a:miter lim="800000"/>
            <a:headEnd/>
            <a:tailEnd/>
          </a:ln>
        </p:spPr>
        <p:txBody>
          <a:bodyPr wrap="none" lIns="0" tIns="0" rIns="0" bIns="0"/>
          <a:lstStyle/>
          <a:p>
            <a:pPr>
              <a:defRPr/>
            </a:pPr>
            <a:endParaRPr kumimoji="1" lang="en-US">
              <a:cs typeface="Arial" pitchFamily="34" charset="0"/>
            </a:endParaRPr>
          </a:p>
        </p:txBody>
      </p:sp>
      <p:sp>
        <p:nvSpPr>
          <p:cNvPr id="21" name="TextBox 19"/>
          <p:cNvSpPr txBox="1">
            <a:spLocks noChangeArrowheads="1"/>
          </p:cNvSpPr>
          <p:nvPr/>
        </p:nvSpPr>
        <p:spPr bwMode="auto">
          <a:xfrm>
            <a:off x="4864100" y="4503738"/>
            <a:ext cx="914400" cy="1219200"/>
          </a:xfrm>
          <a:prstGeom prst="rect">
            <a:avLst/>
          </a:prstGeom>
          <a:noFill/>
          <a:ln w="9525">
            <a:noFill/>
            <a:miter lim="800000"/>
            <a:headEnd/>
            <a:tailEnd/>
          </a:ln>
        </p:spPr>
        <p:txBody>
          <a:bodyPr wrap="none" lIns="0" tIns="0" rIns="0" bIns="0"/>
          <a:lstStyle/>
          <a:p>
            <a:pPr>
              <a:defRPr/>
            </a:pPr>
            <a:endParaRPr kumimoji="1" lang="en-US">
              <a:cs typeface="Arial" pitchFamily="34" charset="0"/>
            </a:endParaRPr>
          </a:p>
        </p:txBody>
      </p:sp>
      <p:pic>
        <p:nvPicPr>
          <p:cNvPr id="22" name="Picture 20" descr="ZTE_ppt_design02-06.png"/>
          <p:cNvPicPr>
            <a:picLocks noChangeAspect="1"/>
          </p:cNvPicPr>
          <p:nvPr/>
        </p:nvPicPr>
        <p:blipFill>
          <a:blip r:embed="rId3"/>
          <a:srcRect/>
          <a:stretch>
            <a:fillRect/>
          </a:stretch>
        </p:blipFill>
        <p:spPr bwMode="auto">
          <a:xfrm>
            <a:off x="7127875" y="414338"/>
            <a:ext cx="1711325" cy="1341437"/>
          </a:xfrm>
          <a:prstGeom prst="rect">
            <a:avLst/>
          </a:prstGeom>
          <a:noFill/>
          <a:ln w="9525">
            <a:noFill/>
            <a:miter lim="800000"/>
            <a:headEnd/>
            <a:tailEnd/>
          </a:ln>
        </p:spPr>
      </p:pic>
      <p:sp>
        <p:nvSpPr>
          <p:cNvPr id="9" name="副标题 2"/>
          <p:cNvSpPr>
            <a:spLocks noGrp="1"/>
          </p:cNvSpPr>
          <p:nvPr>
            <p:ph type="subTitle" idx="1"/>
          </p:nvPr>
        </p:nvSpPr>
        <p:spPr>
          <a:xfrm>
            <a:off x="336142" y="1147422"/>
            <a:ext cx="6400800" cy="750347"/>
          </a:xfrm>
        </p:spPr>
        <p:txBody>
          <a:bodyPr>
            <a:normAutofit/>
          </a:bodyPr>
          <a:lstStyle>
            <a:lvl1pPr marL="0" indent="0" algn="l">
              <a:buNone/>
              <a:defRPr kumimoji="1" lang="zh-CN" altLang="en-US" sz="2000" b="0" i="0" kern="1200" dirty="0">
                <a:solidFill>
                  <a:srgbClr val="8CC63E"/>
                </a:solidFill>
                <a:latin typeface="+mn-lt"/>
                <a:ea typeface="微软雅黑"/>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zh-CN" smtClean="0"/>
              <a:t>Click to edit Master subtitle style</a:t>
            </a:r>
            <a:endParaRPr lang="zh-CN" altLang="en-US" dirty="0"/>
          </a:p>
        </p:txBody>
      </p:sp>
      <p:sp>
        <p:nvSpPr>
          <p:cNvPr id="35" name="Text Placeholder 34"/>
          <p:cNvSpPr>
            <a:spLocks noGrp="1"/>
          </p:cNvSpPr>
          <p:nvPr>
            <p:ph type="body" sz="quarter" idx="10"/>
          </p:nvPr>
        </p:nvSpPr>
        <p:spPr>
          <a:xfrm>
            <a:off x="336554" y="2820985"/>
            <a:ext cx="4478338" cy="1342429"/>
          </a:xfrm>
        </p:spPr>
        <p:txBody>
          <a:bodyPr>
            <a:normAutofit/>
          </a:bodyPr>
          <a:lstStyle>
            <a:lvl1pPr marL="0" indent="0">
              <a:buNone/>
              <a:defRPr sz="1400">
                <a:solidFill>
                  <a:srgbClr val="FFFFFF"/>
                </a:solidFill>
                <a:latin typeface="微软雅黑"/>
                <a:ea typeface="Heiti SC Light"/>
                <a:cs typeface="微软雅黑"/>
              </a:defRPr>
            </a:lvl1pPr>
          </a:lstStyle>
          <a:p>
            <a:pPr lvl="0"/>
            <a:r>
              <a:rPr lang="en-US" altLang="zh-CN" smtClean="0"/>
              <a:t>Click to edit Master text styles</a:t>
            </a:r>
          </a:p>
        </p:txBody>
      </p:sp>
      <p:sp>
        <p:nvSpPr>
          <p:cNvPr id="8" name="标题 1"/>
          <p:cNvSpPr>
            <a:spLocks noGrp="1"/>
          </p:cNvSpPr>
          <p:nvPr>
            <p:ph type="ctrTitle"/>
          </p:nvPr>
        </p:nvSpPr>
        <p:spPr>
          <a:xfrm>
            <a:off x="336142" y="543308"/>
            <a:ext cx="6400800" cy="592317"/>
          </a:xfrm>
        </p:spPr>
        <p:txBody>
          <a:bodyPr>
            <a:noAutofit/>
          </a:bodyPr>
          <a:lstStyle>
            <a:lvl1pPr algn="l">
              <a:defRPr kumimoji="1" lang="zh-CN" altLang="en-US" sz="2400" b="1" i="0" kern="1200" dirty="0">
                <a:solidFill>
                  <a:schemeClr val="bg1"/>
                </a:solidFill>
                <a:latin typeface="+mn-lt"/>
                <a:ea typeface="微软雅黑"/>
                <a:cs typeface="+mn-cs"/>
              </a:defRPr>
            </a:lvl1pPr>
          </a:lstStyle>
          <a:p>
            <a:r>
              <a:rPr lang="en-US" altLang="zh-CN" smtClean="0"/>
              <a:t>Click to edit Master title style</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3833813"/>
            <a:ext cx="1360488" cy="1249362"/>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Heiti SC Light"/>
                <a:ea typeface="Heiti SC Light"/>
                <a:cs typeface="Heiti SC Light"/>
              </a:rPr>
              <a:t>T</a:t>
            </a:r>
            <a:r>
              <a:rPr lang="en-US" altLang="zh-CN" sz="900" noProof="1">
                <a:solidFill>
                  <a:schemeClr val="bg1"/>
                </a:solidFill>
                <a:latin typeface="Heiti SC Light"/>
                <a:ea typeface="Heiti SC Light"/>
                <a:cs typeface="Heiti SC Light"/>
              </a:rPr>
              <a:t>itle:</a:t>
            </a:r>
            <a:endParaRPr lang="en-US" altLang="ja-JP" sz="900" noProof="1">
              <a:solidFill>
                <a:schemeClr val="bg1"/>
              </a:solidFill>
              <a:latin typeface="Heiti SC Light"/>
              <a:ea typeface="Heiti SC Light"/>
              <a:cs typeface="Heiti SC Light"/>
            </a:endParaRPr>
          </a:p>
          <a:p>
            <a:pPr defTabSz="935038">
              <a:defRPr/>
            </a:pPr>
            <a:r>
              <a:rPr lang="en-US" altLang="zh-CN" sz="800" noProof="1">
                <a:solidFill>
                  <a:schemeClr val="bg1"/>
                </a:solidFill>
                <a:latin typeface="Heiti SC Light"/>
                <a:ea typeface="Heiti SC Light"/>
                <a:cs typeface="Heiti SC Light"/>
              </a:rPr>
              <a:t>Type</a:t>
            </a:r>
            <a:r>
              <a:rPr lang="en-US" altLang="ja-JP" sz="800" noProof="1">
                <a:solidFill>
                  <a:schemeClr val="bg1"/>
                </a:solidFill>
                <a:latin typeface="Heiti SC Light"/>
                <a:ea typeface="Heiti SC Light"/>
                <a:cs typeface="Heiti SC Light"/>
              </a:rPr>
              <a:t>: </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24-</a:t>
            </a:r>
            <a:r>
              <a:rPr lang="en-US" altLang="zh-CN" sz="800" noProof="1">
                <a:solidFill>
                  <a:schemeClr val="bg1"/>
                </a:solidFill>
                <a:latin typeface="Heiti SC Light"/>
                <a:ea typeface="Heiti SC Light"/>
                <a:cs typeface="Heiti SC Light"/>
              </a:rPr>
              <a:t>pt</a:t>
            </a:r>
            <a:endParaRPr lang="en-US" altLang="ja-JP"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C</a:t>
            </a:r>
            <a:r>
              <a:rPr lang="en-US" altLang="zh-CN" sz="800" noProof="1">
                <a:solidFill>
                  <a:schemeClr val="bg1"/>
                </a:solidFill>
                <a:latin typeface="Heiti SC Light"/>
                <a:ea typeface="Heiti SC Light"/>
                <a:cs typeface="Heiti SC Light"/>
              </a:rPr>
              <a:t>olor</a:t>
            </a: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he ZTE blue</a:t>
            </a:r>
            <a:r>
              <a:rPr lang="en-US" altLang="ja-JP" sz="800" noProof="1">
                <a:solidFill>
                  <a:schemeClr val="bg1"/>
                </a:solidFill>
                <a:latin typeface="Heiti SC Light"/>
                <a:ea typeface="Heiti SC Light"/>
                <a:cs typeface="Heiti SC Light"/>
              </a:rPr>
              <a:t> </a:t>
            </a:r>
          </a:p>
          <a:p>
            <a:pPr defTabSz="935038">
              <a:defRPr/>
            </a:pPr>
            <a:endParaRPr lang="en-US" altLang="zh-CN" sz="900" noProof="1">
              <a:solidFill>
                <a:schemeClr val="bg1"/>
              </a:solidFill>
              <a:latin typeface="Heiti SC Light"/>
              <a:ea typeface="Heiti SC Light"/>
              <a:cs typeface="Heiti SC Light"/>
            </a:endParaRPr>
          </a:p>
          <a:p>
            <a:pPr defTabSz="935038">
              <a:defRPr/>
            </a:pPr>
            <a:r>
              <a:rPr lang="en-US" altLang="zh-CN" sz="900" noProof="1">
                <a:solidFill>
                  <a:schemeClr val="bg1"/>
                </a:solidFill>
                <a:latin typeface="Heiti SC Light"/>
                <a:ea typeface="Heiti SC Light"/>
                <a:cs typeface="Heiti SC Light"/>
              </a:rPr>
              <a:t>Subtitle:</a:t>
            </a:r>
            <a:endParaRPr lang="en-US" altLang="ja-JP" sz="9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ype</a:t>
            </a:r>
            <a:r>
              <a:rPr lang="en-US" sz="800" noProof="1">
                <a:solidFill>
                  <a:schemeClr val="bg1"/>
                </a:solidFill>
                <a:latin typeface="Heiti SC Light"/>
                <a:ea typeface="Heiti SC Light"/>
                <a:cs typeface="Heiti SC Light"/>
              </a:rPr>
              <a:t>：</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20pt</a:t>
            </a:r>
          </a:p>
          <a:p>
            <a:pPr defTabSz="935038">
              <a:defRPr/>
            </a:pPr>
            <a:r>
              <a:rPr lang="en-US" sz="800" noProof="1">
                <a:solidFill>
                  <a:schemeClr val="bg1"/>
                </a:solidFill>
                <a:latin typeface="Heiti SC Light"/>
                <a:ea typeface="Heiti SC Light"/>
                <a:cs typeface="Heiti SC Light"/>
              </a:rPr>
              <a:t>Color: The </a:t>
            </a:r>
            <a:r>
              <a:rPr lang="en-US" altLang="zh-CN" sz="800" noProof="1">
                <a:solidFill>
                  <a:schemeClr val="bg1"/>
                </a:solidFill>
                <a:latin typeface="Heiti SC Light"/>
                <a:ea typeface="Heiti SC Light"/>
                <a:cs typeface="Heiti SC Light"/>
              </a:rPr>
              <a:t>ZTE green</a:t>
            </a:r>
            <a:endParaRPr lang="en-US" altLang="ja-JP" sz="800" noProof="1">
              <a:solidFill>
                <a:schemeClr val="bg1"/>
              </a:solidFill>
              <a:latin typeface="Heiti SC Light"/>
              <a:ea typeface="Heiti SC Light"/>
              <a:cs typeface="Heiti SC Light"/>
            </a:endParaRPr>
          </a:p>
        </p:txBody>
      </p:sp>
      <p:grpSp>
        <p:nvGrpSpPr>
          <p:cNvPr id="2" name="组 5"/>
          <p:cNvGrpSpPr>
            <a:grpSpLocks/>
          </p:cNvGrpSpPr>
          <p:nvPr/>
        </p:nvGrpSpPr>
        <p:grpSpPr bwMode="auto">
          <a:xfrm>
            <a:off x="9364663" y="5135563"/>
            <a:ext cx="1392237" cy="1317625"/>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805"/>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3" name="文本框 19"/>
              <p:cNvSpPr txBox="1">
                <a:spLocks noChangeArrowheads="1"/>
              </p:cNvSpPr>
              <p:nvPr/>
            </p:nvSpPr>
            <p:spPr bwMode="auto">
              <a:xfrm>
                <a:off x="9503815" y="1756496"/>
                <a:ext cx="717713"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G143, B212</a:t>
                </a:r>
                <a:endParaRPr kumimoji="1" lang="zh-CN" altLang="en-US" sz="700" i="1">
                  <a:solidFill>
                    <a:schemeClr val="bg1"/>
                  </a:solidFill>
                  <a:latin typeface="Times" pitchFamily="18" charset="0"/>
                  <a:cs typeface="Times" pitchFamily="18" charset="0"/>
                </a:endParaRPr>
              </a:p>
            </p:txBody>
          </p:sp>
        </p:grpSp>
        <p:grpSp>
          <p:nvGrpSpPr>
            <p:cNvPr id="5"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478"/>
                <a:ext cx="254058" cy="25499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1" name="文本框 15"/>
              <p:cNvSpPr txBox="1">
                <a:spLocks noChangeArrowheads="1"/>
              </p:cNvSpPr>
              <p:nvPr/>
            </p:nvSpPr>
            <p:spPr bwMode="auto">
              <a:xfrm>
                <a:off x="9503815" y="2129459"/>
                <a:ext cx="981298"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R140,G198, B62</a:t>
                </a:r>
                <a:endParaRPr kumimoji="1" lang="zh-CN" altLang="en-US" sz="700" i="1">
                  <a:solidFill>
                    <a:schemeClr val="bg1"/>
                  </a:solidFill>
                  <a:latin typeface="Times" pitchFamily="18" charset="0"/>
                  <a:cs typeface="Times" pitchFamily="18" charset="0"/>
                </a:endParaRPr>
              </a:p>
            </p:txBody>
          </p:sp>
        </p:grpSp>
        <p:sp>
          <p:nvSpPr>
            <p:cNvPr id="8" name="矩形 10"/>
            <p:cNvSpPr/>
            <p:nvPr/>
          </p:nvSpPr>
          <p:spPr>
            <a:xfrm>
              <a:off x="9286278" y="2460717"/>
              <a:ext cx="254058" cy="253806"/>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9" name="文本框 12"/>
            <p:cNvSpPr txBox="1">
              <a:spLocks noChangeArrowheads="1"/>
            </p:cNvSpPr>
            <p:nvPr/>
          </p:nvSpPr>
          <p:spPr bwMode="auto">
            <a:xfrm>
              <a:off x="9503815" y="2491698"/>
              <a:ext cx="1175017"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R90,G203, B245</a:t>
              </a:r>
              <a:endParaRPr kumimoji="1" lang="zh-CN" altLang="en-US" sz="700" i="1">
                <a:solidFill>
                  <a:schemeClr val="bg1"/>
                </a:solidFill>
                <a:latin typeface="Times" pitchFamily="18" charset="0"/>
                <a:cs typeface="Times" pitchFamily="18" charset="0"/>
              </a:endParaRPr>
            </a:p>
          </p:txBody>
        </p:sp>
      </p:grpSp>
      <p:sp>
        <p:nvSpPr>
          <p:cNvPr id="24" name="标题 1"/>
          <p:cNvSpPr>
            <a:spLocks noGrp="1"/>
          </p:cNvSpPr>
          <p:nvPr>
            <p:ph type="ctrTitle"/>
          </p:nvPr>
        </p:nvSpPr>
        <p:spPr>
          <a:xfrm>
            <a:off x="1613648" y="679442"/>
            <a:ext cx="6608016" cy="802415"/>
          </a:xfrm>
        </p:spPr>
        <p:txBody>
          <a:bodyPr rtlCol="0">
            <a:normAutofit/>
          </a:bodyPr>
          <a:lstStyle>
            <a:lvl1pPr>
              <a:defRPr lang="en-US" altLang="zh-CN" sz="2400" dirty="0" smtClean="0">
                <a:solidFill>
                  <a:srgbClr val="008FD4"/>
                </a:solidFill>
              </a:defRPr>
            </a:lvl1pPr>
          </a:lstStyle>
          <a:p>
            <a:pPr lvl="0"/>
            <a:r>
              <a:rPr lang="en-US" altLang="zh-CN" smtClean="0"/>
              <a:t>Click to edit Master title style</a:t>
            </a:r>
            <a:endParaRPr lang="en-US" altLang="zh-CN" dirty="0" smtClean="0"/>
          </a:p>
        </p:txBody>
      </p:sp>
      <p:sp>
        <p:nvSpPr>
          <p:cNvPr id="36" name="Rectangle 3"/>
          <p:cNvSpPr>
            <a:spLocks noGrp="1" noChangeArrowheads="1"/>
          </p:cNvSpPr>
          <p:nvPr>
            <p:ph idx="10"/>
          </p:nvPr>
        </p:nvSpPr>
        <p:spPr bwMode="auto">
          <a:xfrm>
            <a:off x="1613647" y="1605345"/>
            <a:ext cx="6608016" cy="3868813"/>
          </a:xfrm>
          <a:prstGeom prst="rect">
            <a:avLst/>
          </a:prstGeom>
          <a:extLst>
            <a:ext uri="{FAA26D3D-D897-4be2-8F04-BA451C77F1D7}"/>
          </a:extLst>
        </p:spPr>
        <p:txBody>
          <a:bodyPr rtlCol="0">
            <a:normAutofit/>
          </a:bodyPr>
          <a:lstStyle>
            <a:lvl1pPr>
              <a:lnSpc>
                <a:spcPct val="130000"/>
              </a:lnSpc>
              <a:defRPr kumimoji="1" lang="zh-CN" altLang="en-US" sz="2000" dirty="0">
                <a:solidFill>
                  <a:schemeClr val="tx1">
                    <a:lumMod val="75000"/>
                    <a:lumOff val="25000"/>
                  </a:schemeClr>
                </a:solidFill>
              </a:defRPr>
            </a:lvl1pPr>
            <a:lvl2pPr>
              <a:lnSpc>
                <a:spcPct val="130000"/>
              </a:lnSpc>
              <a:defRPr kumimoji="1" lang="zh-CN" altLang="en-US" sz="1800" b="0" i="0" kern="1200" dirty="0">
                <a:solidFill>
                  <a:schemeClr val="tx1">
                    <a:lumMod val="75000"/>
                    <a:lumOff val="25000"/>
                  </a:schemeClr>
                </a:solidFill>
                <a:latin typeface="+mn-lt"/>
                <a:ea typeface="微软雅黑"/>
                <a:cs typeface="+mn-cs"/>
              </a:defRPr>
            </a:lvl2pPr>
            <a:lvl3pPr>
              <a:lnSpc>
                <a:spcPct val="130000"/>
              </a:lnSpc>
              <a:defRPr kumimoji="1" lang="zh-CN" altLang="en-US" sz="1600" b="0" i="0" kern="1200" dirty="0">
                <a:solidFill>
                  <a:schemeClr val="tx1">
                    <a:lumMod val="75000"/>
                    <a:lumOff val="25000"/>
                  </a:schemeClr>
                </a:solidFill>
                <a:latin typeface="+mn-lt"/>
                <a:ea typeface="微软雅黑"/>
                <a:cs typeface="+mn-cs"/>
              </a:defRPr>
            </a:lvl3pPr>
            <a:lvl4pPr>
              <a:lnSpc>
                <a:spcPct val="130000"/>
              </a:lnSpc>
              <a:defRPr kumimoji="1" lang="zh-CN" altLang="en-US" sz="1400" b="0" i="0" kern="1200" dirty="0">
                <a:solidFill>
                  <a:schemeClr val="tx1">
                    <a:lumMod val="75000"/>
                    <a:lumOff val="25000"/>
                  </a:schemeClr>
                </a:solidFill>
                <a:latin typeface="+mn-lt"/>
                <a:ea typeface="微软雅黑"/>
                <a:cs typeface="+mn-cs"/>
              </a:defRPr>
            </a:lvl4pPr>
            <a:lvl5pPr>
              <a:lnSpc>
                <a:spcPct val="130000"/>
              </a:lnSpc>
              <a:defRPr kumimoji="1" lang="zh-CN" altLang="en-US" sz="1200" b="0" i="0" kern="1200" dirty="0">
                <a:solidFill>
                  <a:schemeClr val="tx1">
                    <a:lumMod val="75000"/>
                    <a:lumOff val="25000"/>
                  </a:schemeClr>
                </a:solidFill>
                <a:latin typeface="+mn-lt"/>
                <a:ea typeface="微软雅黑"/>
                <a:cs typeface="+mn-cs"/>
              </a:defRPr>
            </a:lvl5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3833813"/>
            <a:ext cx="1360488" cy="1249362"/>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Heiti SC Light"/>
                <a:ea typeface="Heiti SC Light"/>
                <a:cs typeface="Heiti SC Light"/>
              </a:rPr>
              <a:t>T</a:t>
            </a:r>
            <a:r>
              <a:rPr lang="en-US" altLang="zh-CN" sz="900" noProof="1">
                <a:solidFill>
                  <a:schemeClr val="bg1"/>
                </a:solidFill>
                <a:latin typeface="Heiti SC Light"/>
                <a:ea typeface="Heiti SC Light"/>
                <a:cs typeface="Heiti SC Light"/>
              </a:rPr>
              <a:t>itle:</a:t>
            </a:r>
            <a:endParaRPr lang="en-US" altLang="ja-JP" sz="900" noProof="1">
              <a:solidFill>
                <a:schemeClr val="bg1"/>
              </a:solidFill>
              <a:latin typeface="Heiti SC Light"/>
              <a:ea typeface="Heiti SC Light"/>
              <a:cs typeface="Heiti SC Light"/>
            </a:endParaRPr>
          </a:p>
          <a:p>
            <a:pPr defTabSz="935038">
              <a:defRPr/>
            </a:pPr>
            <a:r>
              <a:rPr lang="en-US" altLang="zh-CN" sz="800" noProof="1">
                <a:solidFill>
                  <a:schemeClr val="bg1"/>
                </a:solidFill>
                <a:latin typeface="Heiti SC Light"/>
                <a:ea typeface="Heiti SC Light"/>
                <a:cs typeface="Heiti SC Light"/>
              </a:rPr>
              <a:t>Type</a:t>
            </a:r>
            <a:r>
              <a:rPr lang="en-US" altLang="ja-JP" sz="800" noProof="1">
                <a:solidFill>
                  <a:schemeClr val="bg1"/>
                </a:solidFill>
                <a:latin typeface="Heiti SC Light"/>
                <a:ea typeface="Heiti SC Light"/>
                <a:cs typeface="Heiti SC Light"/>
              </a:rPr>
              <a:t>: </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24-</a:t>
            </a:r>
            <a:r>
              <a:rPr lang="en-US" altLang="zh-CN" sz="800" noProof="1">
                <a:solidFill>
                  <a:schemeClr val="bg1"/>
                </a:solidFill>
                <a:latin typeface="Heiti SC Light"/>
                <a:ea typeface="Heiti SC Light"/>
                <a:cs typeface="Heiti SC Light"/>
              </a:rPr>
              <a:t>pt</a:t>
            </a:r>
            <a:endParaRPr lang="en-US" altLang="ja-JP"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C</a:t>
            </a:r>
            <a:r>
              <a:rPr lang="en-US" altLang="zh-CN" sz="800" noProof="1">
                <a:solidFill>
                  <a:schemeClr val="bg1"/>
                </a:solidFill>
                <a:latin typeface="Heiti SC Light"/>
                <a:ea typeface="Heiti SC Light"/>
                <a:cs typeface="Heiti SC Light"/>
              </a:rPr>
              <a:t>olor</a:t>
            </a: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he ZTE blue</a:t>
            </a:r>
            <a:r>
              <a:rPr lang="en-US" altLang="ja-JP" sz="800" noProof="1">
                <a:solidFill>
                  <a:schemeClr val="bg1"/>
                </a:solidFill>
                <a:latin typeface="Heiti SC Light"/>
                <a:ea typeface="Heiti SC Light"/>
                <a:cs typeface="Heiti SC Light"/>
              </a:rPr>
              <a:t> </a:t>
            </a:r>
          </a:p>
          <a:p>
            <a:pPr defTabSz="935038">
              <a:defRPr/>
            </a:pPr>
            <a:endParaRPr lang="en-US" altLang="zh-CN" sz="900" noProof="1">
              <a:solidFill>
                <a:schemeClr val="bg1"/>
              </a:solidFill>
              <a:latin typeface="Heiti SC Light"/>
              <a:ea typeface="Heiti SC Light"/>
              <a:cs typeface="Heiti SC Light"/>
            </a:endParaRPr>
          </a:p>
          <a:p>
            <a:pPr defTabSz="935038">
              <a:defRPr/>
            </a:pPr>
            <a:r>
              <a:rPr lang="en-US" altLang="zh-CN" sz="900" noProof="1">
                <a:solidFill>
                  <a:schemeClr val="bg1"/>
                </a:solidFill>
                <a:latin typeface="Heiti SC Light"/>
                <a:ea typeface="Heiti SC Light"/>
                <a:cs typeface="Heiti SC Light"/>
              </a:rPr>
              <a:t>Subtitle:</a:t>
            </a:r>
            <a:endParaRPr lang="en-US" altLang="ja-JP" sz="9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ype</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5038">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18pt</a:t>
            </a:r>
          </a:p>
          <a:p>
            <a:pPr defTabSz="935038">
              <a:defRPr/>
            </a:pPr>
            <a:r>
              <a:rPr lang="en-US" sz="800" noProof="1">
                <a:solidFill>
                  <a:schemeClr val="bg1"/>
                </a:solidFill>
                <a:latin typeface="Heiti SC Light"/>
                <a:ea typeface="Heiti SC Light"/>
                <a:cs typeface="Heiti SC Light"/>
              </a:rPr>
              <a:t>Color: The </a:t>
            </a:r>
            <a:r>
              <a:rPr lang="en-US" altLang="zh-CN" sz="800" noProof="1">
                <a:solidFill>
                  <a:schemeClr val="bg1"/>
                </a:solidFill>
                <a:latin typeface="Heiti SC Light"/>
                <a:ea typeface="Heiti SC Light"/>
                <a:cs typeface="Heiti SC Light"/>
              </a:rPr>
              <a:t>ZTE green</a:t>
            </a:r>
            <a:endParaRPr lang="en-US" altLang="ja-JP" sz="800" noProof="1">
              <a:solidFill>
                <a:schemeClr val="bg1"/>
              </a:solidFill>
              <a:latin typeface="Heiti SC Light"/>
              <a:ea typeface="Heiti SC Light"/>
              <a:cs typeface="Heiti SC Light"/>
            </a:endParaRPr>
          </a:p>
        </p:txBody>
      </p:sp>
      <p:grpSp>
        <p:nvGrpSpPr>
          <p:cNvPr id="2" name="组 5"/>
          <p:cNvGrpSpPr>
            <a:grpSpLocks/>
          </p:cNvGrpSpPr>
          <p:nvPr/>
        </p:nvGrpSpPr>
        <p:grpSpPr bwMode="auto">
          <a:xfrm>
            <a:off x="9364663" y="5135563"/>
            <a:ext cx="1392237" cy="1317625"/>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3" name="矩形 18"/>
              <p:cNvSpPr/>
              <p:nvPr/>
            </p:nvSpPr>
            <p:spPr>
              <a:xfrm>
                <a:off x="9286278" y="1725515"/>
                <a:ext cx="254058" cy="253805"/>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5" name="文本框 19"/>
              <p:cNvSpPr txBox="1">
                <a:spLocks noChangeArrowheads="1"/>
              </p:cNvSpPr>
              <p:nvPr/>
            </p:nvSpPr>
            <p:spPr bwMode="auto">
              <a:xfrm>
                <a:off x="9503815" y="1756496"/>
                <a:ext cx="717713"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G143, B212</a:t>
                </a:r>
                <a:endParaRPr kumimoji="1" lang="zh-CN" altLang="en-US" sz="700" i="1">
                  <a:solidFill>
                    <a:schemeClr val="bg1"/>
                  </a:solidFill>
                  <a:latin typeface="Times" pitchFamily="18" charset="0"/>
                  <a:cs typeface="Times" pitchFamily="18" charset="0"/>
                </a:endParaRPr>
              </a:p>
            </p:txBody>
          </p:sp>
        </p:grpSp>
        <p:grpSp>
          <p:nvGrpSpPr>
            <p:cNvPr id="5" name="组 9"/>
            <p:cNvGrpSpPr>
              <a:grpSpLocks/>
            </p:cNvGrpSpPr>
            <p:nvPr/>
          </p:nvGrpSpPr>
          <p:grpSpPr bwMode="auto">
            <a:xfrm>
              <a:off x="9286278" y="2098975"/>
              <a:ext cx="1199362" cy="254390"/>
              <a:chOff x="9286278" y="2098975"/>
              <a:chExt cx="1199362" cy="254390"/>
            </a:xfrm>
          </p:grpSpPr>
          <p:sp>
            <p:nvSpPr>
              <p:cNvPr id="11" name="矩形 14"/>
              <p:cNvSpPr/>
              <p:nvPr/>
            </p:nvSpPr>
            <p:spPr>
              <a:xfrm>
                <a:off x="9286278" y="2098478"/>
                <a:ext cx="254058" cy="25499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2" name="文本框 15"/>
              <p:cNvSpPr txBox="1">
                <a:spLocks noChangeArrowheads="1"/>
              </p:cNvSpPr>
              <p:nvPr/>
            </p:nvSpPr>
            <p:spPr bwMode="auto">
              <a:xfrm>
                <a:off x="9503815" y="2129459"/>
                <a:ext cx="981298"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R140,G198, B62</a:t>
                </a:r>
                <a:endParaRPr kumimoji="1" lang="zh-CN" altLang="en-US" sz="700" i="1">
                  <a:solidFill>
                    <a:schemeClr val="bg1"/>
                  </a:solidFill>
                  <a:latin typeface="Times" pitchFamily="18" charset="0"/>
                  <a:cs typeface="Times" pitchFamily="18" charset="0"/>
                </a:endParaRPr>
              </a:p>
            </p:txBody>
          </p:sp>
        </p:grpSp>
        <p:sp>
          <p:nvSpPr>
            <p:cNvPr id="8" name="矩形 10"/>
            <p:cNvSpPr/>
            <p:nvPr/>
          </p:nvSpPr>
          <p:spPr>
            <a:xfrm>
              <a:off x="9286278" y="2460717"/>
              <a:ext cx="254058" cy="253806"/>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0" name="文本框 12"/>
            <p:cNvSpPr txBox="1">
              <a:spLocks noChangeArrowheads="1"/>
            </p:cNvSpPr>
            <p:nvPr/>
          </p:nvSpPr>
          <p:spPr bwMode="auto">
            <a:xfrm>
              <a:off x="9503815" y="2491698"/>
              <a:ext cx="1175017" cy="150139"/>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Times" pitchFamily="18" charset="0"/>
                  <a:cs typeface="Times" pitchFamily="18" charset="0"/>
                </a:rPr>
                <a:t>R90,G203, B245</a:t>
              </a:r>
              <a:endParaRPr kumimoji="1" lang="zh-CN" altLang="en-US" sz="700" i="1">
                <a:solidFill>
                  <a:schemeClr val="bg1"/>
                </a:solidFill>
                <a:latin typeface="Times" pitchFamily="18" charset="0"/>
                <a:cs typeface="Times" pitchFamily="18" charset="0"/>
              </a:endParaRPr>
            </a:p>
          </p:txBody>
        </p:sp>
      </p:grpSp>
      <p:sp>
        <p:nvSpPr>
          <p:cNvPr id="16" name="TextBox 15"/>
          <p:cNvSpPr txBox="1">
            <a:spLocks noChangeArrowheads="1"/>
          </p:cNvSpPr>
          <p:nvPr/>
        </p:nvSpPr>
        <p:spPr bwMode="auto">
          <a:xfrm>
            <a:off x="7791450" y="215900"/>
            <a:ext cx="1265238" cy="404813"/>
          </a:xfrm>
          <a:prstGeom prst="rect">
            <a:avLst/>
          </a:prstGeom>
          <a:noFill/>
          <a:ln w="9525">
            <a:noFill/>
            <a:miter lim="800000"/>
            <a:headEnd/>
            <a:tailEnd/>
          </a:ln>
        </p:spPr>
        <p:txBody>
          <a:bodyPr lIns="0" tIns="0" rIns="0" bIns="0"/>
          <a:lstStyle/>
          <a:p>
            <a:pPr>
              <a:defRPr/>
            </a:pPr>
            <a:r>
              <a:rPr lang="en-US" sz="1000" dirty="0" err="1">
                <a:solidFill>
                  <a:srgbClr val="404040"/>
                </a:solidFill>
                <a:latin typeface="微软雅黑" pitchFamily="34" charset="-122"/>
                <a:ea typeface="微软雅黑" pitchFamily="34" charset="-122"/>
                <a:cs typeface="Arial" pitchFamily="34" charset="0"/>
              </a:rPr>
              <a:t>秘密</a:t>
            </a:r>
            <a:r>
              <a:rPr lang="en-US" sz="1000" dirty="0">
                <a:solidFill>
                  <a:srgbClr val="404040"/>
                </a:solidFill>
                <a:latin typeface="微软雅黑" pitchFamily="34" charset="-122"/>
                <a:ea typeface="微软雅黑" pitchFamily="34" charset="-122"/>
                <a:cs typeface="Arial" pitchFamily="34" charset="0"/>
              </a:rPr>
              <a:t> Confidential</a:t>
            </a:r>
            <a:r>
              <a:rPr lang="en-US" sz="1000" b="1" dirty="0">
                <a:solidFill>
                  <a:srgbClr val="404040"/>
                </a:solidFill>
                <a:latin typeface="微软雅黑" pitchFamily="34" charset="-122"/>
                <a:ea typeface="Heiti SC Light"/>
                <a:cs typeface="微软雅黑" pitchFamily="34" charset="-122"/>
              </a:rPr>
              <a:t>▲</a:t>
            </a:r>
            <a:endParaRPr kumimoji="1" lang="en-US" sz="1000" b="1" dirty="0">
              <a:solidFill>
                <a:srgbClr val="404040"/>
              </a:solidFill>
              <a:latin typeface="微软雅黑" pitchFamily="34" charset="-122"/>
              <a:ea typeface="Heiti SC Light"/>
              <a:cs typeface="微软雅黑" pitchFamily="34" charset="-122"/>
            </a:endParaRPr>
          </a:p>
        </p:txBody>
      </p:sp>
      <p:pic>
        <p:nvPicPr>
          <p:cNvPr id="17" name="Picture 16" descr="ZTE_ppt_design_0202-06.jpg"/>
          <p:cNvPicPr>
            <a:picLocks noChangeAspect="1"/>
          </p:cNvPicPr>
          <p:nvPr/>
        </p:nvPicPr>
        <p:blipFill>
          <a:blip r:embed="rId2"/>
          <a:srcRect/>
          <a:stretch>
            <a:fillRect/>
          </a:stretch>
        </p:blipFill>
        <p:spPr bwMode="auto">
          <a:xfrm>
            <a:off x="0" y="6470650"/>
            <a:ext cx="9144000" cy="387350"/>
          </a:xfrm>
          <a:prstGeom prst="rect">
            <a:avLst/>
          </a:prstGeom>
          <a:noFill/>
          <a:ln w="9525">
            <a:noFill/>
            <a:miter lim="800000"/>
            <a:headEnd/>
            <a:tailEnd/>
          </a:ln>
        </p:spPr>
      </p:pic>
      <p:sp>
        <p:nvSpPr>
          <p:cNvPr id="18" name="TextBox 17"/>
          <p:cNvSpPr txBox="1">
            <a:spLocks noChangeArrowheads="1"/>
          </p:cNvSpPr>
          <p:nvPr/>
        </p:nvSpPr>
        <p:spPr bwMode="auto">
          <a:xfrm>
            <a:off x="4271963" y="6605588"/>
            <a:ext cx="2190750" cy="169862"/>
          </a:xfrm>
          <a:prstGeom prst="rect">
            <a:avLst/>
          </a:prstGeom>
          <a:noFill/>
          <a:ln w="9525">
            <a:noFill/>
            <a:miter lim="800000"/>
            <a:headEnd/>
            <a:tailEnd/>
          </a:ln>
        </p:spPr>
        <p:txBody>
          <a:bodyPr lIns="0" tIns="0" rIns="0" bIns="0"/>
          <a:lstStyle/>
          <a:p>
            <a:pPr>
              <a:defRPr/>
            </a:pPr>
            <a:r>
              <a:rPr kumimoji="1" lang="en-US" sz="600">
                <a:solidFill>
                  <a:srgbClr val="7F7F7F"/>
                </a:solidFill>
                <a:latin typeface="Arial" pitchFamily="34" charset="0"/>
                <a:cs typeface="Arial" pitchFamily="34" charset="0"/>
              </a:rPr>
              <a:t>© ZTE Corporation. All rights reserved</a:t>
            </a:r>
          </a:p>
        </p:txBody>
      </p:sp>
      <p:sp>
        <p:nvSpPr>
          <p:cNvPr id="19" name="Slide Number Placeholder 5"/>
          <p:cNvSpPr>
            <a:spLocks noGrp="1"/>
          </p:cNvSpPr>
          <p:nvPr/>
        </p:nvSpPr>
        <p:spPr bwMode="auto">
          <a:xfrm>
            <a:off x="238125" y="6540500"/>
            <a:ext cx="419100" cy="365125"/>
          </a:xfrm>
          <a:prstGeom prst="rect">
            <a:avLst/>
          </a:prstGeom>
          <a:noFill/>
          <a:ln w="9525">
            <a:noFill/>
            <a:miter lim="800000"/>
            <a:headEnd/>
            <a:tailEnd/>
          </a:ln>
        </p:spPr>
        <p:txBody>
          <a:bodyPr anchor="ctr"/>
          <a:lstStyle/>
          <a:p>
            <a:pPr>
              <a:defRPr/>
            </a:pPr>
            <a:fld id="{A02FB1B5-AA34-4FE5-A0F9-7B5C39AAC176}" type="slidenum">
              <a:rPr lang="en-US" sz="800">
                <a:solidFill>
                  <a:srgbClr val="404040"/>
                </a:solidFill>
                <a:latin typeface="微软雅黑" pitchFamily="34" charset="-122"/>
                <a:ea typeface="微软雅黑" pitchFamily="34" charset="-122"/>
                <a:cs typeface="Arial" pitchFamily="34" charset="0"/>
              </a:rPr>
              <a:pPr>
                <a:defRPr/>
              </a:pPr>
              <a:t>‹#›</a:t>
            </a:fld>
            <a:endParaRPr lang="en-US" sz="800">
              <a:solidFill>
                <a:srgbClr val="404040"/>
              </a:solidFill>
              <a:latin typeface="微软雅黑" pitchFamily="34" charset="-122"/>
              <a:ea typeface="微软雅黑" pitchFamily="34" charset="-122"/>
              <a:cs typeface="Arial" pitchFamily="34" charset="0"/>
            </a:endParaRPr>
          </a:p>
        </p:txBody>
      </p:sp>
      <p:sp>
        <p:nvSpPr>
          <p:cNvPr id="9" name="文本占位符 2"/>
          <p:cNvSpPr>
            <a:spLocks noGrp="1"/>
          </p:cNvSpPr>
          <p:nvPr>
            <p:ph idx="1"/>
          </p:nvPr>
        </p:nvSpPr>
        <p:spPr>
          <a:xfrm>
            <a:off x="336137" y="1514284"/>
            <a:ext cx="8513762" cy="4841712"/>
          </a:xfrm>
          <a:prstGeom prst="rect">
            <a:avLst/>
          </a:prstGeom>
        </p:spPr>
        <p:txBody>
          <a:bodyPr rtlCol="0">
            <a:noAutofit/>
          </a:bodyPr>
          <a:lstStyle>
            <a:lvl1pPr>
              <a:lnSpc>
                <a:spcPct val="130000"/>
              </a:lnSpc>
              <a:defRPr kumimoji="1" lang="zh-CN" altLang="en-US" sz="1800" dirty="0" smtClean="0">
                <a:solidFill>
                  <a:schemeClr val="tx1">
                    <a:lumMod val="75000"/>
                    <a:lumOff val="25000"/>
                  </a:schemeClr>
                </a:solidFill>
              </a:defRPr>
            </a:lvl1pPr>
            <a:lvl2pPr>
              <a:lnSpc>
                <a:spcPct val="130000"/>
              </a:lnSpc>
              <a:defRPr kumimoji="1" lang="zh-CN" altLang="en-US" sz="1400" b="0" i="0" kern="1200" dirty="0" smtClean="0">
                <a:solidFill>
                  <a:srgbClr val="404040"/>
                </a:solidFill>
                <a:latin typeface="+mn-lt"/>
                <a:ea typeface="微软雅黑"/>
                <a:cs typeface="+mn-cs"/>
              </a:defRPr>
            </a:lvl2pPr>
          </a:lstStyle>
          <a:p>
            <a:pPr lvl="0"/>
            <a:r>
              <a:rPr lang="en-US" altLang="zh-CN" smtClean="0"/>
              <a:t>Click to edit Master text styles</a:t>
            </a:r>
          </a:p>
          <a:p>
            <a:pPr lvl="1"/>
            <a:r>
              <a:rPr lang="en-US" altLang="zh-CN" smtClean="0"/>
              <a:t>Second level</a:t>
            </a:r>
          </a:p>
        </p:txBody>
      </p:sp>
      <p:sp>
        <p:nvSpPr>
          <p:cNvPr id="14" name="标题 13"/>
          <p:cNvSpPr>
            <a:spLocks noGrp="1"/>
          </p:cNvSpPr>
          <p:nvPr>
            <p:ph type="title"/>
          </p:nvPr>
        </p:nvSpPr>
        <p:spPr>
          <a:xfrm>
            <a:off x="336137" y="420728"/>
            <a:ext cx="8513762" cy="964969"/>
          </a:xfrm>
        </p:spPr>
        <p:txBody>
          <a:bodyPr rtlCol="0">
            <a:noAutofit/>
          </a:bodyPr>
          <a:lstStyle>
            <a:lvl1pPr>
              <a:defRPr lang="zh-CN" altLang="en-US" dirty="0">
                <a:solidFill>
                  <a:srgbClr val="008FD4"/>
                </a:solidFill>
              </a:defRPr>
            </a:lvl1pPr>
          </a:lstStyle>
          <a:p>
            <a:pPr lvl="0"/>
            <a:r>
              <a:rPr lang="en-US" altLang="zh-CN" smtClean="0"/>
              <a:t>Click to edit Master title style</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455613"/>
            <a:ext cx="8516938" cy="9620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358775" y="1600200"/>
            <a:ext cx="8491538" cy="425291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712" r:id="rId7"/>
    <p:sldLayoutId id="2147483713" r:id="rId8"/>
    <p:sldLayoutId id="2147483714" r:id="rId9"/>
    <p:sldLayoutId id="2147483716" r:id="rId10"/>
  </p:sldLayoutIdLst>
  <p:timing>
    <p:tnLst>
      <p:par>
        <p:cTn id="1" dur="indefinite" restart="never" nodeType="tmRoot"/>
      </p:par>
    </p:tnLst>
  </p:timing>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a:cs typeface="+mn-cs"/>
        </a:defRPr>
      </a:lvl1pPr>
      <a:lvl2pPr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2pPr>
      <a:lvl3pPr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3pPr>
      <a:lvl4pPr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4pPr>
      <a:lvl5pPr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5pPr>
      <a:lvl6pPr marL="4572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6pPr>
      <a:lvl7pPr marL="9144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7pPr>
      <a:lvl8pPr marL="13716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8pPr>
      <a:lvl9pPr marL="18288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9pPr>
    </p:titleStyle>
    <p:bodyStyle>
      <a:lvl1pPr algn="l" defTabSz="457200" rtl="0" eaLnBrk="1" fontAlgn="base" hangingPunct="1">
        <a:spcBef>
          <a:spcPct val="20000"/>
        </a:spcBef>
        <a:spcAft>
          <a:spcPct val="0"/>
        </a:spcAft>
        <a:buFont typeface="Arial" pitchFamily="34" charset="0"/>
        <a:defRPr sz="2000" kern="1200">
          <a:solidFill>
            <a:schemeClr val="tx1"/>
          </a:solidFill>
          <a:latin typeface="+mn-lt"/>
          <a:ea typeface="微软雅黑"/>
          <a:cs typeface="+mn-cs"/>
        </a:defRPr>
      </a:lvl1pPr>
      <a:lvl2pPr marL="742950" indent="-285750" algn="l" defTabSz="457200" rtl="0" eaLnBrk="1" fontAlgn="base" hangingPunct="1">
        <a:spcBef>
          <a:spcPct val="20000"/>
        </a:spcBef>
        <a:spcAft>
          <a:spcPct val="0"/>
        </a:spcAft>
        <a:buFont typeface="Arial" pitchFamily="34" charset="0"/>
        <a:buChar char="–"/>
        <a:defRPr kern="1200">
          <a:solidFill>
            <a:schemeClr val="tx1"/>
          </a:solidFill>
          <a:latin typeface="+mn-lt"/>
          <a:ea typeface="微软雅黑"/>
          <a:cs typeface="+mn-cs"/>
        </a:defRPr>
      </a:lvl2pPr>
      <a:lvl3pPr marL="1143000" indent="-228600" algn="l" defTabSz="457200" rtl="0" eaLnBrk="1" fontAlgn="base" hangingPunct="1">
        <a:spcBef>
          <a:spcPct val="20000"/>
        </a:spcBef>
        <a:spcAft>
          <a:spcPct val="0"/>
        </a:spcAft>
        <a:buFont typeface="Arial" pitchFamily="34" charset="0"/>
        <a:buChar char="•"/>
        <a:defRPr sz="1600" kern="1200">
          <a:solidFill>
            <a:schemeClr val="tx1"/>
          </a:solidFill>
          <a:latin typeface="+mn-lt"/>
          <a:ea typeface="微软雅黑"/>
          <a:cs typeface="+mn-cs"/>
        </a:defRPr>
      </a:lvl3pPr>
      <a:lvl4pPr marL="1600200" indent="-228600" algn="l" defTabSz="457200" rtl="0" eaLnBrk="1" fontAlgn="base" hangingPunct="1">
        <a:spcBef>
          <a:spcPct val="20000"/>
        </a:spcBef>
        <a:spcAft>
          <a:spcPct val="0"/>
        </a:spcAft>
        <a:buFont typeface="Arial" pitchFamily="34" charset="0"/>
        <a:buChar char="–"/>
        <a:defRPr sz="1400" kern="1200">
          <a:solidFill>
            <a:schemeClr val="tx1"/>
          </a:solidFill>
          <a:latin typeface="+mn-lt"/>
          <a:ea typeface="微软雅黑"/>
          <a:cs typeface="+mn-cs"/>
        </a:defRPr>
      </a:lvl4pPr>
      <a:lvl5pPr marL="2057400" indent="-228600" algn="l" defTabSz="457200" rtl="0" eaLnBrk="1" fontAlgn="base" hangingPunct="1">
        <a:spcBef>
          <a:spcPct val="20000"/>
        </a:spcBef>
        <a:spcAft>
          <a:spcPct val="0"/>
        </a:spcAft>
        <a:buFont typeface="Arial" pitchFamily="34" charset="0"/>
        <a:buChar char="»"/>
        <a:defRPr sz="1200" kern="1200">
          <a:solidFill>
            <a:schemeClr val="tx1"/>
          </a:solidFill>
          <a:latin typeface="+mn-lt"/>
          <a:ea typeface="微软雅黑"/>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36553" y="2820985"/>
            <a:ext cx="6552619" cy="1342429"/>
          </a:xfrm>
        </p:spPr>
        <p:txBody>
          <a:bodyPr>
            <a:noAutofit/>
          </a:bodyPr>
          <a:lstStyle/>
          <a:p>
            <a:r>
              <a:rPr lang="en-US" altLang="zh-CN" sz="3600" dirty="0"/>
              <a:t>Motivation for further enhancement of </a:t>
            </a:r>
            <a:r>
              <a:rPr lang="en-US" altLang="zh-CN" sz="3600" dirty="0" smtClean="0"/>
              <a:t>cellular </a:t>
            </a:r>
            <a:r>
              <a:rPr lang="en-US" altLang="zh-CN" sz="3600" dirty="0" err="1" smtClean="0"/>
              <a:t>IoT</a:t>
            </a:r>
            <a:r>
              <a:rPr lang="en-US" altLang="zh-CN" sz="3600" dirty="0" smtClean="0"/>
              <a:t> for LTE</a:t>
            </a:r>
            <a:endParaRPr lang="zh-CN" altLang="en-US" sz="3600" dirty="0"/>
          </a:p>
        </p:txBody>
      </p:sp>
      <p:sp>
        <p:nvSpPr>
          <p:cNvPr id="6" name="テキスト ボックス 4"/>
          <p:cNvSpPr txBox="1">
            <a:spLocks noGrp="1" noChangeArrowheads="1"/>
          </p:cNvSpPr>
          <p:nvPr>
            <p:ph type="ctrTitle"/>
          </p:nvPr>
        </p:nvSpPr>
        <p:spPr bwMode="auto">
          <a:xfrm>
            <a:off x="336142" y="543308"/>
            <a:ext cx="4372992" cy="14403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1800" dirty="0">
                <a:solidFill>
                  <a:schemeClr val="bg1"/>
                </a:solidFill>
                <a:latin typeface="Arial Unicode MS" pitchFamily="50" charset="-127"/>
                <a:ea typeface="Arial Unicode MS" pitchFamily="50" charset="-127"/>
                <a:cs typeface="Arial Unicode MS" pitchFamily="50" charset="-127"/>
              </a:rPr>
              <a:t>3GPP TSG RAN </a:t>
            </a:r>
            <a:r>
              <a:rPr lang="en-US" altLang="ja-JP" sz="1800" dirty="0" smtClean="0">
                <a:solidFill>
                  <a:schemeClr val="bg1"/>
                </a:solidFill>
                <a:latin typeface="Arial Unicode MS" pitchFamily="50" charset="-127"/>
                <a:ea typeface="Arial Unicode MS" pitchFamily="50" charset="-127"/>
                <a:cs typeface="Arial Unicode MS" pitchFamily="50" charset="-127"/>
              </a:rPr>
              <a:t>Meeting #74</a:t>
            </a:r>
          </a:p>
          <a:p>
            <a:pPr>
              <a:buNone/>
            </a:pPr>
            <a:r>
              <a:rPr lang="en-US" altLang="ja-JP" sz="1800" dirty="0">
                <a:solidFill>
                  <a:schemeClr val="bg1"/>
                </a:solidFill>
                <a:latin typeface="Arial Unicode MS" pitchFamily="50" charset="-127"/>
                <a:ea typeface="Arial Unicode MS" pitchFamily="50" charset="-127"/>
                <a:cs typeface="Arial Unicode MS" pitchFamily="50" charset="-127"/>
              </a:rPr>
              <a:t>Vienna , Austria, 5th - 8th December, 2016</a:t>
            </a:r>
            <a:r>
              <a:rPr lang="de-DE" altLang="ja-JP" sz="1800" dirty="0" smtClean="0">
                <a:solidFill>
                  <a:schemeClr val="bg1"/>
                </a:solidFill>
                <a:latin typeface="Arial Unicode MS" pitchFamily="50" charset="-127"/>
                <a:ea typeface="Arial Unicode MS" pitchFamily="50" charset="-127"/>
                <a:cs typeface="Arial Unicode MS" pitchFamily="50" charset="-127"/>
              </a:rPr>
              <a:t/>
            </a:r>
            <a:br>
              <a:rPr lang="de-DE" altLang="ja-JP" sz="1800" dirty="0" smtClean="0">
                <a:solidFill>
                  <a:schemeClr val="bg1"/>
                </a:solidFill>
                <a:latin typeface="Arial Unicode MS" pitchFamily="50" charset="-127"/>
                <a:ea typeface="Arial Unicode MS" pitchFamily="50" charset="-127"/>
                <a:cs typeface="Arial Unicode MS" pitchFamily="50" charset="-127"/>
              </a:rPr>
            </a:br>
            <a:r>
              <a:rPr lang="en-US" altLang="ko-KR" sz="1800" b="0" dirty="0">
                <a:latin typeface="Calibri" pitchFamily="34" charset="0"/>
                <a:ea typeface="宋体" pitchFamily="2" charset="-122"/>
              </a:rPr>
              <a:t>Agenda item: 10.1.1</a:t>
            </a:r>
            <a:br>
              <a:rPr lang="en-US" altLang="ko-KR" sz="1800" b="0" dirty="0">
                <a:latin typeface="Calibri" pitchFamily="34" charset="0"/>
                <a:ea typeface="宋体" pitchFamily="2" charset="-122"/>
              </a:rPr>
            </a:br>
            <a:r>
              <a:rPr lang="en-US" altLang="ko-KR" sz="1800" b="0" dirty="0">
                <a:latin typeface="Calibri" pitchFamily="34" charset="0"/>
                <a:ea typeface="宋体" pitchFamily="2" charset="-122"/>
              </a:rPr>
              <a:t>Document for: Discussion</a:t>
            </a:r>
            <a:r>
              <a:rPr lang="ko-KR" altLang="en-US" sz="1800" dirty="0"/>
              <a:t/>
            </a:r>
            <a:br>
              <a:rPr lang="ko-KR" altLang="en-US" sz="1800" dirty="0"/>
            </a:br>
            <a:endParaRPr lang="de-DE" altLang="ja-JP" sz="1800" dirty="0" smtClean="0">
              <a:solidFill>
                <a:schemeClr val="bg1"/>
              </a:solidFill>
              <a:latin typeface="Arial Unicode MS" pitchFamily="50" charset="-127"/>
              <a:ea typeface="Arial Unicode MS" pitchFamily="50" charset="-127"/>
              <a:cs typeface="Arial Unicode MS" pitchFamily="50" charset="-127"/>
            </a:endParaRPr>
          </a:p>
        </p:txBody>
      </p:sp>
      <p:sp>
        <p:nvSpPr>
          <p:cNvPr id="2" name="文本框 1"/>
          <p:cNvSpPr txBox="1"/>
          <p:nvPr/>
        </p:nvSpPr>
        <p:spPr>
          <a:xfrm>
            <a:off x="6254878" y="543308"/>
            <a:ext cx="914400" cy="914400"/>
          </a:xfrm>
          <a:prstGeom prst="rect">
            <a:avLst/>
          </a:prstGeom>
        </p:spPr>
        <p:txBody>
          <a:bodyPr vert="horz" wrap="none" lIns="0" tIns="0" rIns="0" bIns="0" rtlCol="0" anchor="t">
            <a:noAutofit/>
          </a:bodyPr>
          <a:lstStyle/>
          <a:p>
            <a:r>
              <a:rPr kumimoji="1" lang="en-US" dirty="0" smtClean="0"/>
              <a:t>RP-162225</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3314" name="Title 4"/>
          <p:cNvSpPr>
            <a:spLocks noGrp="1"/>
          </p:cNvSpPr>
          <p:nvPr>
            <p:ph type="title"/>
          </p:nvPr>
        </p:nvSpPr>
        <p:spPr>
          <a:xfrm>
            <a:off x="1196975" y="2506663"/>
            <a:ext cx="6143625" cy="1485900"/>
          </a:xfrm>
        </p:spPr>
        <p:txBody>
          <a:bodyPr/>
          <a:lstStyle/>
          <a:p>
            <a:r>
              <a:rPr altLang="zh-CN" smtClean="0">
                <a:latin typeface="微软雅黑" pitchFamily="34" charset="-122"/>
                <a:ea typeface="微软雅黑" pitchFamily="34" charset="-122"/>
              </a:rPr>
              <a:t>Thank you</a:t>
            </a:r>
            <a:endParaRPr sz="2800" smtClean="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sz="3600" dirty="0" smtClean="0"/>
              <a:t>Justification</a:t>
            </a:r>
            <a:endParaRPr lang="en-US" sz="3600" dirty="0"/>
          </a:p>
        </p:txBody>
      </p:sp>
      <p:sp>
        <p:nvSpPr>
          <p:cNvPr id="3" name="内容占位符 2"/>
          <p:cNvSpPr>
            <a:spLocks noGrp="1"/>
          </p:cNvSpPr>
          <p:nvPr>
            <p:ph idx="10"/>
          </p:nvPr>
        </p:nvSpPr>
        <p:spPr>
          <a:xfrm>
            <a:off x="1613646" y="1470875"/>
            <a:ext cx="6938071" cy="4598028"/>
          </a:xfrm>
        </p:spPr>
        <p:txBody>
          <a:bodyPr>
            <a:normAutofit/>
          </a:bodyPr>
          <a:lstStyle/>
          <a:p>
            <a:pPr marL="174625" indent="-174625" hangingPunct="0">
              <a:buFont typeface="Wingdings" pitchFamily="2" charset="2"/>
              <a:buChar char="§"/>
            </a:pPr>
            <a:r>
              <a:rPr lang="en-GB" dirty="0" smtClean="0"/>
              <a:t>In Rel-14, two work items,  eMTC and NB-IoT, were approved to address the requirements of cellular internet of things. </a:t>
            </a:r>
            <a:endParaRPr lang="it-IT" dirty="0" smtClean="0"/>
          </a:p>
          <a:p>
            <a:pPr marL="174625" indent="-174625" hangingPunct="0">
              <a:buFont typeface="Wingdings" pitchFamily="2" charset="2"/>
              <a:buChar char="§"/>
            </a:pPr>
            <a:r>
              <a:rPr lang="en-GB" dirty="0" smtClean="0"/>
              <a:t>However , the scope of WID was reduced during the WID discussion as a result of  limited TU time available.</a:t>
            </a:r>
          </a:p>
          <a:p>
            <a:pPr marL="174625" indent="-174625" hangingPunct="0">
              <a:buFont typeface="Wingdings" pitchFamily="2" charset="2"/>
              <a:buChar char="§"/>
            </a:pPr>
            <a:r>
              <a:rPr lang="en-GB" dirty="0" smtClean="0"/>
              <a:t>Some features were further delayed in WG discussion</a:t>
            </a:r>
          </a:p>
          <a:p>
            <a:pPr marL="174625" indent="-174625" hangingPunct="0">
              <a:buFont typeface="Wingdings" pitchFamily="2" charset="2"/>
              <a:buChar char="§"/>
            </a:pPr>
            <a:r>
              <a:rPr lang="en-GB" dirty="0" smtClean="0"/>
              <a:t>As the actual network deployment started, it is important to ensure that  IoT devices and IoT traffic can be handled efficiently in the networks ,and that new service requirements can be satisfied</a:t>
            </a:r>
            <a:endParaRPr lang="en-GB" sz="1800" dirty="0" smtClean="0"/>
          </a:p>
          <a:p>
            <a:pPr marL="1085850" lvl="1" indent="-342900">
              <a:buFont typeface="Arial" panose="020B0604020202020204" pitchFamily="34" charset="0"/>
              <a:buChar char="•"/>
            </a:pPr>
            <a:endParaRPr lang="en-GB" dirty="0" smtClean="0"/>
          </a:p>
          <a:p>
            <a:pPr marL="1085850" lvl="1" indent="-342900">
              <a:buFont typeface="Arial" panose="020B0604020202020204" pitchFamily="34" charset="0"/>
              <a:buChar char="•"/>
            </a:pPr>
            <a:endParaRPr lang="en-GB" dirty="0" smtClean="0"/>
          </a:p>
          <a:p>
            <a:pPr lvl="1" indent="0">
              <a:buNone/>
            </a:pPr>
            <a:endParaRPr lang="en-US" dirty="0"/>
          </a:p>
        </p:txBody>
      </p:sp>
    </p:spTree>
    <p:extLst>
      <p:ext uri="{BB962C8B-B14F-4D97-AF65-F5344CB8AC3E}">
        <p14:creationId xmlns="" xmlns:p14="http://schemas.microsoft.com/office/powerpoint/2010/main" val="6420668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sz="3600" dirty="0" smtClean="0"/>
              <a:t>Objectives</a:t>
            </a:r>
            <a:endParaRPr lang="en-US" sz="3600" dirty="0"/>
          </a:p>
        </p:txBody>
      </p:sp>
      <p:sp>
        <p:nvSpPr>
          <p:cNvPr id="3" name="内容占位符 2"/>
          <p:cNvSpPr>
            <a:spLocks noGrp="1"/>
          </p:cNvSpPr>
          <p:nvPr>
            <p:ph idx="10"/>
          </p:nvPr>
        </p:nvSpPr>
        <p:spPr/>
        <p:txBody>
          <a:bodyPr>
            <a:normAutofit/>
          </a:bodyPr>
          <a:lstStyle/>
          <a:p>
            <a:pPr marL="342900" indent="-342900">
              <a:buFont typeface="Wingdings" pitchFamily="2" charset="2"/>
              <a:buChar char="§"/>
            </a:pPr>
            <a:r>
              <a:rPr lang="en-US" sz="2800" dirty="0" smtClean="0"/>
              <a:t>UTDOA support</a:t>
            </a:r>
          </a:p>
          <a:p>
            <a:pPr marL="342900" indent="-342900">
              <a:buFont typeface="Wingdings" pitchFamily="2" charset="2"/>
              <a:buChar char="§"/>
            </a:pPr>
            <a:r>
              <a:rPr lang="en-US" sz="2800" dirty="0" smtClean="0"/>
              <a:t>System performance enhancement</a:t>
            </a:r>
          </a:p>
          <a:p>
            <a:pPr marL="342900" indent="-342900">
              <a:buFont typeface="Wingdings" pitchFamily="2" charset="2"/>
              <a:buChar char="§"/>
            </a:pPr>
            <a:r>
              <a:rPr lang="en-US" sz="2800" dirty="0" smtClean="0"/>
              <a:t>UE data rate enhancement</a:t>
            </a:r>
          </a:p>
        </p:txBody>
      </p:sp>
    </p:spTree>
    <p:extLst>
      <p:ext uri="{BB962C8B-B14F-4D97-AF65-F5344CB8AC3E}">
        <p14:creationId xmlns="" xmlns:p14="http://schemas.microsoft.com/office/powerpoint/2010/main" val="42484625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GB" altLang="zh-CN" sz="3600" dirty="0" smtClean="0"/>
              <a:t>UTDOA</a:t>
            </a:r>
            <a:endParaRPr lang="en-US" dirty="0"/>
          </a:p>
        </p:txBody>
      </p:sp>
      <p:sp>
        <p:nvSpPr>
          <p:cNvPr id="3" name="内容占位符 2"/>
          <p:cNvSpPr>
            <a:spLocks noGrp="1"/>
          </p:cNvSpPr>
          <p:nvPr>
            <p:ph idx="10"/>
          </p:nvPr>
        </p:nvSpPr>
        <p:spPr/>
        <p:txBody>
          <a:bodyPr/>
          <a:lstStyle/>
          <a:p>
            <a:pPr marL="174625" lvl="0" indent="-174625" hangingPunct="0">
              <a:buFont typeface="Wingdings" pitchFamily="2" charset="2"/>
              <a:buChar char="§"/>
            </a:pPr>
            <a:r>
              <a:rPr lang="en-US" dirty="0" smtClean="0"/>
              <a:t>UTDOA were studied in Rel-14 but not finished.</a:t>
            </a:r>
            <a:endParaRPr lang="it-IT" dirty="0" smtClean="0"/>
          </a:p>
          <a:p>
            <a:pPr marL="174625" lvl="0" indent="-174625" hangingPunct="0">
              <a:buFont typeface="Wingdings" pitchFamily="2" charset="2"/>
              <a:buChar char="§"/>
            </a:pPr>
            <a:r>
              <a:rPr lang="en-US" dirty="0" smtClean="0"/>
              <a:t>Compare with OTDOA, UTDOA has the significant advantage of lowering UE complexity and UE power consumption.</a:t>
            </a:r>
          </a:p>
          <a:p>
            <a:pPr marL="917575" lvl="1" indent="-174625" hangingPunct="0">
              <a:buFont typeface="Wingdings" pitchFamily="2" charset="2"/>
              <a:buChar char="§"/>
            </a:pPr>
            <a:r>
              <a:rPr lang="en-GB" altLang="en-US" dirty="0" smtClean="0"/>
              <a:t>In OTDOA, UE implementation of RSTD measurement increases UE complexity  </a:t>
            </a:r>
          </a:p>
          <a:p>
            <a:pPr marL="917575" lvl="1" indent="-174625" hangingPunct="0">
              <a:buFont typeface="Wingdings" pitchFamily="2" charset="2"/>
              <a:buChar char="§"/>
            </a:pPr>
            <a:r>
              <a:rPr lang="en-GB" altLang="en-US" dirty="0"/>
              <a:t>In OTDOA </a:t>
            </a:r>
            <a:r>
              <a:rPr lang="en-GB" altLang="en-US" dirty="0" smtClean="0"/>
              <a:t>, UE </a:t>
            </a:r>
            <a:r>
              <a:rPr lang="en-GB" altLang="en-US" dirty="0"/>
              <a:t>measurement </a:t>
            </a:r>
            <a:r>
              <a:rPr lang="en-GB" altLang="en-US" dirty="0" smtClean="0"/>
              <a:t>feedback increase UE power consumption , particularly for UE in extreme coverage scenario</a:t>
            </a:r>
            <a:endParaRPr lang="en-US" dirty="0" smtClean="0"/>
          </a:p>
          <a:p>
            <a:pPr marL="174625" lvl="0" indent="-174625" hangingPunct="0">
              <a:buFont typeface="Wingdings" pitchFamily="2" charset="2"/>
              <a:buChar char="§"/>
            </a:pPr>
            <a:endParaRPr lang="en-US" dirty="0" smtClean="0"/>
          </a:p>
          <a:p>
            <a:pPr marL="174625" lvl="0" indent="-174625" hangingPunct="0">
              <a:buFont typeface="Wingdings" pitchFamily="2" charset="2"/>
              <a:buChar char="§"/>
            </a:pPr>
            <a:endParaRPr lang="it-IT" dirty="0" smtClean="0"/>
          </a:p>
          <a:p>
            <a:endParaRPr lang="en-US" dirty="0"/>
          </a:p>
        </p:txBody>
      </p:sp>
    </p:spTree>
    <p:extLst>
      <p:ext uri="{BB962C8B-B14F-4D97-AF65-F5344CB8AC3E}">
        <p14:creationId xmlns="" xmlns:p14="http://schemas.microsoft.com/office/powerpoint/2010/main" val="22412816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GB" altLang="zh-CN" sz="3600" dirty="0" smtClean="0"/>
              <a:t>UTDOA Objectives</a:t>
            </a:r>
            <a:endParaRPr lang="en-US" dirty="0"/>
          </a:p>
        </p:txBody>
      </p:sp>
      <p:sp>
        <p:nvSpPr>
          <p:cNvPr id="3" name="内容占位符 2"/>
          <p:cNvSpPr>
            <a:spLocks noGrp="1"/>
          </p:cNvSpPr>
          <p:nvPr>
            <p:ph idx="10"/>
          </p:nvPr>
        </p:nvSpPr>
        <p:spPr/>
        <p:txBody>
          <a:bodyPr/>
          <a:lstStyle/>
          <a:p>
            <a:pPr marL="174625" lvl="0" indent="-174625" hangingPunct="0">
              <a:buFont typeface="Wingdings" pitchFamily="2" charset="2"/>
              <a:buChar char="§"/>
            </a:pPr>
            <a:r>
              <a:rPr lang="en-GB" dirty="0" smtClean="0"/>
              <a:t>Study and specify new reference signal to support positioning for in-band, guard band, and standalone deployment scenarios and for coverage enhancement scenario. [RAN1, RAN4]</a:t>
            </a:r>
            <a:endParaRPr lang="it-IT" dirty="0" smtClean="0"/>
          </a:p>
          <a:p>
            <a:pPr marL="174625" lvl="0" indent="-174625" hangingPunct="0">
              <a:buFont typeface="Wingdings" pitchFamily="2" charset="2"/>
              <a:buChar char="§"/>
            </a:pPr>
            <a:r>
              <a:rPr lang="en-GB" dirty="0" smtClean="0"/>
              <a:t>Study and specify enhancements on control plane overhead reduction and UE power consumption reduction. Note UEs in both RRC-connected/idle mode should be considered [RAN2]</a:t>
            </a:r>
            <a:endParaRPr lang="it-IT" dirty="0" smtClean="0"/>
          </a:p>
          <a:p>
            <a:endParaRPr lang="en-US" dirty="0"/>
          </a:p>
        </p:txBody>
      </p:sp>
    </p:spTree>
    <p:extLst>
      <p:ext uri="{BB962C8B-B14F-4D97-AF65-F5344CB8AC3E}">
        <p14:creationId xmlns="" xmlns:p14="http://schemas.microsoft.com/office/powerpoint/2010/main" val="9046598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GB" altLang="zh-CN" sz="3600" dirty="0"/>
              <a:t>System performance enhancement </a:t>
            </a:r>
            <a:endParaRPr lang="en-US" dirty="0"/>
          </a:p>
        </p:txBody>
      </p:sp>
      <p:sp>
        <p:nvSpPr>
          <p:cNvPr id="3" name="内容占位符 2"/>
          <p:cNvSpPr>
            <a:spLocks noGrp="1"/>
          </p:cNvSpPr>
          <p:nvPr>
            <p:ph idx="10"/>
          </p:nvPr>
        </p:nvSpPr>
        <p:spPr/>
        <p:txBody>
          <a:bodyPr/>
          <a:lstStyle/>
          <a:p>
            <a:pPr marL="342900" indent="-342900">
              <a:buFont typeface="Arial" panose="020B0604020202020204" pitchFamily="34" charset="0"/>
              <a:buChar char="•"/>
            </a:pPr>
            <a:r>
              <a:rPr lang="en-GB" altLang="en-US" dirty="0" smtClean="0"/>
              <a:t>F</a:t>
            </a:r>
            <a:r>
              <a:rPr lang="en-US" altLang="en-US" dirty="0"/>
              <a:t>or IoT applications, </a:t>
            </a:r>
            <a:r>
              <a:rPr lang="en-US" altLang="en-US" dirty="0" smtClean="0"/>
              <a:t>lots </a:t>
            </a:r>
            <a:r>
              <a:rPr lang="en-US" altLang="en-US" dirty="0"/>
              <a:t>of the traffic is characterized by small packet data </a:t>
            </a:r>
            <a:r>
              <a:rPr lang="en-US" altLang="en-US" dirty="0" smtClean="0"/>
              <a:t>transmission. Improving access and transmission efficiency for small data transmission is important.</a:t>
            </a:r>
          </a:p>
          <a:p>
            <a:pPr marL="342900" indent="-342900">
              <a:buFont typeface="Arial" panose="020B0604020202020204" pitchFamily="34" charset="0"/>
              <a:buChar char="•"/>
            </a:pPr>
            <a:r>
              <a:rPr lang="en-US" altLang="en-US" dirty="0" smtClean="0"/>
              <a:t>Potential system design improvement identified in Rel-14 studied , such as PRACH performance and capacity need to be addressed.</a:t>
            </a:r>
          </a:p>
          <a:p>
            <a:pPr marL="342900" indent="-342900">
              <a:buFont typeface="Arial" panose="020B0604020202020204" pitchFamily="34" charset="0"/>
              <a:buChar char="•"/>
            </a:pPr>
            <a:r>
              <a:rPr lang="en-US" altLang="en-US" dirty="0" smtClean="0"/>
              <a:t>Standalone </a:t>
            </a:r>
            <a:r>
              <a:rPr lang="en-US" altLang="en-US" dirty="0" err="1" smtClean="0"/>
              <a:t>eMTC</a:t>
            </a:r>
            <a:r>
              <a:rPr lang="en-US" altLang="en-US" dirty="0" smtClean="0"/>
              <a:t> deployment scenario could be enhanced, for example, resource utilization.</a:t>
            </a:r>
            <a:endParaRPr lang="en-US" altLang="en-US" dirty="0"/>
          </a:p>
        </p:txBody>
      </p:sp>
    </p:spTree>
    <p:extLst>
      <p:ext uri="{BB962C8B-B14F-4D97-AF65-F5344CB8AC3E}">
        <p14:creationId xmlns="" xmlns:p14="http://schemas.microsoft.com/office/powerpoint/2010/main" val="15290646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GB" altLang="zh-CN" sz="3600" dirty="0"/>
              <a:t>System performance enhancement </a:t>
            </a:r>
            <a:endParaRPr lang="en-US" dirty="0"/>
          </a:p>
        </p:txBody>
      </p:sp>
      <p:sp>
        <p:nvSpPr>
          <p:cNvPr id="3" name="内容占位符 2"/>
          <p:cNvSpPr>
            <a:spLocks noGrp="1"/>
          </p:cNvSpPr>
          <p:nvPr>
            <p:ph idx="10"/>
          </p:nvPr>
        </p:nvSpPr>
        <p:spPr/>
        <p:txBody>
          <a:bodyPr/>
          <a:lstStyle/>
          <a:p>
            <a:endParaRPr lang="en-US" dirty="0"/>
          </a:p>
          <a:p>
            <a:pPr lvl="1" hangingPunct="0"/>
            <a:r>
              <a:rPr lang="en-US" altLang="en-US" dirty="0"/>
              <a:t>Specify enhancement for RACH process to improve the efficiency of small packet transmission [RAN1, RAN2]</a:t>
            </a:r>
          </a:p>
          <a:p>
            <a:pPr lvl="1" hangingPunct="0"/>
            <a:r>
              <a:rPr lang="en-US" altLang="en-US" dirty="0"/>
              <a:t>Study and specify enhancement for PRACH performance and capacity [RAN1, RAN2][NB-IoT]</a:t>
            </a:r>
          </a:p>
          <a:p>
            <a:pPr lvl="1" hangingPunct="0"/>
            <a:r>
              <a:rPr lang="en-US" altLang="en-US" dirty="0"/>
              <a:t>Specify enhancement of resource utilization for  eMTC in standalone scenario.[RAN1,RAN2][eMTC]</a:t>
            </a:r>
          </a:p>
        </p:txBody>
      </p:sp>
    </p:spTree>
    <p:extLst>
      <p:ext uri="{BB962C8B-B14F-4D97-AF65-F5344CB8AC3E}">
        <p14:creationId xmlns="" xmlns:p14="http://schemas.microsoft.com/office/powerpoint/2010/main" val="39082137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GB" altLang="zh-CN" sz="3600" dirty="0"/>
              <a:t>UE </a:t>
            </a:r>
            <a:r>
              <a:rPr lang="en-GB" altLang="zh-CN" sz="3600" dirty="0" smtClean="0"/>
              <a:t>data rate enhancement (NB-</a:t>
            </a:r>
            <a:r>
              <a:rPr lang="en-GB" altLang="zh-CN" sz="3600" dirty="0" err="1" smtClean="0"/>
              <a:t>IoT</a:t>
            </a:r>
            <a:r>
              <a:rPr lang="en-GB" altLang="zh-CN" sz="3600" dirty="0" smtClean="0"/>
              <a:t>) </a:t>
            </a:r>
            <a:endParaRPr lang="en-US" dirty="0"/>
          </a:p>
        </p:txBody>
      </p:sp>
      <p:sp>
        <p:nvSpPr>
          <p:cNvPr id="3" name="内容占位符 2"/>
          <p:cNvSpPr>
            <a:spLocks noGrp="1"/>
          </p:cNvSpPr>
          <p:nvPr>
            <p:ph idx="10"/>
          </p:nvPr>
        </p:nvSpPr>
        <p:spPr/>
        <p:txBody>
          <a:bodyPr/>
          <a:lstStyle/>
          <a:p>
            <a:pPr marL="342900" indent="-342900">
              <a:buFont typeface="Arial" panose="020B0604020202020204" pitchFamily="34" charset="0"/>
              <a:buChar char="•"/>
            </a:pPr>
            <a:r>
              <a:rPr lang="en-US" altLang="en-US" dirty="0" smtClean="0"/>
              <a:t>Network can provide more diverse </a:t>
            </a:r>
            <a:r>
              <a:rPr lang="en-US" altLang="en-US" dirty="0" err="1" smtClean="0"/>
              <a:t>IoT</a:t>
            </a:r>
            <a:r>
              <a:rPr lang="en-US" altLang="en-US" dirty="0" smtClean="0"/>
              <a:t> applications , including those require  higher data rates</a:t>
            </a:r>
            <a:r>
              <a:rPr lang="en-US" altLang="en-US" smtClean="0"/>
              <a:t>, such as </a:t>
            </a:r>
            <a:r>
              <a:rPr lang="en-US" altLang="en-US" dirty="0" smtClean="0"/>
              <a:t>tracking , audio </a:t>
            </a:r>
            <a:r>
              <a:rPr lang="en-US" altLang="en-US" dirty="0" err="1" smtClean="0"/>
              <a:t>etc</a:t>
            </a:r>
            <a:r>
              <a:rPr lang="en-US" altLang="en-US" dirty="0" smtClean="0"/>
              <a:t> , to </a:t>
            </a:r>
            <a:r>
              <a:rPr lang="en-US" altLang="en-US" dirty="0" err="1" smtClean="0"/>
              <a:t>IoT</a:t>
            </a:r>
            <a:r>
              <a:rPr lang="en-US" altLang="en-US" dirty="0" smtClean="0"/>
              <a:t> terminals in normal coverage scenario.</a:t>
            </a:r>
          </a:p>
          <a:p>
            <a:pPr marL="342900" indent="-342900">
              <a:buFont typeface="Arial" panose="020B0604020202020204" pitchFamily="34" charset="0"/>
              <a:buChar char="•"/>
            </a:pPr>
            <a:r>
              <a:rPr lang="en-US" altLang="en-US" dirty="0" smtClean="0"/>
              <a:t>With deployment of multiple PRBs , it is desirable for some terminals to utilize more bandwidth , for example , two PRBs at the same time to increase data rates.</a:t>
            </a:r>
          </a:p>
          <a:p>
            <a:pPr marL="342900" indent="-342900">
              <a:buFont typeface="Arial" panose="020B0604020202020204" pitchFamily="34" charset="0"/>
              <a:buChar char="•"/>
            </a:pPr>
            <a:r>
              <a:rPr lang="en-US" altLang="en-US" dirty="0" smtClean="0"/>
              <a:t>Multiple HARQ processes can be considered to further increase the data rates.</a:t>
            </a:r>
            <a:endParaRPr lang="en-US" altLang="en-US" dirty="0"/>
          </a:p>
        </p:txBody>
      </p:sp>
    </p:spTree>
    <p:extLst>
      <p:ext uri="{BB962C8B-B14F-4D97-AF65-F5344CB8AC3E}">
        <p14:creationId xmlns="" xmlns:p14="http://schemas.microsoft.com/office/powerpoint/2010/main" val="41206678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GB" altLang="zh-CN" sz="3600" dirty="0"/>
              <a:t>UE </a:t>
            </a:r>
            <a:r>
              <a:rPr lang="en-GB" altLang="zh-CN" sz="3600" dirty="0" smtClean="0"/>
              <a:t>data rate enhancement </a:t>
            </a:r>
            <a:endParaRPr lang="en-US" dirty="0"/>
          </a:p>
        </p:txBody>
      </p:sp>
      <p:sp>
        <p:nvSpPr>
          <p:cNvPr id="3" name="内容占位符 2"/>
          <p:cNvSpPr>
            <a:spLocks noGrp="1"/>
          </p:cNvSpPr>
          <p:nvPr>
            <p:ph idx="10"/>
          </p:nvPr>
        </p:nvSpPr>
        <p:spPr/>
        <p:txBody>
          <a:bodyPr/>
          <a:lstStyle/>
          <a:p>
            <a:endParaRPr lang="en-US" dirty="0"/>
          </a:p>
          <a:p>
            <a:pPr lvl="1" hangingPunct="0"/>
            <a:r>
              <a:rPr lang="en-US" altLang="en-US" dirty="0"/>
              <a:t>Specify support of larger </a:t>
            </a:r>
            <a:r>
              <a:rPr lang="en-US" altLang="en-US"/>
              <a:t>bandwidth </a:t>
            </a:r>
            <a:r>
              <a:rPr lang="en-US" altLang="en-US" smtClean="0"/>
              <a:t>[</a:t>
            </a:r>
            <a:r>
              <a:rPr lang="en-US" altLang="en-US" dirty="0" smtClean="0"/>
              <a:t>RAN1</a:t>
            </a:r>
            <a:r>
              <a:rPr lang="en-US" altLang="en-US" dirty="0"/>
              <a:t>, RAN4]</a:t>
            </a:r>
          </a:p>
          <a:p>
            <a:pPr lvl="1" hangingPunct="0"/>
            <a:r>
              <a:rPr lang="en-US" altLang="en-US" dirty="0"/>
              <a:t>Specify support of multiple HARQ process to further improve UE data throughput [RAN1,RAN2]</a:t>
            </a:r>
          </a:p>
        </p:txBody>
      </p:sp>
    </p:spTree>
    <p:extLst>
      <p:ext uri="{BB962C8B-B14F-4D97-AF65-F5344CB8AC3E}">
        <p14:creationId xmlns="" xmlns:p14="http://schemas.microsoft.com/office/powerpoint/2010/main" val="2634820867"/>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15003</TotalTime>
  <Words>480</Words>
  <Application>Microsoft Office PowerPoint</Application>
  <PresentationFormat>全屏显示(4:3)</PresentationFormat>
  <Paragraphs>52</Paragraphs>
  <Slides>10</Slides>
  <Notes>10</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blank</vt:lpstr>
      <vt:lpstr>3GPP TSG RAN Meeting #74 Vienna , Austria, 5th - 8th December, 2016 Agenda item: 10.1.1 Document for: Discussion </vt:lpstr>
      <vt:lpstr>Justification</vt:lpstr>
      <vt:lpstr>Objectives</vt:lpstr>
      <vt:lpstr>UTDOA</vt:lpstr>
      <vt:lpstr>UTDOA Objectives</vt:lpstr>
      <vt:lpstr>System performance enhancement </vt:lpstr>
      <vt:lpstr>System performance enhancement </vt:lpstr>
      <vt:lpstr>UE data rate enhancement (NB-IoT) </vt:lpstr>
      <vt:lpstr>UE data rate enhancement </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RAN1#80bis Meeting Report</dc:title>
  <dc:creator>z</dc:creator>
  <cp:lastModifiedBy>Windows 用户</cp:lastModifiedBy>
  <cp:revision>494</cp:revision>
  <dcterms:created xsi:type="dcterms:W3CDTF">2015-04-27T15:22:57Z</dcterms:created>
  <dcterms:modified xsi:type="dcterms:W3CDTF">2016-11-29T02:00:03Z</dcterms:modified>
</cp:coreProperties>
</file>