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slideLayouts/slideLayout40.xml" ContentType="application/vnd.openxmlformats-officedocument.presentationml.slideLayout+xml"/>
  <Override PartName="/ppt/theme/theme11.xml" ContentType="application/vnd.openxmlformats-officedocument.theme+xml"/>
  <Override PartName="/ppt/slideLayouts/slideLayout4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19.xml" ContentType="application/vnd.openxmlformats-officedocument.theme+xml"/>
  <Override PartName="/ppt/slideLayouts/slideLayout94.xml" ContentType="application/vnd.openxmlformats-officedocument.presentationml.slideLayout+xml"/>
  <Override PartName="/ppt/theme/theme20.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1.xml" ContentType="application/vnd.openxmlformats-officedocument.theme+xml"/>
  <Override PartName="/ppt/slideLayouts/slideLayout106.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62" r:id="rId2"/>
    <p:sldMasterId id="2147483665" r:id="rId3"/>
    <p:sldMasterId id="2147483666" r:id="rId4"/>
    <p:sldMasterId id="2147483667" r:id="rId5"/>
    <p:sldMasterId id="2147483669" r:id="rId6"/>
    <p:sldMasterId id="2147483682" r:id="rId7"/>
    <p:sldMasterId id="2147483774" r:id="rId8"/>
    <p:sldMasterId id="2147483694" r:id="rId9"/>
    <p:sldMasterId id="2147483695" r:id="rId10"/>
    <p:sldMasterId id="2147483696" r:id="rId11"/>
    <p:sldMasterId id="2147483698" r:id="rId12"/>
    <p:sldMasterId id="2147483700" r:id="rId13"/>
    <p:sldMasterId id="2147483701" r:id="rId14"/>
    <p:sldMasterId id="2147483712" r:id="rId15"/>
    <p:sldMasterId id="2147483723" r:id="rId16"/>
    <p:sldMasterId id="2147483733" r:id="rId17"/>
    <p:sldMasterId id="2147483744" r:id="rId18"/>
    <p:sldMasterId id="2147483745" r:id="rId19"/>
    <p:sldMasterId id="2147483760" r:id="rId20"/>
    <p:sldMasterId id="2147483786" r:id="rId21"/>
    <p:sldMasterId id="2147483798" r:id="rId22"/>
  </p:sldMasterIdLst>
  <p:notesMasterIdLst>
    <p:notesMasterId r:id="rId33"/>
  </p:notesMasterIdLst>
  <p:sldIdLst>
    <p:sldId id="291" r:id="rId23"/>
    <p:sldId id="271" r:id="rId24"/>
    <p:sldId id="257" r:id="rId25"/>
    <p:sldId id="274" r:id="rId26"/>
    <p:sldId id="258" r:id="rId27"/>
    <p:sldId id="276" r:id="rId28"/>
    <p:sldId id="278" r:id="rId29"/>
    <p:sldId id="285" r:id="rId30"/>
    <p:sldId id="289" r:id="rId31"/>
    <p:sldId id="284"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D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3" autoAdjust="0"/>
    <p:restoredTop sz="94660"/>
  </p:normalViewPr>
  <p:slideViewPr>
    <p:cSldViewPr>
      <p:cViewPr varScale="1">
        <p:scale>
          <a:sx n="72" d="100"/>
          <a:sy n="72" d="100"/>
        </p:scale>
        <p:origin x="78" y="34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0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4.xml"/><Relationship Id="rId21" Type="http://schemas.openxmlformats.org/officeDocument/2006/relationships/slideMaster" Target="slideMasters/slideMaster21.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840488-454F-4555-BC57-050C1B12D453}" type="datetimeFigureOut">
              <a:rPr lang="zh-CN" altLang="en-US" smtClean="0"/>
              <a:pPr/>
              <a:t>2016/11/29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01F394-7E32-4E67-97B5-66375051DE1D}" type="slidenum">
              <a:rPr lang="zh-CN" altLang="en-US" smtClean="0"/>
              <a:pPr/>
              <a:t>‹#›</a:t>
            </a:fld>
            <a:endParaRPr lang="zh-CN" altLang="en-US"/>
          </a:p>
        </p:txBody>
      </p:sp>
    </p:spTree>
    <p:extLst>
      <p:ext uri="{BB962C8B-B14F-4D97-AF65-F5344CB8AC3E}">
        <p14:creationId xmlns:p14="http://schemas.microsoft.com/office/powerpoint/2010/main" val="407927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001F394-7E32-4E67-97B5-66375051DE1D}" type="slidenum">
              <a:rPr lang="zh-CN" altLang="en-US" smtClean="0"/>
              <a:pPr/>
              <a:t>3</a:t>
            </a:fld>
            <a:endParaRPr lang="zh-CN" altLang="en-US"/>
          </a:p>
        </p:txBody>
      </p:sp>
    </p:spTree>
    <p:extLst>
      <p:ext uri="{BB962C8B-B14F-4D97-AF65-F5344CB8AC3E}">
        <p14:creationId xmlns:p14="http://schemas.microsoft.com/office/powerpoint/2010/main" val="1012064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6" y="1977640"/>
            <a:ext cx="4211335" cy="1077125"/>
          </a:xfrm>
        </p:spPr>
        <p:txBody>
          <a:bodyPr/>
          <a:lstStyle>
            <a:lvl1pPr>
              <a:defRPr baseline="0">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r>
              <a:rPr lang="en-US" altLang="zh-CN" smtClean="0"/>
              <a:t>Page 2</a:t>
            </a:r>
            <a:endParaRPr lang="zh-CN" altLang="en-US"/>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t>Page 2</a:t>
            </a:r>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01052" y="3147392"/>
            <a:ext cx="5590910" cy="1064419"/>
          </a:xfrm>
          <a:prstGeom prst="rect">
            <a:avLst/>
          </a:prstGeom>
        </p:spPr>
        <p:txBody>
          <a:bodyPr/>
          <a:lstStyle>
            <a:lvl1pPr>
              <a:defRPr sz="2999">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31565181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t>Page 2</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Page 2</a:t>
            </a:r>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screen"/>
          <a:srcRect/>
          <a:stretch>
            <a:fillRect/>
          </a:stretch>
        </p:blipFill>
        <p:spPr bwMode="auto">
          <a:xfrm>
            <a:off x="7508875" y="4192206"/>
            <a:ext cx="763588" cy="572691"/>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screen"/>
          <a:srcRect/>
          <a:stretch>
            <a:fillRect/>
          </a:stretch>
        </p:blipFill>
        <p:spPr bwMode="auto">
          <a:xfrm>
            <a:off x="0" y="586980"/>
            <a:ext cx="9144000" cy="2857500"/>
          </a:xfrm>
          <a:prstGeom prst="rect">
            <a:avLst/>
          </a:prstGeom>
          <a:noFill/>
        </p:spPr>
      </p:pic>
      <p:sp>
        <p:nvSpPr>
          <p:cNvPr id="44047" name="Rectangle 15"/>
          <p:cNvSpPr>
            <a:spLocks noGrp="1" noChangeArrowheads="1"/>
          </p:cNvSpPr>
          <p:nvPr>
            <p:ph type="ctrTitle" sz="quarter"/>
          </p:nvPr>
        </p:nvSpPr>
        <p:spPr>
          <a:xfrm>
            <a:off x="636589" y="1044184"/>
            <a:ext cx="5303837" cy="1250157"/>
          </a:xfrm>
        </p:spPr>
        <p:txBody>
          <a:bodyPr/>
          <a:lstStyle>
            <a:lvl1pPr>
              <a:defRPr sz="57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684217" y="2387210"/>
            <a:ext cx="5305425" cy="648890"/>
          </a:xfrm>
        </p:spPr>
        <p:txBody>
          <a:bodyPr lIns="106769" tIns="53384" rIns="106769" bIns="53384"/>
          <a:lstStyle>
            <a:lvl1pPr marL="0" indent="0">
              <a:buFont typeface="Wingdings" pitchFamily="2" charset="2"/>
              <a:buNone/>
              <a:defRPr sz="37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44052" name="Text Box 20"/>
          <p:cNvSpPr txBox="1">
            <a:spLocks noChangeArrowheads="1"/>
          </p:cNvSpPr>
          <p:nvPr/>
        </p:nvSpPr>
        <p:spPr bwMode="auto">
          <a:xfrm>
            <a:off x="652471" y="4655346"/>
            <a:ext cx="3483080" cy="354016"/>
          </a:xfrm>
          <a:prstGeom prst="rect">
            <a:avLst/>
          </a:prstGeom>
          <a:noFill/>
          <a:ln w="9525">
            <a:noFill/>
            <a:miter lim="800000"/>
            <a:headEnd/>
            <a:tailEnd/>
          </a:ln>
        </p:spPr>
        <p:txBody>
          <a:bodyPr wrap="none" lIns="106749" tIns="53376" rIns="106749" bIns="53376">
            <a:spAutoFit/>
          </a:bodyPr>
          <a:lstStyle/>
          <a:p>
            <a:pPr defTabSz="1068140" eaLnBrk="0" hangingPunct="0"/>
            <a:r>
              <a:rPr lang="en-US" altLang="zh-CN" sz="1600" dirty="0">
                <a:solidFill>
                  <a:srgbClr val="000000"/>
                </a:solidFill>
                <a:latin typeface="FrutigerNext LT Bold" pitchFamily="1" charset="0"/>
                <a:ea typeface="ＭＳ Ｐゴシック" pitchFamily="34" charset="-128"/>
              </a:rPr>
              <a:t>HUAWEI TECHNOLOGIES CO., LTD.</a:t>
            </a:r>
            <a:endParaRPr lang="en-US" altLang="zh-CN" sz="29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7224715" y="3070625"/>
            <a:ext cx="1788642" cy="354016"/>
          </a:xfrm>
          <a:prstGeom prst="rect">
            <a:avLst/>
          </a:prstGeom>
          <a:noFill/>
          <a:ln w="9525">
            <a:noFill/>
            <a:miter lim="800000"/>
            <a:headEnd/>
            <a:tailEnd/>
          </a:ln>
        </p:spPr>
        <p:txBody>
          <a:bodyPr wrap="none" lIns="106749" tIns="53376" rIns="106749" bIns="53376">
            <a:spAutoFit/>
          </a:bodyPr>
          <a:lstStyle/>
          <a:p>
            <a:pPr defTabSz="1068140" eaLnBrk="0" hangingPunct="0"/>
            <a:r>
              <a:rPr lang="en-US" altLang="zh-CN" sz="160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3984628" y="4655361"/>
            <a:ext cx="2196814" cy="353967"/>
          </a:xfrm>
          <a:prstGeom prst="rect">
            <a:avLst/>
          </a:prstGeom>
          <a:noFill/>
          <a:ln w="9525" algn="ctr">
            <a:noFill/>
            <a:miter lim="800000"/>
            <a:headEnd/>
            <a:tailEnd/>
          </a:ln>
          <a:effectLst/>
        </p:spPr>
        <p:txBody>
          <a:bodyPr wrap="none" lIns="106709" tIns="53352" rIns="106709" bIns="53352">
            <a:spAutoFit/>
          </a:bodyPr>
          <a:lstStyle/>
          <a:p>
            <a:pPr defTabSz="1068140" eaLnBrk="0" hangingPunct="0"/>
            <a:r>
              <a:rPr lang="en-US" altLang="zh-CN" sz="1600" dirty="0" err="1">
                <a:solidFill>
                  <a:srgbClr val="000000"/>
                </a:solidFill>
                <a:latin typeface="FrutigerNext LT Bold" pitchFamily="1" charset="0"/>
                <a:ea typeface="ＭＳ Ｐゴシック" pitchFamily="34" charset="-128"/>
              </a:rPr>
              <a:t>Huawei</a:t>
            </a:r>
            <a:r>
              <a:rPr lang="en-US" altLang="zh-CN" sz="160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6792925" y="185740"/>
            <a:ext cx="1901861" cy="400134"/>
          </a:xfrm>
          <a:prstGeom prst="rect">
            <a:avLst/>
          </a:prstGeom>
          <a:noFill/>
          <a:ln w="9525" algn="ctr">
            <a:noFill/>
            <a:miter lim="800000"/>
            <a:headEnd/>
            <a:tailEnd/>
          </a:ln>
          <a:effectLst/>
        </p:spPr>
        <p:txBody>
          <a:bodyPr wrap="none" lIns="106709" tIns="53352" rIns="106709" bIns="53352">
            <a:spAutoFit/>
          </a:bodyPr>
          <a:lstStyle/>
          <a:p>
            <a:pPr defTabSz="1068140" eaLnBrk="0" hangingPunct="0"/>
            <a:r>
              <a:rPr lang="en-US" altLang="zh-CN" sz="1900" b="1" dirty="0">
                <a:solidFill>
                  <a:srgbClr val="666666"/>
                </a:solidFill>
                <a:latin typeface="FrutigerNext LT Regular" pitchFamily="34" charset="0"/>
                <a:ea typeface="ＭＳ Ｐゴシック" pitchFamily="34" charset="-128"/>
              </a:rPr>
              <a:t>Security Level:</a:t>
            </a:r>
            <a:r>
              <a:rPr lang="zh-CN" altLang="en-US" sz="1900" b="1"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684213" y="211935"/>
            <a:ext cx="2133600" cy="355998"/>
          </a:xfrm>
        </p:spPr>
        <p:txBody>
          <a:bodyPr lIns="106769" tIns="53384" rIns="106769" bIns="53384"/>
          <a:lstStyle>
            <a:lvl1pPr>
              <a:lnSpc>
                <a:spcPct val="100000"/>
              </a:lnSpc>
              <a:defRPr>
                <a:latin typeface="+mn-lt"/>
              </a:defRPr>
            </a:lvl1pPr>
          </a:lstStyle>
          <a:p>
            <a:r>
              <a:rPr lang="en-US" altLang="zh-CN" smtClean="0">
                <a:solidFill>
                  <a:srgbClr val="000000"/>
                </a:solidFill>
              </a:rPr>
              <a:t>Page 2</a:t>
            </a:r>
            <a:endParaRPr lang="en-US" altLang="zh-CN">
              <a:solidFill>
                <a:srgbClr val="000000"/>
              </a:solidFill>
            </a:endParaRPr>
          </a:p>
        </p:txBody>
      </p:sp>
      <p:sp>
        <p:nvSpPr>
          <p:cNvPr id="44098" name="Text Box 66"/>
          <p:cNvSpPr txBox="1">
            <a:spLocks noChangeArrowheads="1"/>
          </p:cNvSpPr>
          <p:nvPr/>
        </p:nvSpPr>
        <p:spPr bwMode="auto">
          <a:xfrm>
            <a:off x="-1968500" y="991793"/>
            <a:ext cx="1968500" cy="5416956"/>
          </a:xfrm>
          <a:prstGeom prst="rect">
            <a:avLst/>
          </a:prstGeom>
          <a:noFill/>
          <a:ln w="9525" algn="ctr">
            <a:noFill/>
            <a:miter lim="800000"/>
            <a:headEnd/>
            <a:tailEnd/>
          </a:ln>
          <a:effectLst/>
        </p:spPr>
        <p:txBody>
          <a:bodyPr lIns="106769" tIns="53384" rIns="106769" bIns="53384">
            <a:spAutoFit/>
          </a:bodyPr>
          <a:lstStyle/>
          <a:p>
            <a:pPr algn="r" defTabSz="1068140" eaLnBrk="0" hangingPunct="0">
              <a:lnSpc>
                <a:spcPct val="125000"/>
              </a:lnSpc>
            </a:pPr>
            <a:r>
              <a:rPr lang="zh-CN" altLang="en-US" sz="1500" dirty="0">
                <a:solidFill>
                  <a:srgbClr val="FFFFFF"/>
                </a:solidFill>
                <a:latin typeface="Arial" charset="0"/>
                <a:ea typeface="华文细黑" pitchFamily="2" charset="-122"/>
              </a:rPr>
              <a:t>英文标题</a:t>
            </a:r>
            <a:r>
              <a:rPr lang="en-US" altLang="zh-CN" sz="1500" dirty="0">
                <a:solidFill>
                  <a:srgbClr val="FFFFFF"/>
                </a:solidFill>
                <a:latin typeface="Arial" charset="0"/>
                <a:ea typeface="华文细黑" pitchFamily="2" charset="-122"/>
              </a:rPr>
              <a:t>:40-47pt  </a:t>
            </a:r>
          </a:p>
          <a:p>
            <a:pPr algn="r" defTabSz="1068140" eaLnBrk="0" hangingPunct="0">
              <a:lnSpc>
                <a:spcPct val="125000"/>
              </a:lnSpc>
            </a:pPr>
            <a:r>
              <a:rPr lang="zh-CN" altLang="en-US" sz="1500" dirty="0">
                <a:solidFill>
                  <a:srgbClr val="FFFFFF"/>
                </a:solidFill>
                <a:latin typeface="Arial" charset="0"/>
                <a:ea typeface="华文细黑" pitchFamily="2" charset="-122"/>
              </a:rPr>
              <a:t>副标题</a:t>
            </a:r>
            <a:r>
              <a:rPr lang="en-US" altLang="zh-CN" sz="1500" dirty="0">
                <a:solidFill>
                  <a:srgbClr val="FFFFFF"/>
                </a:solidFill>
                <a:latin typeface="Arial" charset="0"/>
                <a:ea typeface="华文细黑" pitchFamily="2" charset="-122"/>
              </a:rPr>
              <a:t>:26-30pt</a:t>
            </a:r>
          </a:p>
          <a:p>
            <a:pPr algn="r" defTabSz="1068140" eaLnBrk="0" hangingPunct="0">
              <a:lnSpc>
                <a:spcPct val="125000"/>
              </a:lnSpc>
            </a:pPr>
            <a:r>
              <a:rPr lang="zh-CN" altLang="en-US" sz="1500" dirty="0">
                <a:solidFill>
                  <a:srgbClr val="FFFFFF"/>
                </a:solidFill>
                <a:latin typeface="Arial" charset="0"/>
                <a:ea typeface="华文细黑" pitchFamily="2" charset="-122"/>
              </a:rPr>
              <a:t>字体颜色</a:t>
            </a:r>
            <a:r>
              <a:rPr lang="en-US" altLang="zh-CN" sz="1500" dirty="0">
                <a:solidFill>
                  <a:srgbClr val="FFFFFF"/>
                </a:solidFill>
                <a:latin typeface="Arial" charset="0"/>
                <a:ea typeface="华文细黑" pitchFamily="2" charset="-122"/>
              </a:rPr>
              <a:t>:</a:t>
            </a:r>
            <a:r>
              <a:rPr lang="zh-CN" altLang="en-US" sz="1500" dirty="0">
                <a:solidFill>
                  <a:srgbClr val="FFFFFF"/>
                </a:solidFill>
                <a:latin typeface="Arial" charset="0"/>
                <a:ea typeface="华文细黑" pitchFamily="2" charset="-122"/>
              </a:rPr>
              <a:t>反白</a:t>
            </a:r>
          </a:p>
          <a:p>
            <a:pPr algn="r" defTabSz="1068140" eaLnBrk="0" hangingPunct="0">
              <a:lnSpc>
                <a:spcPct val="125000"/>
              </a:lnSpc>
            </a:pPr>
            <a:r>
              <a:rPr lang="zh-CN" altLang="en-US" sz="1500" dirty="0">
                <a:solidFill>
                  <a:srgbClr val="FFFFFF"/>
                </a:solidFill>
                <a:latin typeface="Arial" charset="0"/>
                <a:ea typeface="华文细黑" pitchFamily="2" charset="-122"/>
              </a:rPr>
              <a:t>内部使用字体 </a:t>
            </a:r>
            <a:r>
              <a:rPr lang="en-US" altLang="zh-CN" sz="1500" dirty="0">
                <a:solidFill>
                  <a:srgbClr val="FFFFFF"/>
                </a:solidFill>
                <a:latin typeface="Arial" charset="0"/>
                <a:ea typeface="华文细黑" pitchFamily="2" charset="-122"/>
              </a:rPr>
              <a:t>:</a:t>
            </a:r>
          </a:p>
          <a:p>
            <a:pPr algn="r" defTabSz="1068140" eaLnBrk="0" hangingPunct="0">
              <a:lnSpc>
                <a:spcPct val="125000"/>
              </a:lnSpc>
            </a:pPr>
            <a:r>
              <a:rPr lang="en-US" altLang="zh-CN" sz="1500" dirty="0" err="1">
                <a:solidFill>
                  <a:srgbClr val="FFFFFF"/>
                </a:solidFill>
                <a:latin typeface="Arial" charset="0"/>
                <a:ea typeface="华文细黑" pitchFamily="2" charset="-122"/>
              </a:rPr>
              <a:t>FrutigerNext</a:t>
            </a:r>
            <a:r>
              <a:rPr lang="en-US" altLang="zh-CN" sz="1500" dirty="0">
                <a:solidFill>
                  <a:srgbClr val="FFFFFF"/>
                </a:solidFill>
                <a:latin typeface="Arial" charset="0"/>
                <a:ea typeface="华文细黑" pitchFamily="2" charset="-122"/>
              </a:rPr>
              <a:t> LT Medium</a:t>
            </a:r>
          </a:p>
          <a:p>
            <a:pPr algn="r" defTabSz="1068140" eaLnBrk="0" hangingPunct="0">
              <a:lnSpc>
                <a:spcPct val="125000"/>
              </a:lnSpc>
            </a:pPr>
            <a:r>
              <a:rPr lang="zh-CN" altLang="en-US" sz="1500" dirty="0">
                <a:solidFill>
                  <a:srgbClr val="FFFFFF"/>
                </a:solidFill>
                <a:latin typeface="Arial" charset="0"/>
                <a:ea typeface="华文细黑" pitchFamily="2" charset="-122"/>
              </a:rPr>
              <a:t>外部使用字体 </a:t>
            </a:r>
            <a:r>
              <a:rPr lang="en-US" altLang="zh-CN" sz="1500" dirty="0">
                <a:solidFill>
                  <a:srgbClr val="FFFFFF"/>
                </a:solidFill>
                <a:latin typeface="Arial" charset="0"/>
                <a:ea typeface="华文细黑" pitchFamily="2" charset="-122"/>
              </a:rPr>
              <a:t>: Arial</a:t>
            </a:r>
            <a:endParaRPr lang="zh-CN" altLang="en-US" sz="1500" dirty="0">
              <a:solidFill>
                <a:srgbClr val="FFFFFF"/>
              </a:solidFill>
              <a:latin typeface="Arial" charset="0"/>
              <a:ea typeface="华文细黑" pitchFamily="2" charset="-122"/>
            </a:endParaRPr>
          </a:p>
          <a:p>
            <a:pPr algn="r" defTabSz="1068140" eaLnBrk="0" hangingPunct="0">
              <a:lnSpc>
                <a:spcPct val="125000"/>
              </a:lnSpc>
            </a:pPr>
            <a:endParaRPr lang="zh-CN" altLang="en-US" sz="1500" dirty="0">
              <a:solidFill>
                <a:srgbClr val="FFFFFF"/>
              </a:solidFill>
              <a:latin typeface="Arial" charset="0"/>
              <a:ea typeface="华文细黑" pitchFamily="2" charset="-122"/>
            </a:endParaRPr>
          </a:p>
          <a:p>
            <a:pPr algn="r" defTabSz="1068140" eaLnBrk="0" hangingPunct="0">
              <a:lnSpc>
                <a:spcPct val="125000"/>
              </a:lnSpc>
            </a:pPr>
            <a:endParaRPr lang="zh-CN" altLang="en-US" sz="1500" dirty="0">
              <a:solidFill>
                <a:srgbClr val="FFFFFF"/>
              </a:solidFill>
              <a:latin typeface="Arial" charset="0"/>
              <a:ea typeface="华文细黑" pitchFamily="2" charset="-122"/>
            </a:endParaRPr>
          </a:p>
          <a:p>
            <a:pPr algn="r" defTabSz="1068140" eaLnBrk="0" hangingPunct="0">
              <a:lnSpc>
                <a:spcPct val="125000"/>
              </a:lnSpc>
            </a:pPr>
            <a:r>
              <a:rPr lang="zh-CN" altLang="en-US" sz="1500" dirty="0">
                <a:solidFill>
                  <a:srgbClr val="FFFFFF"/>
                </a:solidFill>
                <a:latin typeface="Arial" charset="0"/>
                <a:ea typeface="华文细黑" pitchFamily="2" charset="-122"/>
              </a:rPr>
              <a:t>中文标题</a:t>
            </a:r>
            <a:r>
              <a:rPr lang="en-US" altLang="zh-CN" sz="1500" dirty="0">
                <a:solidFill>
                  <a:srgbClr val="FFFFFF"/>
                </a:solidFill>
                <a:latin typeface="Arial" charset="0"/>
                <a:ea typeface="华文细黑" pitchFamily="2" charset="-122"/>
              </a:rPr>
              <a:t>:35-47pt</a:t>
            </a:r>
          </a:p>
          <a:p>
            <a:pPr algn="r" defTabSz="1068140" eaLnBrk="0" hangingPunct="0">
              <a:lnSpc>
                <a:spcPct val="125000"/>
              </a:lnSpc>
            </a:pPr>
            <a:r>
              <a:rPr lang="zh-CN" altLang="en-US" sz="1500" dirty="0">
                <a:solidFill>
                  <a:srgbClr val="FFFFFF"/>
                </a:solidFill>
                <a:latin typeface="Arial" charset="0"/>
                <a:ea typeface="华文细黑" pitchFamily="2" charset="-122"/>
              </a:rPr>
              <a:t>字体</a:t>
            </a:r>
            <a:r>
              <a:rPr lang="en-US" altLang="zh-CN" sz="1500" dirty="0">
                <a:solidFill>
                  <a:srgbClr val="FFFFFF"/>
                </a:solidFill>
                <a:latin typeface="Arial" charset="0"/>
                <a:ea typeface="华文细黑" pitchFamily="2" charset="-122"/>
              </a:rPr>
              <a:t>:</a:t>
            </a:r>
            <a:r>
              <a:rPr lang="zh-CN" altLang="en-US" sz="1500" dirty="0">
                <a:solidFill>
                  <a:srgbClr val="FFFFFF"/>
                </a:solidFill>
                <a:latin typeface="Arial" charset="0"/>
                <a:ea typeface="华文细黑" pitchFamily="2" charset="-122"/>
              </a:rPr>
              <a:t>黑体</a:t>
            </a:r>
          </a:p>
          <a:p>
            <a:pPr algn="r" defTabSz="1068140" eaLnBrk="0" hangingPunct="0">
              <a:lnSpc>
                <a:spcPct val="125000"/>
              </a:lnSpc>
            </a:pPr>
            <a:r>
              <a:rPr lang="en-US" altLang="zh-CN" sz="1500" dirty="0">
                <a:solidFill>
                  <a:srgbClr val="FFFFFF"/>
                </a:solidFill>
                <a:latin typeface="Arial" charset="0"/>
                <a:ea typeface="华文细黑" pitchFamily="2" charset="-122"/>
              </a:rPr>
              <a:t>  </a:t>
            </a:r>
            <a:r>
              <a:rPr lang="zh-CN" altLang="en-US" sz="1500" dirty="0">
                <a:solidFill>
                  <a:srgbClr val="FFFFFF"/>
                </a:solidFill>
                <a:latin typeface="Arial" charset="0"/>
                <a:ea typeface="华文细黑" pitchFamily="2" charset="-122"/>
              </a:rPr>
              <a:t>副标题</a:t>
            </a:r>
            <a:r>
              <a:rPr lang="en-US" altLang="zh-CN" sz="1500" dirty="0">
                <a:solidFill>
                  <a:srgbClr val="FFFFFF"/>
                </a:solidFill>
                <a:latin typeface="Arial" charset="0"/>
                <a:ea typeface="华文细黑" pitchFamily="2" charset="-122"/>
              </a:rPr>
              <a:t>:24-28pt</a:t>
            </a:r>
            <a:endParaRPr lang="zh-CN" altLang="en-US" sz="1500" dirty="0">
              <a:solidFill>
                <a:srgbClr val="FFFFFF"/>
              </a:solidFill>
              <a:latin typeface="Arial" charset="0"/>
              <a:ea typeface="华文细黑" pitchFamily="2" charset="-122"/>
            </a:endParaRPr>
          </a:p>
          <a:p>
            <a:pPr algn="r" defTabSz="1068140" eaLnBrk="0" hangingPunct="0">
              <a:lnSpc>
                <a:spcPct val="125000"/>
              </a:lnSpc>
            </a:pPr>
            <a:r>
              <a:rPr lang="zh-CN" altLang="en-US" sz="1500" dirty="0">
                <a:solidFill>
                  <a:srgbClr val="FFFFFF"/>
                </a:solidFill>
                <a:latin typeface="Arial" charset="0"/>
                <a:ea typeface="华文细黑" pitchFamily="2" charset="-122"/>
              </a:rPr>
              <a:t>字体颜色</a:t>
            </a:r>
            <a:r>
              <a:rPr lang="en-US" altLang="zh-CN" sz="1500" dirty="0">
                <a:solidFill>
                  <a:srgbClr val="FFFFFF"/>
                </a:solidFill>
                <a:latin typeface="Arial" charset="0"/>
                <a:ea typeface="华文细黑" pitchFamily="2" charset="-122"/>
              </a:rPr>
              <a:t>:</a:t>
            </a:r>
            <a:r>
              <a:rPr lang="zh-CN" altLang="en-US" sz="1500" dirty="0">
                <a:solidFill>
                  <a:srgbClr val="FFFFFF"/>
                </a:solidFill>
                <a:latin typeface="Arial" charset="0"/>
                <a:ea typeface="华文细黑" pitchFamily="2" charset="-122"/>
              </a:rPr>
              <a:t>反白</a:t>
            </a:r>
          </a:p>
          <a:p>
            <a:pPr algn="r" defTabSz="1068140" eaLnBrk="0" hangingPunct="0">
              <a:lnSpc>
                <a:spcPct val="125000"/>
              </a:lnSpc>
            </a:pPr>
            <a:r>
              <a:rPr lang="zh-CN" altLang="en-US" sz="1500" dirty="0">
                <a:solidFill>
                  <a:srgbClr val="FFFFFF"/>
                </a:solidFill>
                <a:latin typeface="Arial" charset="0"/>
                <a:ea typeface="华文细黑" pitchFamily="2" charset="-122"/>
              </a:rPr>
              <a:t>字体</a:t>
            </a:r>
            <a:r>
              <a:rPr lang="en-US" altLang="zh-CN" sz="1500" dirty="0">
                <a:solidFill>
                  <a:srgbClr val="FFFFFF"/>
                </a:solidFill>
                <a:latin typeface="Arial" charset="0"/>
                <a:ea typeface="华文细黑" pitchFamily="2" charset="-122"/>
              </a:rPr>
              <a:t>:</a:t>
            </a:r>
            <a:r>
              <a:rPr lang="zh-CN" altLang="en-US" sz="1500" dirty="0">
                <a:solidFill>
                  <a:srgbClr val="FFFFFF"/>
                </a:solidFill>
                <a:latin typeface="Arial" charset="0"/>
                <a:ea typeface="华文细黑" pitchFamily="2" charset="-122"/>
              </a:rPr>
              <a:t>细黑体</a:t>
            </a:r>
          </a:p>
          <a:p>
            <a:pPr algn="r" defTabSz="1068140" eaLnBrk="0" hangingPunct="0">
              <a:lnSpc>
                <a:spcPct val="125000"/>
              </a:lnSpc>
            </a:pPr>
            <a:endParaRPr lang="zh-CN" altLang="en-US" sz="1500" dirty="0">
              <a:solidFill>
                <a:srgbClr val="FFFFFF"/>
              </a:solidFill>
              <a:latin typeface="Arial" charset="0"/>
              <a:ea typeface="华文细黑" pitchFamily="2" charset="-122"/>
            </a:endParaRPr>
          </a:p>
          <a:p>
            <a:pPr algn="r" defTabSz="1068140" eaLnBrk="0" hangingPunct="0">
              <a:lnSpc>
                <a:spcPct val="125000"/>
              </a:lnSpc>
            </a:pPr>
            <a:endParaRPr lang="zh-CN" altLang="en-US" sz="1500" dirty="0">
              <a:solidFill>
                <a:srgbClr val="FFFFFF"/>
              </a:solidFill>
              <a:latin typeface="Arial" charset="0"/>
              <a:ea typeface="华文细黑" pitchFamily="2" charset="-122"/>
            </a:endParaRPr>
          </a:p>
          <a:p>
            <a:pPr algn="r" defTabSz="1068140" eaLnBrk="0" hangingPunct="0">
              <a:lnSpc>
                <a:spcPct val="125000"/>
              </a:lnSpc>
            </a:pPr>
            <a:endParaRPr lang="zh-CN" altLang="en-US" sz="1500" dirty="0">
              <a:solidFill>
                <a:srgbClr val="FFFFFF"/>
              </a:solidFill>
              <a:latin typeface="Arial" charset="0"/>
              <a:ea typeface="华文细黑" pitchFamily="2" charset="-122"/>
            </a:endParaRPr>
          </a:p>
          <a:p>
            <a:pPr algn="r" defTabSz="1068140" eaLnBrk="0" hangingPunct="0">
              <a:lnSpc>
                <a:spcPct val="125000"/>
              </a:lnSpc>
              <a:spcBef>
                <a:spcPct val="50000"/>
              </a:spcBef>
            </a:pPr>
            <a:endParaRPr lang="zh-CN" altLang="en-US" sz="1500" dirty="0">
              <a:solidFill>
                <a:srgbClr val="000000"/>
              </a:solidFill>
              <a:latin typeface="Arial" charset="0"/>
              <a:ea typeface="华文细黑"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i="0" baseline="0">
                <a:latin typeface="Arial" panose="020B0604020202020204" pitchFamily="34" charset="0"/>
                <a:ea typeface="宋体" panose="02010600030101010101"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64" y="359572"/>
            <a:ext cx="1218883" cy="200055"/>
          </a:xfrm>
        </p:spPr>
        <p:txBody>
          <a:bodyPr/>
          <a:lstStyle>
            <a:lvl1pPr>
              <a:defRPr/>
            </a:lvl1pPr>
          </a:lstStyle>
          <a:p>
            <a:r>
              <a:rPr lang="en-US" altLang="zh-CN" smtClean="0"/>
              <a:t>Page 2</a:t>
            </a:r>
            <a:endParaRPr lang="zh-CN" altLang="en-US"/>
          </a:p>
        </p:txBody>
      </p:sp>
    </p:spTree>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89"/>
            <a:ext cx="7772400" cy="1021557"/>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6"/>
            <a:ext cx="7772400" cy="1125140"/>
          </a:xfrm>
        </p:spPr>
        <p:txBody>
          <a:bodyPr anchor="b"/>
          <a:lstStyle>
            <a:lvl1pPr marL="0" indent="0">
              <a:buNone/>
              <a:defRPr sz="2700"/>
            </a:lvl1pPr>
            <a:lvl2pPr marL="609159" indent="0">
              <a:buNone/>
              <a:defRPr sz="2400"/>
            </a:lvl2pPr>
            <a:lvl3pPr marL="1218318" indent="0">
              <a:buNone/>
              <a:defRPr sz="2100"/>
            </a:lvl3pPr>
            <a:lvl4pPr marL="1827476" indent="0">
              <a:buNone/>
              <a:defRPr sz="1900"/>
            </a:lvl4pPr>
            <a:lvl5pPr marL="2436633" indent="0">
              <a:buNone/>
              <a:defRPr sz="1900"/>
            </a:lvl5pPr>
            <a:lvl6pPr marL="3045790" indent="0">
              <a:buNone/>
              <a:defRPr sz="1900"/>
            </a:lvl6pPr>
            <a:lvl7pPr marL="3654947" indent="0">
              <a:buNone/>
              <a:defRPr sz="1900"/>
            </a:lvl7pPr>
            <a:lvl8pPr marL="4264108" indent="0">
              <a:buNone/>
              <a:defRPr sz="1900"/>
            </a:lvl8pPr>
            <a:lvl9pPr marL="4873265" indent="0">
              <a:buNone/>
              <a:defRPr sz="19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4" y="1231116"/>
            <a:ext cx="3887787" cy="314563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8" y="1231116"/>
            <a:ext cx="3889375" cy="314563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9"/>
            <a:ext cx="4040188" cy="479822"/>
          </a:xfrm>
        </p:spPr>
        <p:txBody>
          <a:bodyPr anchor="b"/>
          <a:lstStyle>
            <a:lvl1pPr marL="0" indent="0">
              <a:buNone/>
              <a:defRPr sz="3200" b="1"/>
            </a:lvl1pPr>
            <a:lvl2pPr marL="609159" indent="0">
              <a:buNone/>
              <a:defRPr sz="2700" b="1"/>
            </a:lvl2pPr>
            <a:lvl3pPr marL="1218318" indent="0">
              <a:buNone/>
              <a:defRPr sz="2400" b="1"/>
            </a:lvl3pPr>
            <a:lvl4pPr marL="1827476" indent="0">
              <a:buNone/>
              <a:defRPr sz="2100" b="1"/>
            </a:lvl4pPr>
            <a:lvl5pPr marL="2436633" indent="0">
              <a:buNone/>
              <a:defRPr sz="2100" b="1"/>
            </a:lvl5pPr>
            <a:lvl6pPr marL="3045790" indent="0">
              <a:buNone/>
              <a:defRPr sz="2100" b="1"/>
            </a:lvl6pPr>
            <a:lvl7pPr marL="3654947" indent="0">
              <a:buNone/>
              <a:defRPr sz="2100" b="1"/>
            </a:lvl7pPr>
            <a:lvl8pPr marL="4264108" indent="0">
              <a:buNone/>
              <a:defRPr sz="2100" b="1"/>
            </a:lvl8pPr>
            <a:lvl9pPr marL="4873265"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46" y="1151339"/>
            <a:ext cx="4041775" cy="479822"/>
          </a:xfrm>
        </p:spPr>
        <p:txBody>
          <a:bodyPr anchor="b"/>
          <a:lstStyle>
            <a:lvl1pPr marL="0" indent="0">
              <a:buNone/>
              <a:defRPr sz="3200" b="1"/>
            </a:lvl1pPr>
            <a:lvl2pPr marL="609159" indent="0">
              <a:buNone/>
              <a:defRPr sz="2700" b="1"/>
            </a:lvl2pPr>
            <a:lvl3pPr marL="1218318" indent="0">
              <a:buNone/>
              <a:defRPr sz="2400" b="1"/>
            </a:lvl3pPr>
            <a:lvl4pPr marL="1827476" indent="0">
              <a:buNone/>
              <a:defRPr sz="2100" b="1"/>
            </a:lvl4pPr>
            <a:lvl5pPr marL="2436633" indent="0">
              <a:buNone/>
              <a:defRPr sz="2100" b="1"/>
            </a:lvl5pPr>
            <a:lvl6pPr marL="3045790" indent="0">
              <a:buNone/>
              <a:defRPr sz="2100" b="1"/>
            </a:lvl6pPr>
            <a:lvl7pPr marL="3654947" indent="0">
              <a:buNone/>
              <a:defRPr sz="2100" b="1"/>
            </a:lvl7pPr>
            <a:lvl8pPr marL="4264108" indent="0">
              <a:buNone/>
              <a:defRPr sz="2100" b="1"/>
            </a:lvl8pPr>
            <a:lvl9pPr marL="4873265"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4645046" y="1631157"/>
            <a:ext cx="4041775" cy="2963466"/>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5" y="204788"/>
            <a:ext cx="3008313" cy="871538"/>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8"/>
            <a:ext cx="5111750" cy="4389835"/>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5" y="1076329"/>
            <a:ext cx="3008313" cy="3518297"/>
          </a:xfrm>
        </p:spPr>
        <p:txBody>
          <a:bodyPr/>
          <a:lstStyle>
            <a:lvl1pPr marL="0" indent="0">
              <a:buNone/>
              <a:defRPr sz="1900"/>
            </a:lvl1pPr>
            <a:lvl2pPr marL="609159" indent="0">
              <a:buNone/>
              <a:defRPr sz="1600"/>
            </a:lvl2pPr>
            <a:lvl3pPr marL="1218318" indent="0">
              <a:buNone/>
              <a:defRPr sz="1300"/>
            </a:lvl3pPr>
            <a:lvl4pPr marL="1827476" indent="0">
              <a:buNone/>
              <a:defRPr sz="1200"/>
            </a:lvl4pPr>
            <a:lvl5pPr marL="2436633" indent="0">
              <a:buNone/>
              <a:defRPr sz="1200"/>
            </a:lvl5pPr>
            <a:lvl6pPr marL="3045790" indent="0">
              <a:buNone/>
              <a:defRPr sz="1200"/>
            </a:lvl6pPr>
            <a:lvl7pPr marL="3654947" indent="0">
              <a:buNone/>
              <a:defRPr sz="1200"/>
            </a:lvl7pPr>
            <a:lvl8pPr marL="4264108" indent="0">
              <a:buNone/>
              <a:defRPr sz="1200"/>
            </a:lvl8pPr>
            <a:lvl9pPr marL="487326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9" y="3600464"/>
            <a:ext cx="5486400" cy="425055"/>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9" y="459581"/>
            <a:ext cx="5486400" cy="3086100"/>
          </a:xfrm>
        </p:spPr>
        <p:txBody>
          <a:bodyPr/>
          <a:lstStyle>
            <a:lvl1pPr marL="0" indent="0">
              <a:buNone/>
              <a:defRPr sz="4300"/>
            </a:lvl1pPr>
            <a:lvl2pPr marL="609159" indent="0">
              <a:buNone/>
              <a:defRPr sz="3700"/>
            </a:lvl2pPr>
            <a:lvl3pPr marL="1218318" indent="0">
              <a:buNone/>
              <a:defRPr sz="3200"/>
            </a:lvl3pPr>
            <a:lvl4pPr marL="1827476" indent="0">
              <a:buNone/>
              <a:defRPr sz="2700"/>
            </a:lvl4pPr>
            <a:lvl5pPr marL="2436633" indent="0">
              <a:buNone/>
              <a:defRPr sz="2700"/>
            </a:lvl5pPr>
            <a:lvl6pPr marL="3045790" indent="0">
              <a:buNone/>
              <a:defRPr sz="2700"/>
            </a:lvl6pPr>
            <a:lvl7pPr marL="3654947" indent="0">
              <a:buNone/>
              <a:defRPr sz="2700"/>
            </a:lvl7pPr>
            <a:lvl8pPr marL="4264108" indent="0">
              <a:buNone/>
              <a:defRPr sz="2700"/>
            </a:lvl8pPr>
            <a:lvl9pPr marL="4873265" indent="0">
              <a:buNone/>
              <a:defRPr sz="27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9" y="4025523"/>
            <a:ext cx="5486400" cy="603647"/>
          </a:xfrm>
        </p:spPr>
        <p:txBody>
          <a:bodyPr/>
          <a:lstStyle>
            <a:lvl1pPr marL="0" indent="0">
              <a:buNone/>
              <a:defRPr sz="1900"/>
            </a:lvl1pPr>
            <a:lvl2pPr marL="609159" indent="0">
              <a:buNone/>
              <a:defRPr sz="1600"/>
            </a:lvl2pPr>
            <a:lvl3pPr marL="1218318" indent="0">
              <a:buNone/>
              <a:defRPr sz="1300"/>
            </a:lvl3pPr>
            <a:lvl4pPr marL="1827476" indent="0">
              <a:buNone/>
              <a:defRPr sz="1200"/>
            </a:lvl4pPr>
            <a:lvl5pPr marL="2436633" indent="0">
              <a:buNone/>
              <a:defRPr sz="1200"/>
            </a:lvl5pPr>
            <a:lvl6pPr marL="3045790" indent="0">
              <a:buNone/>
              <a:defRPr sz="1200"/>
            </a:lvl6pPr>
            <a:lvl7pPr marL="3654947" indent="0">
              <a:buNone/>
              <a:defRPr sz="1200"/>
            </a:lvl7pPr>
            <a:lvl8pPr marL="4264108" indent="0">
              <a:buNone/>
              <a:defRPr sz="1200"/>
            </a:lvl8pPr>
            <a:lvl9pPr marL="487326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322662"/>
            <a:ext cx="1981200" cy="405407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322662"/>
            <a:ext cx="5795962" cy="405407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smtClean="0">
                <a:solidFill>
                  <a:srgbClr val="000000"/>
                </a:solidFill>
              </a:rPr>
              <a:t>Page 2</a:t>
            </a:r>
            <a:endParaRPr lang="en-GB">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081" y="1519241"/>
            <a:ext cx="5590910" cy="584683"/>
          </a:xfrm>
          <a:prstGeom prst="rect">
            <a:avLst/>
          </a:prstGeom>
        </p:spPr>
        <p:txBody>
          <a:bodyPr/>
          <a:lstStyle>
            <a:lvl1pPr>
              <a:defRPr baseline="0">
                <a:latin typeface="微软雅黑" pitchFamily="34" charset="-122"/>
                <a:ea typeface="微软雅黑" pitchFamily="34"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78648300"/>
      </p:ext>
    </p:extLst>
  </p:cSld>
  <p:clrMapOvr>
    <a:masterClrMapping/>
  </p:clrMapOvr>
  <p:transition advClick="0"/>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t>Page 2</a:t>
            </a:r>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t>Page 2</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Page 2</a:t>
            </a:r>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56252-DA8E-4E62-AA00-6744C178A56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584683"/>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244086"/>
            <a:ext cx="5723035" cy="65365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66591" y="1221586"/>
            <a:ext cx="5723035" cy="314563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矩形 4"/>
          <p:cNvSpPr>
            <a:spLocks noGrp="1" noChangeArrowheads="1"/>
          </p:cNvSpPr>
          <p:nvPr>
            <p:ph type="dt" sz="half" idx="10"/>
          </p:nvPr>
        </p:nvSpPr>
        <p:spPr>
          <a:xfrm>
            <a:off x="5931340" y="4801792"/>
            <a:ext cx="1057000" cy="826294"/>
          </a:xfrm>
          <a:prstGeom prst="rect">
            <a:avLst/>
          </a:prstGeom>
          <a:ln/>
        </p:spPr>
        <p:txBody>
          <a:bodyPr lIns="91414" tIns="45707" rIns="91414" bIns="45707"/>
          <a:lstStyle>
            <a:lvl1pPr>
              <a:defRPr/>
            </a:lvl1pPr>
          </a:lstStyle>
          <a:p>
            <a:pPr>
              <a:defRPr/>
            </a:pPr>
            <a:r>
              <a:rPr lang="en-US" altLang="zh-CN" smtClean="0">
                <a:solidFill>
                  <a:prstClr val="black"/>
                </a:solidFill>
              </a:rPr>
              <a:t>Page 2</a:t>
            </a:r>
            <a:endParaRPr lang="en-GB" altLang="zh-CN">
              <a:solidFill>
                <a:prstClr val="black"/>
              </a:solidFill>
            </a:endParaRPr>
          </a:p>
        </p:txBody>
      </p:sp>
    </p:spTree>
  </p:cSld>
  <p:clrMapOvr>
    <a:masterClrMapping/>
  </p:clrMapOvr>
  <p:transitio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752" y="252614"/>
            <a:ext cx="7841173" cy="569751"/>
          </a:xfrm>
          <a:prstGeom prst="rect">
            <a:avLst/>
          </a:prstGeom>
          <a:noFill/>
          <a:ln w="9525" algn="ctr">
            <a:noFill/>
            <a:miter lim="800000"/>
            <a:headEnd/>
            <a:tailEnd/>
          </a:ln>
          <a:effectLst/>
        </p:spPr>
        <p:txBody>
          <a:bodyPr vert="horz" wrap="square" lIns="91382" tIns="45691" rIns="91382" bIns="45691" numCol="1" anchor="t" anchorCtr="0" compatLnSpc="1">
            <a:prstTxWarp prst="textNoShape">
              <a:avLst/>
            </a:prstTxWarp>
          </a:bodyPr>
          <a:lstStyle>
            <a:lvl1pPr marL="0" indent="0">
              <a:buFont typeface="Arial" pitchFamily="34" charset="0"/>
              <a:buNone/>
              <a:defRPr lang="zh-CN" altLang="en-US" sz="3200" b="1" dirty="0">
                <a:solidFill>
                  <a:srgbClr val="CC0000"/>
                </a:solidFill>
                <a:latin typeface="微软雅黑" pitchFamily="34" charset="-122"/>
                <a:ea typeface="微软雅黑" pitchFamily="34" charset="-122"/>
              </a:defRPr>
            </a:lvl1pPr>
          </a:lstStyle>
          <a:p>
            <a:pPr lvl="0"/>
            <a:r>
              <a:rPr lang="en-US" altLang="zh-CN" dirty="0" smtClean="0"/>
              <a:t>HEADLINE TEXT TO BE PLACED</a:t>
            </a:r>
            <a:endParaRPr lang="zh-CN" alt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lefónica - Titular dos  líneas">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8460436" y="0"/>
            <a:ext cx="683568" cy="627460"/>
          </a:xfrm>
          <a:prstGeom prst="rect">
            <a:avLst/>
          </a:prstGeom>
        </p:spPr>
        <p:txBody>
          <a:bodyPr lIns="91382" tIns="45691" rIns="91382" bIns="45691" anchor="ctr"/>
          <a:lstStyle>
            <a:lvl1pPr>
              <a:defRPr/>
            </a:lvl1pPr>
          </a:lstStyle>
          <a:p>
            <a:pPr lvl="0"/>
            <a:r>
              <a:rPr lang="zh-CN" altLang="en-US" smtClean="0"/>
              <a:t>单击此处编辑母版文本样式</a:t>
            </a:r>
          </a:p>
        </p:txBody>
      </p:sp>
      <p:sp>
        <p:nvSpPr>
          <p:cNvPr id="8" name="Title Placeholder 1"/>
          <p:cNvSpPr>
            <a:spLocks noGrp="1"/>
          </p:cNvSpPr>
          <p:nvPr>
            <p:ph type="title"/>
          </p:nvPr>
        </p:nvSpPr>
        <p:spPr>
          <a:xfrm flipH="1">
            <a:off x="15" y="4"/>
            <a:ext cx="8417169" cy="62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oAutofit/>
          </a:bodyPr>
          <a:lstStyle>
            <a:lvl1pPr>
              <a:defRPr/>
            </a:lvl1pPr>
          </a:lstStyle>
          <a:p>
            <a:pPr lvl="0"/>
            <a:r>
              <a:rPr lang="zh-CN" altLang="en-US" smtClean="0"/>
              <a:t>单击此处编辑母版标题样式</a:t>
            </a:r>
            <a:endParaRPr lang="en-US" dirty="0">
              <a:sym typeface="Trebuchet MS" pitchFamily="34" charset="0"/>
            </a:endParaRPr>
          </a:p>
        </p:txBody>
      </p:sp>
      <p:sp>
        <p:nvSpPr>
          <p:cNvPr id="4" name="Slide Number Placeholder 2"/>
          <p:cNvSpPr>
            <a:spLocks noGrp="1"/>
          </p:cNvSpPr>
          <p:nvPr>
            <p:ph type="sldNum" sz="quarter" idx="12"/>
          </p:nvPr>
        </p:nvSpPr>
        <p:spPr>
          <a:xfrm>
            <a:off x="4425888" y="4848154"/>
            <a:ext cx="279065" cy="219263"/>
          </a:xfrm>
          <a:prstGeom prst="rect">
            <a:avLst/>
          </a:prstGeom>
        </p:spPr>
        <p:txBody>
          <a:bodyPr lIns="91382" tIns="45691" rIns="91382" bIns="45691"/>
          <a:lstStyle>
            <a:lvl1pPr>
              <a:defRPr/>
            </a:lvl1pPr>
          </a:lstStyle>
          <a:p>
            <a:pPr>
              <a:buClr>
                <a:srgbClr val="CC9900"/>
              </a:buClr>
              <a:buFont typeface="Wingdings" pitchFamily="2" charset="2"/>
              <a:buChar char="n"/>
            </a:pPr>
            <a:fld id="{3C6BE0C6-9115-4ED7-9CD3-D93822756FF9}" type="slidenum">
              <a:rPr lang="en-US" b="1">
                <a:solidFill>
                  <a:prstClr val="black"/>
                </a:solidFill>
                <a:latin typeface="Arial" charset="0"/>
              </a:rPr>
              <a:pPr>
                <a:buClr>
                  <a:srgbClr val="CC9900"/>
                </a:buClr>
                <a:buFont typeface="Wingdings" pitchFamily="2" charset="2"/>
                <a:buChar char="n"/>
              </a:pPr>
              <a:t>‹#›</a:t>
            </a:fld>
            <a:endParaRPr lang="en-US" b="1">
              <a:solidFill>
                <a:prstClr val="black"/>
              </a:solidFill>
              <a:latin typeface="Arial" charset="0"/>
            </a:endParaRPr>
          </a:p>
        </p:txBody>
      </p:sp>
    </p:spTree>
    <p:extLst>
      <p:ext uri="{BB962C8B-B14F-4D97-AF65-F5344CB8AC3E}">
        <p14:creationId xmlns:p14="http://schemas.microsoft.com/office/powerpoint/2010/main" val="2789423827"/>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41687"/>
            <a:ext cx="8229600" cy="485775"/>
          </a:xfrm>
          <a:prstGeom prst="rect">
            <a:avLst/>
          </a:prstGeom>
        </p:spPr>
        <p:txBody>
          <a:bodyPr lIns="91382" tIns="45691" rIns="91382" bIns="45691"/>
          <a:lstStyle/>
          <a:p>
            <a:r>
              <a:rPr lang="zh-CN" altLang="en-US" noProof="0" smtClean="0"/>
              <a:t>单击此处编辑母版标题样式</a:t>
            </a:r>
            <a:endParaRPr lang="es-ES" dirty="0"/>
          </a:p>
        </p:txBody>
      </p:sp>
      <p:sp>
        <p:nvSpPr>
          <p:cNvPr id="3" name="2 Marcador de contenido"/>
          <p:cNvSpPr>
            <a:spLocks noGrp="1"/>
          </p:cNvSpPr>
          <p:nvPr>
            <p:ph idx="1"/>
          </p:nvPr>
        </p:nvSpPr>
        <p:spPr>
          <a:xfrm>
            <a:off x="457200" y="1200154"/>
            <a:ext cx="8229600" cy="3394472"/>
          </a:xfrm>
          <a:prstGeom prst="rect">
            <a:avLst/>
          </a:prstGeom>
        </p:spPr>
        <p:txBody>
          <a:bodyPr lIns="91382" tIns="45691" rIns="91382" bIns="45691"/>
          <a:lstStyle>
            <a:lvl1pPr marL="342681" marR="0" indent="-342681" algn="l" defTabSz="913817" rtl="0" eaLnBrk="0" fontAlgn="base" latinLnBrk="0" hangingPunct="0">
              <a:lnSpc>
                <a:spcPct val="100000"/>
              </a:lnSpc>
              <a:spcBef>
                <a:spcPct val="20000"/>
              </a:spcBef>
              <a:spcAft>
                <a:spcPct val="0"/>
              </a:spcAft>
              <a:buClr>
                <a:srgbClr val="00C6D7"/>
              </a:buClr>
              <a:buSzPct val="200000"/>
              <a:buFontTx/>
              <a:buChar char="•"/>
              <a:tabLst/>
              <a:defRPr/>
            </a:lvl1pPr>
            <a:lvl2pPr marL="742475" marR="0" indent="-285569" algn="l" defTabSz="913817" rtl="0" eaLnBrk="0" fontAlgn="base" latinLnBrk="0" hangingPunct="0">
              <a:lnSpc>
                <a:spcPct val="100000"/>
              </a:lnSpc>
              <a:spcBef>
                <a:spcPct val="20000"/>
              </a:spcBef>
              <a:spcAft>
                <a:spcPct val="0"/>
              </a:spcAft>
              <a:buClr>
                <a:srgbClr val="00C6D7"/>
              </a:buClr>
              <a:buSzTx/>
              <a:buFont typeface="Wingdings" pitchFamily="2" charset="2"/>
              <a:buChar char="§"/>
              <a:tabLst/>
              <a:defRPr/>
            </a:lvl2pPr>
            <a:lvl3pPr marL="1142271" marR="0" indent="-228455" algn="l" defTabSz="913817" rtl="0" eaLnBrk="0" fontAlgn="base" latinLnBrk="0" hangingPunct="0">
              <a:lnSpc>
                <a:spcPct val="100000"/>
              </a:lnSpc>
              <a:spcBef>
                <a:spcPct val="20000"/>
              </a:spcBef>
              <a:spcAft>
                <a:spcPct val="0"/>
              </a:spcAft>
              <a:buClr>
                <a:srgbClr val="123E51"/>
              </a:buClr>
              <a:buSzTx/>
              <a:buFontTx/>
              <a:buChar char="•"/>
              <a:tabLst/>
              <a:defRPr/>
            </a:lvl3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en-GB" noProof="0" dirty="0" smtClean="0"/>
          </a:p>
        </p:txBody>
      </p:sp>
    </p:spTree>
    <p:extLst>
      <p:ext uri="{BB962C8B-B14F-4D97-AF65-F5344CB8AC3E}">
        <p14:creationId xmlns:p14="http://schemas.microsoft.com/office/powerpoint/2010/main" val="4267740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7064" y="359571"/>
            <a:ext cx="1218883" cy="215444"/>
          </a:xfrm>
        </p:spPr>
        <p:txBody>
          <a:bodyPr/>
          <a:lstStyle>
            <a:lvl1pPr>
              <a:defRPr/>
            </a:lvl1pPr>
          </a:lstStyle>
          <a:p>
            <a:r>
              <a:rPr lang="en-US" altLang="zh-CN" sz="1400" smtClean="0">
                <a:solidFill>
                  <a:srgbClr val="000000"/>
                </a:solidFill>
              </a:rPr>
              <a:t>Page 2</a:t>
            </a:r>
            <a:endParaRPr lang="en-GB" dirty="0">
              <a:solidFill>
                <a:srgbClr val="000000"/>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61521" y="205981"/>
            <a:ext cx="8229837" cy="857250"/>
          </a:xfrm>
          <a:prstGeom prst="rect">
            <a:avLst/>
          </a:prstGeom>
        </p:spPr>
        <p:txBody>
          <a:bodyPr lIns="91382" tIns="45691" rIns="91382" bIns="45691"/>
          <a:lstStyle/>
          <a:p>
            <a:r>
              <a:rPr lang="zh-CN" altLang="en-US" smtClean="0"/>
              <a:t>单击此处编辑母版标题样式</a:t>
            </a:r>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635" y="366712"/>
            <a:ext cx="8229838" cy="857250"/>
          </a:xfrm>
          <a:prstGeom prst="rect">
            <a:avLst/>
          </a:prstGeom>
        </p:spPr>
        <p:txBody>
          <a:bodyPr lIns="91414" tIns="45707" rIns="91414" bIns="45707"/>
          <a:lstStyle>
            <a:lvl1pPr marL="0" marR="0" indent="0" algn="l" defTabSz="914141" rtl="0" eaLnBrk="1" fontAlgn="base" latinLnBrk="0" hangingPunct="1">
              <a:lnSpc>
                <a:spcPct val="100000"/>
              </a:lnSpc>
              <a:spcBef>
                <a:spcPct val="0"/>
              </a:spcBef>
              <a:spcAft>
                <a:spcPct val="0"/>
              </a:spcAft>
              <a:buClrTx/>
              <a:buSzTx/>
              <a:buFontTx/>
              <a:buNone/>
              <a:tabLst/>
              <a:defRPr baseline="0">
                <a:solidFill>
                  <a:srgbClr val="CC0000"/>
                </a:solidFill>
                <a:latin typeface="FrutigerNext LT Regular" pitchFamily="34" charset="0"/>
                <a:ea typeface="微软雅黑" pitchFamily="34" charset="-122"/>
              </a:defRPr>
            </a:lvl1pPr>
          </a:lstStyle>
          <a:p>
            <a:r>
              <a:rPr lang="en-US" altLang="zh-CN" dirty="0" smtClean="0"/>
              <a:t>Content</a:t>
            </a:r>
            <a:endParaRPr lang="zh-CN" altLang="en-US" dirty="0"/>
          </a:p>
        </p:txBody>
      </p:sp>
      <p:sp>
        <p:nvSpPr>
          <p:cNvPr id="4" name="文本占位符 3"/>
          <p:cNvSpPr>
            <a:spLocks noGrp="1"/>
          </p:cNvSpPr>
          <p:nvPr>
            <p:ph type="body" sz="quarter" idx="10" hasCustomPrompt="1"/>
          </p:nvPr>
        </p:nvSpPr>
        <p:spPr>
          <a:xfrm>
            <a:off x="608251" y="1352551"/>
            <a:ext cx="7851318" cy="3055144"/>
          </a:xfrm>
          <a:prstGeom prst="rect">
            <a:avLst/>
          </a:prstGeom>
        </p:spPr>
        <p:txBody>
          <a:bodyPr lIns="91414" tIns="45707" rIns="91414" bIns="45707"/>
          <a:lstStyle>
            <a:lvl1pPr>
              <a:defRPr baseline="0">
                <a:solidFill>
                  <a:schemeClr val="tx1"/>
                </a:solidFill>
                <a:latin typeface="微软雅黑" pitchFamily="34" charset="-122"/>
                <a:ea typeface="微软雅黑" pitchFamily="34" charset="-122"/>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smtClean="0"/>
              <a:t>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extLst>
      <p:ext uri="{BB962C8B-B14F-4D97-AF65-F5344CB8AC3E}">
        <p14:creationId xmlns:p14="http://schemas.microsoft.com/office/powerpoint/2010/main" val="179672710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752" y="252614"/>
            <a:ext cx="7841173" cy="569751"/>
          </a:xfrm>
          <a:prstGeom prst="rect">
            <a:avLst/>
          </a:prstGeom>
          <a:noFill/>
          <a:ln w="9525" algn="ctr">
            <a:noFill/>
            <a:miter lim="800000"/>
            <a:headEnd/>
            <a:tailEnd/>
          </a:ln>
          <a:effectLst/>
        </p:spPr>
        <p:txBody>
          <a:bodyPr vert="horz" wrap="square" lIns="91382" tIns="45691" rIns="91382" bIns="45691" numCol="1" anchor="t" anchorCtr="0" compatLnSpc="1">
            <a:prstTxWarp prst="textNoShape">
              <a:avLst/>
            </a:prstTxWarp>
          </a:bodyPr>
          <a:lstStyle>
            <a:lvl1pPr marL="0" indent="0">
              <a:buFont typeface="Arial" pitchFamily="34" charset="0"/>
              <a:buNone/>
              <a:defRPr lang="zh-CN" altLang="en-US" sz="3200" b="1" dirty="0">
                <a:solidFill>
                  <a:srgbClr val="CC0000"/>
                </a:solidFill>
                <a:latin typeface="微软雅黑" pitchFamily="34" charset="-122"/>
                <a:ea typeface="微软雅黑" pitchFamily="34" charset="-122"/>
              </a:defRPr>
            </a:lvl1pPr>
          </a:lstStyle>
          <a:p>
            <a:pPr lvl="0"/>
            <a:r>
              <a:rPr lang="en-US" altLang="zh-CN" dirty="0" smtClean="0"/>
              <a:t>HEADLINE TEXT TO BE PLACED</a:t>
            </a:r>
            <a:endParaRPr lang="zh-CN" altLang="en-US" dirty="0"/>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6"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lefónica - Titular dos  líneas">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8460436" y="0"/>
            <a:ext cx="683568" cy="627460"/>
          </a:xfrm>
          <a:prstGeom prst="rect">
            <a:avLst/>
          </a:prstGeom>
        </p:spPr>
        <p:txBody>
          <a:bodyPr lIns="91382" tIns="45691" rIns="91382" bIns="45691" anchor="ctr"/>
          <a:lstStyle>
            <a:lvl1pPr>
              <a:defRPr/>
            </a:lvl1pPr>
          </a:lstStyle>
          <a:p>
            <a:pPr lvl="0"/>
            <a:r>
              <a:rPr lang="zh-CN" altLang="en-US" smtClean="0"/>
              <a:t>单击此处编辑母版文本样式</a:t>
            </a:r>
          </a:p>
        </p:txBody>
      </p:sp>
      <p:sp>
        <p:nvSpPr>
          <p:cNvPr id="8" name="Title Placeholder 1"/>
          <p:cNvSpPr>
            <a:spLocks noGrp="1"/>
          </p:cNvSpPr>
          <p:nvPr>
            <p:ph type="title"/>
          </p:nvPr>
        </p:nvSpPr>
        <p:spPr>
          <a:xfrm flipH="1">
            <a:off x="19" y="4"/>
            <a:ext cx="8417169" cy="62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oAutofit/>
          </a:bodyPr>
          <a:lstStyle>
            <a:lvl1pPr>
              <a:defRPr/>
            </a:lvl1pPr>
          </a:lstStyle>
          <a:p>
            <a:pPr lvl="0"/>
            <a:r>
              <a:rPr lang="zh-CN" altLang="en-US" smtClean="0"/>
              <a:t>单击此处编辑母版标题样式</a:t>
            </a:r>
            <a:endParaRPr lang="en-US" dirty="0">
              <a:sym typeface="Trebuchet MS" pitchFamily="34" charset="0"/>
            </a:endParaRPr>
          </a:p>
        </p:txBody>
      </p:sp>
      <p:sp>
        <p:nvSpPr>
          <p:cNvPr id="4" name="Slide Number Placeholder 2"/>
          <p:cNvSpPr>
            <a:spLocks noGrp="1"/>
          </p:cNvSpPr>
          <p:nvPr>
            <p:ph type="sldNum" sz="quarter" idx="12"/>
          </p:nvPr>
        </p:nvSpPr>
        <p:spPr>
          <a:xfrm>
            <a:off x="4425888" y="4848155"/>
            <a:ext cx="279065" cy="219263"/>
          </a:xfrm>
          <a:prstGeom prst="rect">
            <a:avLst/>
          </a:prstGeom>
        </p:spPr>
        <p:txBody>
          <a:bodyPr lIns="91382" tIns="45691" rIns="91382" bIns="45691"/>
          <a:lstStyle>
            <a:lvl1pPr>
              <a:defRPr/>
            </a:lvl1pPr>
          </a:lstStyle>
          <a:p>
            <a:pPr>
              <a:buClr>
                <a:srgbClr val="CC9900"/>
              </a:buClr>
              <a:buFont typeface="Wingdings" pitchFamily="2" charset="2"/>
              <a:buChar char="n"/>
            </a:pPr>
            <a:fld id="{3C6BE0C6-9115-4ED7-9CD3-D93822756FF9}" type="slidenum">
              <a:rPr lang="en-US" b="1">
                <a:solidFill>
                  <a:prstClr val="black"/>
                </a:solidFill>
                <a:latin typeface="Arial" charset="0"/>
              </a:rPr>
              <a:pPr>
                <a:buClr>
                  <a:srgbClr val="CC9900"/>
                </a:buClr>
                <a:buFont typeface="Wingdings" pitchFamily="2" charset="2"/>
                <a:buChar char="n"/>
              </a:pPr>
              <a:t>‹#›</a:t>
            </a:fld>
            <a:endParaRPr lang="en-US" b="1">
              <a:solidFill>
                <a:prstClr val="black"/>
              </a:solidFill>
              <a:latin typeface="Arial" charset="0"/>
            </a:endParaRPr>
          </a:p>
        </p:txBody>
      </p:sp>
    </p:spTree>
    <p:extLst>
      <p:ext uri="{BB962C8B-B14F-4D97-AF65-F5344CB8AC3E}">
        <p14:creationId xmlns:p14="http://schemas.microsoft.com/office/powerpoint/2010/main" val="278942382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41687"/>
            <a:ext cx="8229600" cy="485775"/>
          </a:xfrm>
          <a:prstGeom prst="rect">
            <a:avLst/>
          </a:prstGeom>
        </p:spPr>
        <p:txBody>
          <a:bodyPr lIns="91382" tIns="45691" rIns="91382" bIns="45691"/>
          <a:lstStyle/>
          <a:p>
            <a:r>
              <a:rPr lang="zh-CN" altLang="en-US" noProof="0" smtClean="0"/>
              <a:t>单击此处编辑母版标题样式</a:t>
            </a:r>
            <a:endParaRPr lang="es-ES" dirty="0"/>
          </a:p>
        </p:txBody>
      </p:sp>
      <p:sp>
        <p:nvSpPr>
          <p:cNvPr id="3" name="2 Marcador de contenido"/>
          <p:cNvSpPr>
            <a:spLocks noGrp="1"/>
          </p:cNvSpPr>
          <p:nvPr>
            <p:ph idx="1"/>
          </p:nvPr>
        </p:nvSpPr>
        <p:spPr>
          <a:xfrm>
            <a:off x="457200" y="1200154"/>
            <a:ext cx="8229600" cy="3394472"/>
          </a:xfrm>
          <a:prstGeom prst="rect">
            <a:avLst/>
          </a:prstGeom>
        </p:spPr>
        <p:txBody>
          <a:bodyPr lIns="91382" tIns="45691" rIns="91382" bIns="45691"/>
          <a:lstStyle>
            <a:lvl1pPr marL="342681" marR="0" indent="-342681" algn="l" defTabSz="913817" rtl="0" eaLnBrk="0" fontAlgn="base" latinLnBrk="0" hangingPunct="0">
              <a:lnSpc>
                <a:spcPct val="100000"/>
              </a:lnSpc>
              <a:spcBef>
                <a:spcPct val="20000"/>
              </a:spcBef>
              <a:spcAft>
                <a:spcPct val="0"/>
              </a:spcAft>
              <a:buClr>
                <a:srgbClr val="00C6D7"/>
              </a:buClr>
              <a:buSzPct val="200000"/>
              <a:buFontTx/>
              <a:buChar char="•"/>
              <a:tabLst/>
              <a:defRPr/>
            </a:lvl1pPr>
            <a:lvl2pPr marL="742475" marR="0" indent="-285569" algn="l" defTabSz="913817" rtl="0" eaLnBrk="0" fontAlgn="base" latinLnBrk="0" hangingPunct="0">
              <a:lnSpc>
                <a:spcPct val="100000"/>
              </a:lnSpc>
              <a:spcBef>
                <a:spcPct val="20000"/>
              </a:spcBef>
              <a:spcAft>
                <a:spcPct val="0"/>
              </a:spcAft>
              <a:buClr>
                <a:srgbClr val="00C6D7"/>
              </a:buClr>
              <a:buSzTx/>
              <a:buFont typeface="Wingdings" pitchFamily="2" charset="2"/>
              <a:buChar char="§"/>
              <a:tabLst/>
              <a:defRPr/>
            </a:lvl2pPr>
            <a:lvl3pPr marL="1142271" marR="0" indent="-228455" algn="l" defTabSz="913817" rtl="0" eaLnBrk="0" fontAlgn="base" latinLnBrk="0" hangingPunct="0">
              <a:lnSpc>
                <a:spcPct val="100000"/>
              </a:lnSpc>
              <a:spcBef>
                <a:spcPct val="20000"/>
              </a:spcBef>
              <a:spcAft>
                <a:spcPct val="0"/>
              </a:spcAft>
              <a:buClr>
                <a:srgbClr val="123E51"/>
              </a:buClr>
              <a:buSzTx/>
              <a:buFontTx/>
              <a:buChar char="•"/>
              <a:tabLst/>
              <a:defRPr/>
            </a:lvl3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en-GB" noProof="0" dirty="0" smtClean="0"/>
          </a:p>
        </p:txBody>
      </p:sp>
    </p:spTree>
    <p:extLst>
      <p:ext uri="{BB962C8B-B14F-4D97-AF65-F5344CB8AC3E}">
        <p14:creationId xmlns:p14="http://schemas.microsoft.com/office/powerpoint/2010/main" val="4267740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61521" y="205981"/>
            <a:ext cx="8229837" cy="857250"/>
          </a:xfrm>
          <a:prstGeom prst="rect">
            <a:avLst/>
          </a:prstGeom>
        </p:spPr>
        <p:txBody>
          <a:bodyPr lIns="91382" tIns="45691" rIns="91382" bIns="45691"/>
          <a:lstStyle/>
          <a:p>
            <a:r>
              <a:rPr lang="zh-CN" altLang="en-US" smtClean="0"/>
              <a:t>单击此处编辑母版标题样式</a:t>
            </a:r>
            <a:endParaRPr lang="zh-CN" alt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635" y="366712"/>
            <a:ext cx="8229838" cy="857250"/>
          </a:xfrm>
          <a:prstGeom prst="rect">
            <a:avLst/>
          </a:prstGeom>
        </p:spPr>
        <p:txBody>
          <a:bodyPr lIns="91414" tIns="45707" rIns="91414" bIns="45707"/>
          <a:lstStyle>
            <a:lvl1pPr marL="0" marR="0" indent="0" algn="l" defTabSz="914141" rtl="0" eaLnBrk="1" fontAlgn="base" latinLnBrk="0" hangingPunct="1">
              <a:lnSpc>
                <a:spcPct val="100000"/>
              </a:lnSpc>
              <a:spcBef>
                <a:spcPct val="0"/>
              </a:spcBef>
              <a:spcAft>
                <a:spcPct val="0"/>
              </a:spcAft>
              <a:buClrTx/>
              <a:buSzTx/>
              <a:buFontTx/>
              <a:buNone/>
              <a:tabLst/>
              <a:defRPr baseline="0">
                <a:solidFill>
                  <a:srgbClr val="CC0000"/>
                </a:solidFill>
                <a:latin typeface="FrutigerNext LT Regular" pitchFamily="34" charset="0"/>
                <a:ea typeface="微软雅黑" pitchFamily="34" charset="-122"/>
              </a:defRPr>
            </a:lvl1pPr>
          </a:lstStyle>
          <a:p>
            <a:r>
              <a:rPr lang="en-US" altLang="zh-CN" dirty="0" smtClean="0"/>
              <a:t>Content</a:t>
            </a:r>
            <a:endParaRPr lang="zh-CN" altLang="en-US" dirty="0"/>
          </a:p>
        </p:txBody>
      </p:sp>
      <p:sp>
        <p:nvSpPr>
          <p:cNvPr id="4" name="文本占位符 3"/>
          <p:cNvSpPr>
            <a:spLocks noGrp="1"/>
          </p:cNvSpPr>
          <p:nvPr>
            <p:ph type="body" sz="quarter" idx="10" hasCustomPrompt="1"/>
          </p:nvPr>
        </p:nvSpPr>
        <p:spPr>
          <a:xfrm>
            <a:off x="608251" y="1352551"/>
            <a:ext cx="7851318" cy="3055144"/>
          </a:xfrm>
          <a:prstGeom prst="rect">
            <a:avLst/>
          </a:prstGeom>
        </p:spPr>
        <p:txBody>
          <a:bodyPr lIns="91414" tIns="45707" rIns="91414" bIns="45707"/>
          <a:lstStyle>
            <a:lvl1pPr>
              <a:defRPr baseline="0">
                <a:solidFill>
                  <a:schemeClr val="tx1"/>
                </a:solidFill>
                <a:latin typeface="微软雅黑" pitchFamily="34" charset="-122"/>
                <a:ea typeface="微软雅黑" pitchFamily="34" charset="-122"/>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smtClean="0"/>
              <a:t>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extLst>
      <p:ext uri="{BB962C8B-B14F-4D97-AF65-F5344CB8AC3E}">
        <p14:creationId xmlns:p14="http://schemas.microsoft.com/office/powerpoint/2010/main" val="1796727109"/>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752" y="252614"/>
            <a:ext cx="7841173" cy="569751"/>
          </a:xfrm>
          <a:prstGeom prst="rect">
            <a:avLst/>
          </a:prstGeom>
          <a:noFill/>
          <a:ln w="9525" algn="ctr">
            <a:noFill/>
            <a:miter lim="800000"/>
            <a:headEnd/>
            <a:tailEnd/>
          </a:ln>
          <a:effectLst/>
        </p:spPr>
        <p:txBody>
          <a:bodyPr vert="horz" wrap="square" lIns="91382" tIns="45691" rIns="91382" bIns="45691" numCol="1" anchor="t" anchorCtr="0" compatLnSpc="1">
            <a:prstTxWarp prst="textNoShape">
              <a:avLst/>
            </a:prstTxWarp>
          </a:bodyPr>
          <a:lstStyle>
            <a:lvl1pPr marL="0" indent="0">
              <a:buFont typeface="Arial" pitchFamily="34" charset="0"/>
              <a:buNone/>
              <a:defRPr lang="zh-CN" altLang="en-US" sz="3200" b="1" dirty="0">
                <a:solidFill>
                  <a:srgbClr val="CC0000"/>
                </a:solidFill>
                <a:latin typeface="微软雅黑" pitchFamily="34" charset="-122"/>
                <a:ea typeface="微软雅黑" pitchFamily="34" charset="-122"/>
              </a:defRPr>
            </a:lvl1pPr>
          </a:lstStyle>
          <a:p>
            <a:pPr lvl="0"/>
            <a:r>
              <a:rPr lang="en-US" altLang="zh-CN" dirty="0" smtClean="0"/>
              <a:t>HEADLINE TEXT TO BE PLACED</a:t>
            </a:r>
            <a:endParaRPr lang="zh-CN" altLang="en-US" dirty="0"/>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lefónica - Titular dos  líneas">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8460436" y="0"/>
            <a:ext cx="683568" cy="627460"/>
          </a:xfrm>
          <a:prstGeom prst="rect">
            <a:avLst/>
          </a:prstGeom>
        </p:spPr>
        <p:txBody>
          <a:bodyPr lIns="91382" tIns="45691" rIns="91382" bIns="45691" anchor="ctr"/>
          <a:lstStyle>
            <a:lvl1pPr>
              <a:defRPr/>
            </a:lvl1pPr>
          </a:lstStyle>
          <a:p>
            <a:pPr lvl="0"/>
            <a:r>
              <a:rPr lang="zh-CN" altLang="en-US" smtClean="0"/>
              <a:t>单击此处编辑母版文本样式</a:t>
            </a:r>
          </a:p>
        </p:txBody>
      </p:sp>
      <p:sp>
        <p:nvSpPr>
          <p:cNvPr id="8" name="Title Placeholder 1"/>
          <p:cNvSpPr>
            <a:spLocks noGrp="1"/>
          </p:cNvSpPr>
          <p:nvPr>
            <p:ph type="title"/>
          </p:nvPr>
        </p:nvSpPr>
        <p:spPr>
          <a:xfrm flipH="1">
            <a:off x="19" y="4"/>
            <a:ext cx="8417169" cy="62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oAutofit/>
          </a:bodyPr>
          <a:lstStyle>
            <a:lvl1pPr>
              <a:defRPr/>
            </a:lvl1pPr>
          </a:lstStyle>
          <a:p>
            <a:pPr lvl="0"/>
            <a:r>
              <a:rPr lang="zh-CN" altLang="en-US" smtClean="0"/>
              <a:t>单击此处编辑母版标题样式</a:t>
            </a:r>
            <a:endParaRPr lang="en-US" dirty="0">
              <a:sym typeface="Trebuchet MS" pitchFamily="34" charset="0"/>
            </a:endParaRPr>
          </a:p>
        </p:txBody>
      </p:sp>
      <p:sp>
        <p:nvSpPr>
          <p:cNvPr id="4" name="Slide Number Placeholder 2"/>
          <p:cNvSpPr>
            <a:spLocks noGrp="1"/>
          </p:cNvSpPr>
          <p:nvPr>
            <p:ph type="sldNum" sz="quarter" idx="12"/>
          </p:nvPr>
        </p:nvSpPr>
        <p:spPr>
          <a:xfrm>
            <a:off x="4425888" y="4848156"/>
            <a:ext cx="279065" cy="219263"/>
          </a:xfrm>
          <a:prstGeom prst="rect">
            <a:avLst/>
          </a:prstGeom>
        </p:spPr>
        <p:txBody>
          <a:bodyPr lIns="91382" tIns="45691" rIns="91382" bIns="45691"/>
          <a:lstStyle>
            <a:lvl1pPr>
              <a:defRPr/>
            </a:lvl1pPr>
          </a:lstStyle>
          <a:p>
            <a:pPr>
              <a:buClr>
                <a:srgbClr val="CC9900"/>
              </a:buClr>
              <a:buFont typeface="Wingdings" pitchFamily="2" charset="2"/>
              <a:buChar char="n"/>
            </a:pPr>
            <a:fld id="{3C6BE0C6-9115-4ED7-9CD3-D93822756FF9}" type="slidenum">
              <a:rPr lang="en-US" b="1">
                <a:solidFill>
                  <a:prstClr val="black"/>
                </a:solidFill>
                <a:latin typeface="Arial" charset="0"/>
              </a:rPr>
              <a:pPr>
                <a:buClr>
                  <a:srgbClr val="CC9900"/>
                </a:buClr>
                <a:buFont typeface="Wingdings" pitchFamily="2" charset="2"/>
                <a:buChar char="n"/>
              </a:pPr>
              <a:t>‹#›</a:t>
            </a:fld>
            <a:endParaRPr lang="en-US" b="1">
              <a:solidFill>
                <a:prstClr val="black"/>
              </a:solidFill>
              <a:latin typeface="Arial" charset="0"/>
            </a:endParaRPr>
          </a:p>
        </p:txBody>
      </p:sp>
    </p:spTree>
    <p:extLst>
      <p:ext uri="{BB962C8B-B14F-4D97-AF65-F5344CB8AC3E}">
        <p14:creationId xmlns:p14="http://schemas.microsoft.com/office/powerpoint/2010/main" val="2789423827"/>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41687"/>
            <a:ext cx="8229600" cy="485775"/>
          </a:xfrm>
          <a:prstGeom prst="rect">
            <a:avLst/>
          </a:prstGeom>
        </p:spPr>
        <p:txBody>
          <a:bodyPr lIns="91382" tIns="45691" rIns="91382" bIns="45691"/>
          <a:lstStyle/>
          <a:p>
            <a:r>
              <a:rPr lang="zh-CN" altLang="en-US" noProof="0" smtClean="0"/>
              <a:t>单击此处编辑母版标题样式</a:t>
            </a:r>
            <a:endParaRPr lang="es-ES" dirty="0"/>
          </a:p>
        </p:txBody>
      </p:sp>
      <p:sp>
        <p:nvSpPr>
          <p:cNvPr id="3" name="2 Marcador de contenido"/>
          <p:cNvSpPr>
            <a:spLocks noGrp="1"/>
          </p:cNvSpPr>
          <p:nvPr>
            <p:ph idx="1"/>
          </p:nvPr>
        </p:nvSpPr>
        <p:spPr>
          <a:xfrm>
            <a:off x="457200" y="1200154"/>
            <a:ext cx="8229600" cy="3394472"/>
          </a:xfrm>
          <a:prstGeom prst="rect">
            <a:avLst/>
          </a:prstGeom>
        </p:spPr>
        <p:txBody>
          <a:bodyPr lIns="91382" tIns="45691" rIns="91382" bIns="45691"/>
          <a:lstStyle>
            <a:lvl1pPr marL="342681" marR="0" indent="-342681" algn="l" defTabSz="913817" rtl="0" eaLnBrk="0" fontAlgn="base" latinLnBrk="0" hangingPunct="0">
              <a:lnSpc>
                <a:spcPct val="100000"/>
              </a:lnSpc>
              <a:spcBef>
                <a:spcPct val="20000"/>
              </a:spcBef>
              <a:spcAft>
                <a:spcPct val="0"/>
              </a:spcAft>
              <a:buClr>
                <a:srgbClr val="00C6D7"/>
              </a:buClr>
              <a:buSzPct val="200000"/>
              <a:buFontTx/>
              <a:buChar char="•"/>
              <a:tabLst/>
              <a:defRPr/>
            </a:lvl1pPr>
            <a:lvl2pPr marL="742475" marR="0" indent="-285569" algn="l" defTabSz="913817" rtl="0" eaLnBrk="0" fontAlgn="base" latinLnBrk="0" hangingPunct="0">
              <a:lnSpc>
                <a:spcPct val="100000"/>
              </a:lnSpc>
              <a:spcBef>
                <a:spcPct val="20000"/>
              </a:spcBef>
              <a:spcAft>
                <a:spcPct val="0"/>
              </a:spcAft>
              <a:buClr>
                <a:srgbClr val="00C6D7"/>
              </a:buClr>
              <a:buSzTx/>
              <a:buFont typeface="Wingdings" pitchFamily="2" charset="2"/>
              <a:buChar char="§"/>
              <a:tabLst/>
              <a:defRPr/>
            </a:lvl2pPr>
            <a:lvl3pPr marL="1142271" marR="0" indent="-228455" algn="l" defTabSz="913817" rtl="0" eaLnBrk="0" fontAlgn="base" latinLnBrk="0" hangingPunct="0">
              <a:lnSpc>
                <a:spcPct val="100000"/>
              </a:lnSpc>
              <a:spcBef>
                <a:spcPct val="20000"/>
              </a:spcBef>
              <a:spcAft>
                <a:spcPct val="0"/>
              </a:spcAft>
              <a:buClr>
                <a:srgbClr val="123E51"/>
              </a:buClr>
              <a:buSzTx/>
              <a:buFontTx/>
              <a:buChar char="•"/>
              <a:tabLst/>
              <a:defRPr/>
            </a:lvl3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en-GB" noProof="0" dirty="0" smtClean="0"/>
          </a:p>
        </p:txBody>
      </p:sp>
    </p:spTree>
    <p:extLst>
      <p:ext uri="{BB962C8B-B14F-4D97-AF65-F5344CB8AC3E}">
        <p14:creationId xmlns:p14="http://schemas.microsoft.com/office/powerpoint/2010/main" val="4267740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61521" y="205981"/>
            <a:ext cx="8229837" cy="857250"/>
          </a:xfrm>
          <a:prstGeom prst="rect">
            <a:avLst/>
          </a:prstGeom>
        </p:spPr>
        <p:txBody>
          <a:bodyPr lIns="91382" tIns="45691" rIns="91382" bIns="45691"/>
          <a:lstStyle/>
          <a:p>
            <a:r>
              <a:rPr lang="zh-CN" altLang="en-US" smtClean="0"/>
              <a:t>单击此处编辑母版标题样式</a:t>
            </a:r>
            <a:endParaRPr lang="zh-CN" alt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752" y="252614"/>
            <a:ext cx="7841173" cy="569751"/>
          </a:xfrm>
          <a:prstGeom prst="rect">
            <a:avLst/>
          </a:prstGeom>
          <a:noFill/>
          <a:ln w="9525" algn="ctr">
            <a:noFill/>
            <a:miter lim="800000"/>
            <a:headEnd/>
            <a:tailEnd/>
          </a:ln>
          <a:effectLst/>
        </p:spPr>
        <p:txBody>
          <a:bodyPr vert="horz" wrap="square" lIns="91382" tIns="45691" rIns="91382" bIns="45691" numCol="1" anchor="t" anchorCtr="0" compatLnSpc="1">
            <a:prstTxWarp prst="textNoShape">
              <a:avLst/>
            </a:prstTxWarp>
          </a:bodyPr>
          <a:lstStyle>
            <a:lvl1pPr marL="0" indent="0">
              <a:buFont typeface="Arial" pitchFamily="34" charset="0"/>
              <a:buNone/>
              <a:defRPr lang="zh-CN" altLang="en-US" sz="3200" b="1" dirty="0">
                <a:solidFill>
                  <a:srgbClr val="CC0000"/>
                </a:solidFill>
                <a:latin typeface="微软雅黑" pitchFamily="34" charset="-122"/>
                <a:ea typeface="微软雅黑" pitchFamily="34" charset="-122"/>
              </a:defRPr>
            </a:lvl1pPr>
          </a:lstStyle>
          <a:p>
            <a:pPr lvl="0"/>
            <a:r>
              <a:rPr lang="en-US" altLang="zh-CN" dirty="0" smtClean="0"/>
              <a:t>HEADLINE TEXT TO BE PLACED</a:t>
            </a:r>
            <a:endParaRPr lang="zh-CN" altLang="en-US" dirty="0"/>
          </a:p>
        </p:txBody>
      </p:sp>
    </p:spTree>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5772" y="87489"/>
            <a:ext cx="7772757" cy="1021557"/>
          </a:xfrm>
          <a:prstGeom prst="rect">
            <a:avLst/>
          </a:prstGeom>
          <a:noFill/>
          <a:ln w="9525" algn="ctr">
            <a:noFill/>
            <a:miter lim="800000"/>
            <a:headEnd/>
            <a:tailEnd/>
          </a:ln>
          <a:effectLst/>
        </p:spPr>
        <p:txBody>
          <a:bodyPr vert="horz" wrap="square" lIns="91382" tIns="45691" rIns="91382" bIns="45691"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smtClean="0"/>
              <a:t>单击此处编辑母版标题样式</a:t>
            </a:r>
            <a:endParaRPr lang="zh-CN" altLang="en-US" dirty="0"/>
          </a:p>
        </p:txBody>
      </p:sp>
      <p:sp>
        <p:nvSpPr>
          <p:cNvPr id="5" name="文本占位符 4"/>
          <p:cNvSpPr>
            <a:spLocks noGrp="1"/>
          </p:cNvSpPr>
          <p:nvPr>
            <p:ph type="body" sz="quarter" idx="10"/>
          </p:nvPr>
        </p:nvSpPr>
        <p:spPr>
          <a:xfrm>
            <a:off x="684459" y="1285888"/>
            <a:ext cx="7775137" cy="3121819"/>
          </a:xfrm>
          <a:prstGeom prst="rect">
            <a:avLst/>
          </a:prstGeom>
        </p:spPr>
        <p:txBody>
          <a:bodyPr lIns="91382" tIns="45691" rIns="91382" bIns="45691"/>
          <a:lstStyle>
            <a:lvl1pPr marL="266531" indent="-266531">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lefónica - Titular dos  líneas">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8460436" y="0"/>
            <a:ext cx="683568" cy="627460"/>
          </a:xfrm>
          <a:prstGeom prst="rect">
            <a:avLst/>
          </a:prstGeom>
        </p:spPr>
        <p:txBody>
          <a:bodyPr lIns="91382" tIns="45691" rIns="91382" bIns="45691" anchor="ctr"/>
          <a:lstStyle>
            <a:lvl1pPr>
              <a:defRPr/>
            </a:lvl1pPr>
          </a:lstStyle>
          <a:p>
            <a:pPr lvl="0"/>
            <a:r>
              <a:rPr lang="zh-CN" altLang="en-US" smtClean="0"/>
              <a:t>单击此处编辑母版文本样式</a:t>
            </a:r>
          </a:p>
        </p:txBody>
      </p:sp>
      <p:sp>
        <p:nvSpPr>
          <p:cNvPr id="8" name="Title Placeholder 1"/>
          <p:cNvSpPr>
            <a:spLocks noGrp="1"/>
          </p:cNvSpPr>
          <p:nvPr>
            <p:ph type="title"/>
          </p:nvPr>
        </p:nvSpPr>
        <p:spPr>
          <a:xfrm flipH="1">
            <a:off x="19" y="4"/>
            <a:ext cx="8417169" cy="62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oAutofit/>
          </a:bodyPr>
          <a:lstStyle>
            <a:lvl1pPr>
              <a:defRPr/>
            </a:lvl1pPr>
          </a:lstStyle>
          <a:p>
            <a:pPr lvl="0"/>
            <a:r>
              <a:rPr lang="zh-CN" altLang="en-US" smtClean="0"/>
              <a:t>单击此处编辑母版标题样式</a:t>
            </a:r>
            <a:endParaRPr lang="en-US" dirty="0">
              <a:sym typeface="Trebuchet MS" pitchFamily="34" charset="0"/>
            </a:endParaRPr>
          </a:p>
        </p:txBody>
      </p:sp>
      <p:sp>
        <p:nvSpPr>
          <p:cNvPr id="4" name="Slide Number Placeholder 2"/>
          <p:cNvSpPr>
            <a:spLocks noGrp="1"/>
          </p:cNvSpPr>
          <p:nvPr>
            <p:ph type="sldNum" sz="quarter" idx="12"/>
          </p:nvPr>
        </p:nvSpPr>
        <p:spPr>
          <a:xfrm>
            <a:off x="4425888" y="4848160"/>
            <a:ext cx="279065" cy="219263"/>
          </a:xfrm>
          <a:prstGeom prst="rect">
            <a:avLst/>
          </a:prstGeom>
        </p:spPr>
        <p:txBody>
          <a:bodyPr lIns="91382" tIns="45691" rIns="91382" bIns="45691"/>
          <a:lstStyle>
            <a:lvl1pPr>
              <a:defRPr/>
            </a:lvl1pPr>
          </a:lstStyle>
          <a:p>
            <a:pPr>
              <a:buClr>
                <a:srgbClr val="CC9900"/>
              </a:buClr>
              <a:buFont typeface="Wingdings" pitchFamily="2" charset="2"/>
              <a:buChar char="n"/>
            </a:pPr>
            <a:fld id="{3C6BE0C6-9115-4ED7-9CD3-D93822756FF9}" type="slidenum">
              <a:rPr lang="en-US" b="1">
                <a:solidFill>
                  <a:prstClr val="black"/>
                </a:solidFill>
                <a:latin typeface="Arial" charset="0"/>
              </a:rPr>
              <a:pPr>
                <a:buClr>
                  <a:srgbClr val="CC9900"/>
                </a:buClr>
                <a:buFont typeface="Wingdings" pitchFamily="2" charset="2"/>
                <a:buChar char="n"/>
              </a:pPr>
              <a:t>‹#›</a:t>
            </a:fld>
            <a:endParaRPr lang="en-US" b="1">
              <a:solidFill>
                <a:prstClr val="black"/>
              </a:solidFill>
              <a:latin typeface="Arial" charset="0"/>
            </a:endParaRPr>
          </a:p>
        </p:txBody>
      </p:sp>
    </p:spTree>
    <p:extLst>
      <p:ext uri="{BB962C8B-B14F-4D97-AF65-F5344CB8AC3E}">
        <p14:creationId xmlns:p14="http://schemas.microsoft.com/office/powerpoint/2010/main" val="2789423827"/>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41687"/>
            <a:ext cx="8229600" cy="485775"/>
          </a:xfrm>
          <a:prstGeom prst="rect">
            <a:avLst/>
          </a:prstGeom>
        </p:spPr>
        <p:txBody>
          <a:bodyPr lIns="91382" tIns="45691" rIns="91382" bIns="45691"/>
          <a:lstStyle/>
          <a:p>
            <a:r>
              <a:rPr lang="zh-CN" altLang="en-US" noProof="0" smtClean="0"/>
              <a:t>单击此处编辑母版标题样式</a:t>
            </a:r>
            <a:endParaRPr lang="es-ES" dirty="0"/>
          </a:p>
        </p:txBody>
      </p:sp>
      <p:sp>
        <p:nvSpPr>
          <p:cNvPr id="3" name="2 Marcador de contenido"/>
          <p:cNvSpPr>
            <a:spLocks noGrp="1"/>
          </p:cNvSpPr>
          <p:nvPr>
            <p:ph idx="1"/>
          </p:nvPr>
        </p:nvSpPr>
        <p:spPr>
          <a:xfrm>
            <a:off x="457200" y="1200154"/>
            <a:ext cx="8229600" cy="3394472"/>
          </a:xfrm>
          <a:prstGeom prst="rect">
            <a:avLst/>
          </a:prstGeom>
        </p:spPr>
        <p:txBody>
          <a:bodyPr lIns="91382" tIns="45691" rIns="91382" bIns="45691"/>
          <a:lstStyle>
            <a:lvl1pPr marL="342681" marR="0" indent="-342681" algn="l" defTabSz="913817" rtl="0" eaLnBrk="0" fontAlgn="base" latinLnBrk="0" hangingPunct="0">
              <a:lnSpc>
                <a:spcPct val="100000"/>
              </a:lnSpc>
              <a:spcBef>
                <a:spcPct val="20000"/>
              </a:spcBef>
              <a:spcAft>
                <a:spcPct val="0"/>
              </a:spcAft>
              <a:buClr>
                <a:srgbClr val="00C6D7"/>
              </a:buClr>
              <a:buSzPct val="200000"/>
              <a:buFontTx/>
              <a:buChar char="•"/>
              <a:tabLst/>
              <a:defRPr/>
            </a:lvl1pPr>
            <a:lvl2pPr marL="742475" marR="0" indent="-285569" algn="l" defTabSz="913817" rtl="0" eaLnBrk="0" fontAlgn="base" latinLnBrk="0" hangingPunct="0">
              <a:lnSpc>
                <a:spcPct val="100000"/>
              </a:lnSpc>
              <a:spcBef>
                <a:spcPct val="20000"/>
              </a:spcBef>
              <a:spcAft>
                <a:spcPct val="0"/>
              </a:spcAft>
              <a:buClr>
                <a:srgbClr val="00C6D7"/>
              </a:buClr>
              <a:buSzTx/>
              <a:buFont typeface="Wingdings" pitchFamily="2" charset="2"/>
              <a:buChar char="§"/>
              <a:tabLst/>
              <a:defRPr/>
            </a:lvl2pPr>
            <a:lvl3pPr marL="1142271" marR="0" indent="-228455" algn="l" defTabSz="913817" rtl="0" eaLnBrk="0" fontAlgn="base" latinLnBrk="0" hangingPunct="0">
              <a:lnSpc>
                <a:spcPct val="100000"/>
              </a:lnSpc>
              <a:spcBef>
                <a:spcPct val="20000"/>
              </a:spcBef>
              <a:spcAft>
                <a:spcPct val="0"/>
              </a:spcAft>
              <a:buClr>
                <a:srgbClr val="123E51"/>
              </a:buClr>
              <a:buSzTx/>
              <a:buFontTx/>
              <a:buChar char="•"/>
              <a:tabLst/>
              <a:defRPr/>
            </a:lvl3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en-GB" noProof="0" dirty="0" smtClean="0"/>
          </a:p>
        </p:txBody>
      </p:sp>
    </p:spTree>
    <p:extLst>
      <p:ext uri="{BB962C8B-B14F-4D97-AF65-F5344CB8AC3E}">
        <p14:creationId xmlns:p14="http://schemas.microsoft.com/office/powerpoint/2010/main" val="42677409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61521" y="205981"/>
            <a:ext cx="8229837" cy="857250"/>
          </a:xfrm>
          <a:prstGeom prst="rect">
            <a:avLst/>
          </a:prstGeom>
        </p:spPr>
        <p:txBody>
          <a:bodyPr lIns="91382" tIns="45691" rIns="91382" bIns="45691"/>
          <a:lstStyle/>
          <a:p>
            <a:r>
              <a:rPr lang="zh-CN" altLang="en-US" smtClean="0"/>
              <a:t>单击此处编辑母版标题样式</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t>Page 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85635" y="366712"/>
            <a:ext cx="8229838" cy="857250"/>
          </a:xfrm>
          <a:prstGeom prst="rect">
            <a:avLst/>
          </a:prstGeom>
        </p:spPr>
        <p:txBody>
          <a:bodyPr lIns="91414" tIns="45707" rIns="91414" bIns="45707"/>
          <a:lstStyle>
            <a:lvl1pPr marL="0" marR="0" indent="0" algn="l" defTabSz="914141" rtl="0" eaLnBrk="1" fontAlgn="base" latinLnBrk="0" hangingPunct="1">
              <a:lnSpc>
                <a:spcPct val="100000"/>
              </a:lnSpc>
              <a:spcBef>
                <a:spcPct val="0"/>
              </a:spcBef>
              <a:spcAft>
                <a:spcPct val="0"/>
              </a:spcAft>
              <a:buClrTx/>
              <a:buSzTx/>
              <a:buFontTx/>
              <a:buNone/>
              <a:tabLst/>
              <a:defRPr baseline="0">
                <a:solidFill>
                  <a:srgbClr val="CC0000"/>
                </a:solidFill>
                <a:latin typeface="FrutigerNext LT Regular" pitchFamily="34" charset="0"/>
                <a:ea typeface="微软雅黑" pitchFamily="34" charset="-122"/>
              </a:defRPr>
            </a:lvl1pPr>
          </a:lstStyle>
          <a:p>
            <a:r>
              <a:rPr lang="en-US" altLang="zh-CN" dirty="0" smtClean="0"/>
              <a:t>Content</a:t>
            </a:r>
            <a:endParaRPr lang="zh-CN" altLang="en-US" dirty="0"/>
          </a:p>
        </p:txBody>
      </p:sp>
      <p:sp>
        <p:nvSpPr>
          <p:cNvPr id="4" name="文本占位符 3"/>
          <p:cNvSpPr>
            <a:spLocks noGrp="1"/>
          </p:cNvSpPr>
          <p:nvPr>
            <p:ph type="body" sz="quarter" idx="10" hasCustomPrompt="1"/>
          </p:nvPr>
        </p:nvSpPr>
        <p:spPr>
          <a:xfrm>
            <a:off x="608251" y="1352551"/>
            <a:ext cx="7851318" cy="3055144"/>
          </a:xfrm>
          <a:prstGeom prst="rect">
            <a:avLst/>
          </a:prstGeom>
        </p:spPr>
        <p:txBody>
          <a:bodyPr lIns="91414" tIns="45707" rIns="91414" bIns="45707"/>
          <a:lstStyle>
            <a:lvl1pPr>
              <a:defRPr baseline="0">
                <a:solidFill>
                  <a:schemeClr val="tx1"/>
                </a:solidFill>
                <a:latin typeface="微软雅黑" pitchFamily="34" charset="-122"/>
                <a:ea typeface="微软雅黑" pitchFamily="34" charset="-122"/>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smtClean="0"/>
              <a:t>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extLst>
      <p:ext uri="{BB962C8B-B14F-4D97-AF65-F5344CB8AC3E}">
        <p14:creationId xmlns:p14="http://schemas.microsoft.com/office/powerpoint/2010/main" val="1796727109"/>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Logo"/>
          <p:cNvPicPr>
            <a:picLocks noChangeAspect="1" noChangeArrowheads="1"/>
          </p:cNvPicPr>
          <p:nvPr/>
        </p:nvPicPr>
        <p:blipFill>
          <a:blip r:embed="rId2" cstate="print"/>
          <a:srcRect/>
          <a:stretch>
            <a:fillRect/>
          </a:stretch>
        </p:blipFill>
        <p:spPr bwMode="auto">
          <a:xfrm>
            <a:off x="7508875" y="4183885"/>
            <a:ext cx="820738" cy="616744"/>
          </a:xfrm>
          <a:prstGeom prst="rect">
            <a:avLst/>
          </a:prstGeom>
          <a:noFill/>
          <a:ln w="9525">
            <a:noFill/>
            <a:miter lim="800000"/>
            <a:headEnd/>
            <a:tailEnd/>
          </a:ln>
        </p:spPr>
      </p:pic>
      <p:pic>
        <p:nvPicPr>
          <p:cNvPr id="5" name="Picture 3" descr="2"/>
          <p:cNvPicPr>
            <a:picLocks noChangeAspect="1" noChangeArrowheads="1"/>
          </p:cNvPicPr>
          <p:nvPr/>
        </p:nvPicPr>
        <p:blipFill>
          <a:blip r:embed="rId3" cstate="print"/>
          <a:srcRect/>
          <a:stretch>
            <a:fillRect/>
          </a:stretch>
        </p:blipFill>
        <p:spPr bwMode="auto">
          <a:xfrm>
            <a:off x="0" y="588169"/>
            <a:ext cx="9144000" cy="2857500"/>
          </a:xfrm>
          <a:prstGeom prst="rect">
            <a:avLst/>
          </a:prstGeom>
          <a:noFill/>
          <a:ln w="9525">
            <a:noFill/>
            <a:miter lim="800000"/>
            <a:headEnd/>
            <a:tailEnd/>
          </a:ln>
        </p:spPr>
      </p:pic>
      <p:sp>
        <p:nvSpPr>
          <p:cNvPr id="6" name="Text Box 6"/>
          <p:cNvSpPr txBox="1">
            <a:spLocks noChangeArrowheads="1"/>
          </p:cNvSpPr>
          <p:nvPr/>
        </p:nvSpPr>
        <p:spPr bwMode="auto">
          <a:xfrm>
            <a:off x="7196138" y="3052768"/>
            <a:ext cx="1527600" cy="294539"/>
          </a:xfrm>
          <a:prstGeom prst="rect">
            <a:avLst/>
          </a:prstGeom>
          <a:noFill/>
          <a:ln w="9525">
            <a:noFill/>
            <a:miter lim="800000"/>
            <a:headEnd/>
            <a:tailEnd/>
          </a:ln>
        </p:spPr>
        <p:txBody>
          <a:bodyPr wrap="none" lIns="78328" tIns="39165" rIns="78328" bIns="39165">
            <a:spAutoFit/>
          </a:bodyPr>
          <a:lstStyle/>
          <a:p>
            <a:pPr defTabSz="784225" eaLnBrk="0" hangingPunct="0">
              <a:defRPr/>
            </a:pPr>
            <a:r>
              <a:rPr lang="en-US" altLang="zh-CN" sz="1400">
                <a:solidFill>
                  <a:srgbClr val="FFFFFF"/>
                </a:solidFill>
                <a:latin typeface="FrutigerNext LT Regular" charset="0"/>
                <a:ea typeface="ＭＳ Ｐゴシック" pitchFamily="34" charset="-128"/>
              </a:rPr>
              <a:t>www.huawei.com</a:t>
            </a:r>
          </a:p>
        </p:txBody>
      </p:sp>
      <p:sp>
        <p:nvSpPr>
          <p:cNvPr id="7" name="Rectangle 7"/>
          <p:cNvSpPr>
            <a:spLocks noChangeArrowheads="1"/>
          </p:cNvSpPr>
          <p:nvPr/>
        </p:nvSpPr>
        <p:spPr bwMode="auto">
          <a:xfrm>
            <a:off x="6564337" y="185737"/>
            <a:ext cx="2365457" cy="294502"/>
          </a:xfrm>
          <a:prstGeom prst="rect">
            <a:avLst/>
          </a:prstGeom>
          <a:noFill/>
          <a:ln w="9525" algn="ctr">
            <a:noFill/>
            <a:miter lim="800000"/>
            <a:headEnd/>
            <a:tailEnd/>
          </a:ln>
          <a:effectLst/>
        </p:spPr>
        <p:txBody>
          <a:bodyPr wrap="none" lIns="78296" tIns="39147" rIns="78296" bIns="39147">
            <a:spAutoFit/>
          </a:bodyPr>
          <a:lstStyle/>
          <a:p>
            <a:pPr defTabSz="784225" eaLnBrk="0" hangingPunct="0">
              <a:defRPr/>
            </a:pPr>
            <a:r>
              <a:rPr lang="en-US" altLang="zh-CN" sz="1400" b="1">
                <a:solidFill>
                  <a:srgbClr val="CC3300"/>
                </a:solidFill>
                <a:latin typeface="Times New Roman" pitchFamily="18" charset="0"/>
                <a:ea typeface="ＭＳ Ｐゴシック" pitchFamily="34" charset="-128"/>
              </a:rPr>
              <a:t>Security Level:  Confidential</a:t>
            </a:r>
          </a:p>
        </p:txBody>
      </p:sp>
      <p:sp>
        <p:nvSpPr>
          <p:cNvPr id="8" name="Text Box 9"/>
          <p:cNvSpPr txBox="1">
            <a:spLocks noChangeArrowheads="1"/>
          </p:cNvSpPr>
          <p:nvPr/>
        </p:nvSpPr>
        <p:spPr bwMode="auto">
          <a:xfrm>
            <a:off x="652463" y="4651802"/>
            <a:ext cx="2656754" cy="263725"/>
          </a:xfrm>
          <a:prstGeom prst="rect">
            <a:avLst/>
          </a:prstGeom>
          <a:noFill/>
          <a:ln w="9525">
            <a:noFill/>
            <a:miter lim="800000"/>
            <a:headEnd/>
            <a:tailEnd/>
          </a:ln>
        </p:spPr>
        <p:txBody>
          <a:bodyPr wrap="none" lIns="78296" tIns="39147" rIns="78296" bIns="39147">
            <a:spAutoFit/>
          </a:bodyPr>
          <a:lstStyle/>
          <a:p>
            <a:pPr defTabSz="784225" eaLnBrk="0" hangingPunct="0">
              <a:defRPr/>
            </a:pPr>
            <a:r>
              <a:rPr lang="en-US" altLang="zh-CN" sz="1200">
                <a:solidFill>
                  <a:srgbClr val="000000"/>
                </a:solidFill>
                <a:latin typeface="Arial" pitchFamily="34" charset="0"/>
                <a:ea typeface="MS PGothic" pitchFamily="34" charset="-128"/>
              </a:rPr>
              <a:t>HUAWEI TECHNOLOGIES Co., Ltd.</a:t>
            </a:r>
            <a:endParaRPr lang="en-US" altLang="zh-CN" sz="2100">
              <a:solidFill>
                <a:srgbClr val="000000"/>
              </a:solidFill>
              <a:latin typeface="Arial" pitchFamily="34" charset="0"/>
              <a:ea typeface="MS PGothic" pitchFamily="34" charset="-128"/>
            </a:endParaRPr>
          </a:p>
        </p:txBody>
      </p:sp>
      <p:sp>
        <p:nvSpPr>
          <p:cNvPr id="9" name="Rectangle 10"/>
          <p:cNvSpPr>
            <a:spLocks noChangeArrowheads="1"/>
          </p:cNvSpPr>
          <p:nvPr/>
        </p:nvSpPr>
        <p:spPr bwMode="auto">
          <a:xfrm>
            <a:off x="4202114" y="4651802"/>
            <a:ext cx="1662444" cy="263725"/>
          </a:xfrm>
          <a:prstGeom prst="rect">
            <a:avLst/>
          </a:prstGeom>
          <a:noFill/>
          <a:ln w="9525" algn="ctr">
            <a:noFill/>
            <a:miter lim="800000"/>
            <a:headEnd/>
            <a:tailEnd/>
          </a:ln>
          <a:effectLst/>
        </p:spPr>
        <p:txBody>
          <a:bodyPr wrap="none" lIns="78296" tIns="39147" rIns="78296" bIns="39147">
            <a:spAutoFit/>
          </a:bodyPr>
          <a:lstStyle/>
          <a:p>
            <a:pPr defTabSz="784225" eaLnBrk="0" hangingPunct="0">
              <a:defRPr/>
            </a:pPr>
            <a:r>
              <a:rPr lang="en-US" altLang="zh-CN" sz="1200">
                <a:solidFill>
                  <a:srgbClr val="000000"/>
                </a:solidFill>
                <a:latin typeface="Arial" charset="0"/>
                <a:ea typeface="ＭＳ Ｐゴシック" pitchFamily="34" charset="-128"/>
              </a:rPr>
              <a:t>HUAWEI Confidential </a:t>
            </a:r>
          </a:p>
        </p:txBody>
      </p:sp>
      <p:sp>
        <p:nvSpPr>
          <p:cNvPr id="81924" name="Rectangle 4"/>
          <p:cNvSpPr>
            <a:spLocks noGrp="1" noChangeArrowheads="1"/>
          </p:cNvSpPr>
          <p:nvPr>
            <p:ph type="ctrTitle" sz="quarter"/>
          </p:nvPr>
        </p:nvSpPr>
        <p:spPr>
          <a:xfrm>
            <a:off x="685805" y="1044184"/>
            <a:ext cx="5305425" cy="1250157"/>
          </a:xfrm>
        </p:spPr>
        <p:txBody>
          <a:bodyPr/>
          <a:lstStyle>
            <a:lvl1pPr algn="ctr">
              <a:defRPr sz="4000" b="1">
                <a:solidFill>
                  <a:srgbClr val="663300"/>
                </a:solidFill>
                <a:latin typeface="黑体" pitchFamily="2" charset="-122"/>
              </a:defRPr>
            </a:lvl1pPr>
          </a:lstStyle>
          <a:p>
            <a:r>
              <a:rPr lang="zh-CN" altLang="en-US" smtClean="0"/>
              <a:t>单击此处编辑母版标题样式</a:t>
            </a:r>
            <a:endParaRPr lang="zh-CN" altLang="en-US"/>
          </a:p>
        </p:txBody>
      </p:sp>
      <p:sp>
        <p:nvSpPr>
          <p:cNvPr id="81925" name="Rectangle 5"/>
          <p:cNvSpPr>
            <a:spLocks noGrp="1" noChangeArrowheads="1"/>
          </p:cNvSpPr>
          <p:nvPr>
            <p:ph type="subTitle" sz="quarter" idx="1"/>
          </p:nvPr>
        </p:nvSpPr>
        <p:spPr>
          <a:xfrm>
            <a:off x="684213" y="2387205"/>
            <a:ext cx="5307012" cy="647700"/>
          </a:xfrm>
        </p:spPr>
        <p:txBody>
          <a:bodyPr lIns="78342" tIns="39171" rIns="78342" bIns="39171"/>
          <a:lstStyle>
            <a:lvl1pPr marL="0" indent="0" algn="ctr">
              <a:buFont typeface="Wingdings" pitchFamily="2" charset="2"/>
              <a:buNone/>
              <a:defRPr sz="2800">
                <a:solidFill>
                  <a:srgbClr val="663300"/>
                </a:solidFill>
                <a:latin typeface="黑体" pitchFamily="2" charset="-122"/>
              </a:defRPr>
            </a:lvl1pPr>
          </a:lstStyle>
          <a:p>
            <a:r>
              <a:rPr lang="zh-CN" altLang="en-US" smtClean="0"/>
              <a:t>单击此处编辑母版副标题样式</a:t>
            </a:r>
            <a:endParaRPr lang="zh-CN" altLang="en-US"/>
          </a:p>
        </p:txBody>
      </p:sp>
      <p:sp>
        <p:nvSpPr>
          <p:cNvPr id="10" name="Rectangle 8"/>
          <p:cNvSpPr>
            <a:spLocks noGrp="1" noChangeArrowheads="1"/>
          </p:cNvSpPr>
          <p:nvPr>
            <p:ph type="dt" sz="quarter" idx="10"/>
          </p:nvPr>
        </p:nvSpPr>
        <p:spPr>
          <a:xfrm>
            <a:off x="684213" y="210742"/>
            <a:ext cx="2133600" cy="357188"/>
          </a:xfrm>
        </p:spPr>
        <p:txBody>
          <a:bodyPr lIns="78342" tIns="39171" rIns="78342" bIns="39171"/>
          <a:lstStyle>
            <a:lvl1pPr>
              <a:lnSpc>
                <a:spcPct val="100000"/>
              </a:lnSpc>
              <a:defRPr>
                <a:latin typeface="FrutigerNext LT Regular" pitchFamily="34" charset="0"/>
              </a:defRPr>
            </a:lvl1pPr>
          </a:lstStyle>
          <a:p>
            <a:pPr>
              <a:defRPr/>
            </a:pPr>
            <a:r>
              <a:rPr lang="en-US" altLang="zh-CN" smtClean="0">
                <a:solidFill>
                  <a:srgbClr val="000000"/>
                </a:solidFill>
              </a:rPr>
              <a:t>Page 2</a:t>
            </a:r>
            <a:endParaRPr lang="en-US" altLang="zh-CN">
              <a:solidFill>
                <a:srgbClr val="000000"/>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20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6"/>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4" y="716758"/>
            <a:ext cx="3887787" cy="390763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8" y="716758"/>
            <a:ext cx="3889375" cy="390763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5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50"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9" y="1076329"/>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9"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9"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9"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t>Page 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695EED-03DF-4203-9B62-BEBE3F8561D0}"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0825" y="288134"/>
            <a:ext cx="1981200" cy="433625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288134"/>
            <a:ext cx="5795962" cy="433625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52463" y="288132"/>
            <a:ext cx="7923212" cy="348854"/>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4" y="716758"/>
            <a:ext cx="3887787" cy="3907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658" y="716758"/>
            <a:ext cx="3889375" cy="3907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r>
              <a:rPr lang="en-US" altLang="zh-CN" smtClean="0">
                <a:solidFill>
                  <a:srgbClr val="000000"/>
                </a:solidFill>
              </a:rPr>
              <a:t>Page 2</a:t>
            </a:r>
            <a:endParaRPr lang="en-GB" altLang="zh-CN">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advClick="0"/>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solidFill>
                  <a:srgbClr val="000000"/>
                </a:solidFill>
              </a:rPr>
              <a:t>Page 2</a:t>
            </a:r>
            <a:endParaRPr lang="en-US" altLang="zh-CN">
              <a:solidFill>
                <a:srgbClr val="000000"/>
              </a:solidFill>
            </a:endParaRP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solidFill>
                  <a:srgbClr val="000000"/>
                </a:solidFill>
              </a:rPr>
              <a:t>Page 2</a:t>
            </a:r>
            <a:endParaRPr lang="en-GB">
              <a:solidFill>
                <a:srgbClr val="000000"/>
              </a:solidFill>
            </a:endParaRPr>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462F9B-97C0-4FBF-867A-4A9F83901A3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heme" Target="../theme/theme10.xml"/><Relationship Id="rId4" Type="http://schemas.openxmlformats.org/officeDocument/2006/relationships/image" Target="../media/image5.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11.xml"/><Relationship Id="rId1" Type="http://schemas.openxmlformats.org/officeDocument/2006/relationships/slideLayout" Target="../slideLayouts/slideLayout40.xml"/><Relationship Id="rId5" Type="http://schemas.openxmlformats.org/officeDocument/2006/relationships/image" Target="../media/image5.png"/><Relationship Id="rId4" Type="http://schemas.openxmlformats.org/officeDocument/2006/relationships/image" Target="../media/image4.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12.xml"/><Relationship Id="rId1" Type="http://schemas.openxmlformats.org/officeDocument/2006/relationships/slideLayout" Target="../slideLayouts/slideLayout41.xml"/><Relationship Id="rId5" Type="http://schemas.openxmlformats.org/officeDocument/2006/relationships/image" Target="../media/image5.png"/><Relationship Id="rId4" Type="http://schemas.openxmlformats.org/officeDocument/2006/relationships/image" Target="../media/image4.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14.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13.jpe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14.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14.pn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13.jpe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15.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14.png"/><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image" Target="../media/image13.jpeg"/><Relationship Id="rId5" Type="http://schemas.openxmlformats.org/officeDocument/2006/relationships/slideLayout" Target="../slideLayouts/slideLayout66.xml"/><Relationship Id="rId10" Type="http://schemas.openxmlformats.org/officeDocument/2006/relationships/theme" Target="../theme/theme16.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14.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image" Target="../media/image13.jpe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theme" Target="../theme/theme17.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6" Type="http://schemas.openxmlformats.org/officeDocument/2006/relationships/image" Target="../media/image8.png"/><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image" Target="../media/image15.png"/><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20.xml"/><Relationship Id="rId1" Type="http://schemas.openxmlformats.org/officeDocument/2006/relationships/slideLayout" Target="../slideLayouts/slideLayout94.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21.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theme" Target="../theme/theme22.xml"/><Relationship Id="rId1" Type="http://schemas.openxmlformats.org/officeDocument/2006/relationships/slideLayout" Target="../slideLayouts/slideLayout106.xml"/><Relationship Id="rId6" Type="http://schemas.openxmlformats.org/officeDocument/2006/relationships/image" Target="../media/image19.emf"/><Relationship Id="rId5" Type="http://schemas.openxmlformats.org/officeDocument/2006/relationships/image" Target="../media/image18.jpeg"/><Relationship Id="rId4" Type="http://schemas.openxmlformats.org/officeDocument/2006/relationships/image" Target="../media/image17.png"/></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heme" Target="../theme/theme4.xml"/><Relationship Id="rId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heme" Target="../theme/theme6.xml"/><Relationship Id="rId4"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7.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7.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8.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8.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heme" Target="../theme/theme9.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84"/>
          <p:cNvGrpSpPr>
            <a:grpSpLocks/>
          </p:cNvGrpSpPr>
          <p:nvPr/>
        </p:nvGrpSpPr>
        <p:grpSpPr bwMode="auto">
          <a:xfrm>
            <a:off x="1198" y="1192"/>
            <a:ext cx="9142809" cy="5143500"/>
            <a:chOff x="1" y="1"/>
            <a:chExt cx="7681" cy="4320"/>
          </a:xfrm>
        </p:grpSpPr>
        <p:pic>
          <p:nvPicPr>
            <p:cNvPr id="2133" name="Picture 85" descr="封面元素2"/>
            <p:cNvPicPr>
              <a:picLocks noChangeAspect="1" noChangeArrowheads="1"/>
            </p:cNvPicPr>
            <p:nvPr userDrawn="1"/>
          </p:nvPicPr>
          <p:blipFill>
            <a:blip r:embed="rId7" cstate="screen"/>
            <a:srcRect/>
            <a:stretch>
              <a:fillRect/>
            </a:stretch>
          </p:blipFill>
          <p:spPr bwMode="auto">
            <a:xfrm>
              <a:off x="1" y="1"/>
              <a:ext cx="7681" cy="4320"/>
            </a:xfrm>
            <a:prstGeom prst="rect">
              <a:avLst/>
            </a:prstGeom>
            <a:noFill/>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endParaRPr lang="zh-CN" altLang="en-US"/>
            </a:p>
          </p:txBody>
        </p:sp>
      </p:grpSp>
      <p:sp>
        <p:nvSpPr>
          <p:cNvPr id="2052" name="Rectangle 8"/>
          <p:cNvSpPr>
            <a:spLocks noGrp="1" noChangeArrowheads="1"/>
          </p:cNvSpPr>
          <p:nvPr>
            <p:ph type="title"/>
          </p:nvPr>
        </p:nvSpPr>
        <p:spPr bwMode="auto">
          <a:xfrm>
            <a:off x="657059" y="1977633"/>
            <a:ext cx="5686135" cy="584683"/>
          </a:xfrm>
          <a:prstGeom prst="rect">
            <a:avLst/>
          </a:prstGeom>
          <a:noFill/>
          <a:ln w="9525" algn="ctr">
            <a:noFill/>
            <a:miter lim="800000"/>
            <a:headEnd/>
            <a:tailEnd/>
          </a:ln>
          <a:effectLst/>
        </p:spPr>
        <p:txBody>
          <a:bodyPr vert="horz" wrap="square" lIns="0" tIns="45674" rIns="91347" bIns="45674" numCol="1" anchor="t" anchorCtr="0" compatLnSpc="1">
            <a:prstTxWarp prst="textNoShape">
              <a:avLst/>
            </a:prstTxWarp>
            <a:spAutoFit/>
          </a:bodyPr>
          <a:lstStyle/>
          <a:p>
            <a:pPr lvl="0"/>
            <a:r>
              <a:rPr lang="zh-CN" altLang="en-US" smtClean="0"/>
              <a:t>单击此处编辑母版标题样式</a:t>
            </a:r>
            <a:endParaRPr lang="zh-CN" altLang="en-US" dirty="0" smtClean="0"/>
          </a:p>
        </p:txBody>
      </p:sp>
      <p:sp>
        <p:nvSpPr>
          <p:cNvPr id="152" name="Text Box 5"/>
          <p:cNvSpPr txBox="1">
            <a:spLocks noChangeArrowheads="1"/>
          </p:cNvSpPr>
          <p:nvPr/>
        </p:nvSpPr>
        <p:spPr bwMode="auto">
          <a:xfrm>
            <a:off x="657058" y="4673209"/>
            <a:ext cx="2747646"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4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3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2884134" y="997747"/>
            <a:ext cx="2775815" cy="1771803"/>
          </a:xfrm>
          <a:prstGeom prst="rect">
            <a:avLst/>
          </a:prstGeom>
          <a:noFill/>
          <a:ln w="9525" algn="ctr">
            <a:noFill/>
            <a:miter lim="800000"/>
            <a:headEnd/>
            <a:tailEnd/>
          </a:ln>
          <a:effectLst/>
        </p:spPr>
        <p:txBody>
          <a:bodyPr lIns="78264" tIns="39134" rIns="78264" bIns="39134">
            <a:spAutoFit/>
          </a:bodyPr>
          <a:lstStyle/>
          <a:p>
            <a:pPr algn="r" defTabSz="783446" eaLnBrk="0" hangingPunct="0">
              <a:lnSpc>
                <a:spcPct val="125000"/>
              </a:lnSpc>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3446" eaLnBrk="0" hangingPunct="0">
              <a:lnSpc>
                <a:spcPct val="125000"/>
              </a:lnSpc>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3446" eaLnBrk="0" hangingPunct="0">
              <a:lnSpc>
                <a:spcPct val="125000"/>
              </a:lnSpc>
            </a:pPr>
            <a:r>
              <a:rPr lang="en-US" altLang="zh-CN" sz="1100" dirty="0">
                <a:solidFill>
                  <a:srgbClr val="FFFFFF"/>
                </a:solidFill>
                <a:latin typeface="FrutigerNext LT Regular" pitchFamily="34" charset="0"/>
                <a:ea typeface="华文细黑" pitchFamily="2" charset="-122"/>
              </a:rPr>
              <a:t>Color::white</a:t>
            </a:r>
          </a:p>
          <a:p>
            <a:pPr algn="r" defTabSz="783446" eaLnBrk="0" hangingPunct="0">
              <a:lnSpc>
                <a:spcPct val="125000"/>
              </a:lnSpc>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3446" eaLnBrk="0" hangingPunct="0">
              <a:lnSpc>
                <a:spcPct val="125000"/>
              </a:lnSpc>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3446" eaLnBrk="0" hangingPunct="0">
              <a:lnSpc>
                <a:spcPct val="125000"/>
              </a:lnSpc>
            </a:pPr>
            <a:r>
              <a:rPr lang="en-US" altLang="zh-CN" sz="1100" dirty="0">
                <a:solidFill>
                  <a:srgbClr val="FFFFFF"/>
                </a:solidFill>
                <a:latin typeface="FrutigerNext LT Regular" pitchFamily="34" charset="0"/>
                <a:ea typeface="MS PGothic" pitchFamily="34" charset="-128"/>
              </a:rPr>
              <a:t>Font to be used by customers and </a:t>
            </a:r>
          </a:p>
          <a:p>
            <a:pPr algn="r" defTabSz="783446" eaLnBrk="0" hangingPunct="0">
              <a:lnSpc>
                <a:spcPct val="125000"/>
              </a:lnSpc>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3446" eaLnBrk="0" hangingPunct="0">
              <a:lnSpc>
                <a:spcPct val="125000"/>
              </a:lnSpc>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7615635" y="357189"/>
            <a:ext cx="1024862" cy="400110"/>
          </a:xfrm>
          <a:prstGeom prst="rect">
            <a:avLst/>
          </a:prstGeom>
          <a:noFill/>
          <a:ln w="9525" algn="ctr">
            <a:noFill/>
            <a:miter lim="800000"/>
            <a:headEnd/>
            <a:tailEnd/>
          </a:ln>
          <a:effectLst/>
        </p:spPr>
        <p:txBody>
          <a:bodyPr lIns="0" tIns="0" rIns="0" bIns="0">
            <a:spAutoFit/>
          </a:bodyPr>
          <a:lstStyle/>
          <a:p>
            <a:pPr defTabSz="783446" eaLnBrk="0" hangingPunct="0"/>
            <a:r>
              <a:rPr lang="en-US" altLang="zh-CN" sz="1300" b="1" dirty="0">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657064" y="359572"/>
            <a:ext cx="1218883"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mn-lt"/>
                <a:ea typeface="+mn-ea"/>
              </a:defRPr>
            </a:lvl1pPr>
          </a:lstStyle>
          <a:p>
            <a:r>
              <a:rPr lang="en-US" altLang="zh-CN" smtClean="0"/>
              <a:t>Page 2</a:t>
            </a:r>
            <a:endParaRPr lang="zh-CN" altLang="en-US"/>
          </a:p>
        </p:txBody>
      </p:sp>
      <p:pic>
        <p:nvPicPr>
          <p:cNvPr id="2137" name="Picture 89" descr="Huawei logo"/>
          <p:cNvPicPr>
            <a:picLocks noChangeAspect="1" noChangeArrowheads="1"/>
          </p:cNvPicPr>
          <p:nvPr/>
        </p:nvPicPr>
        <p:blipFill>
          <a:blip r:embed="rId8" cstate="screen"/>
          <a:srcRect/>
          <a:stretch>
            <a:fillRect/>
          </a:stretch>
        </p:blipFill>
        <p:spPr bwMode="auto">
          <a:xfrm>
            <a:off x="7860840" y="4206487"/>
            <a:ext cx="624916" cy="626269"/>
          </a:xfrm>
          <a:prstGeom prst="rect">
            <a:avLst/>
          </a:prstGeom>
          <a:noFill/>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759" r:id="rId5"/>
  </p:sldLayoutIdLst>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baseline="0">
          <a:solidFill>
            <a:schemeClr val="bg1"/>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67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2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69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563" indent="-342563"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213" indent="-285469"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1865" indent="-22837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8375" algn="l" rtl="0" eaLnBrk="1" fontAlgn="base" hangingPunct="1">
        <a:spcBef>
          <a:spcPct val="20000"/>
        </a:spcBef>
        <a:spcAft>
          <a:spcPct val="0"/>
        </a:spcAft>
        <a:buChar char="–"/>
        <a:defRPr sz="1600">
          <a:solidFill>
            <a:schemeClr val="tx1"/>
          </a:solidFill>
          <a:latin typeface="+mn-lt"/>
          <a:ea typeface="+mn-ea"/>
          <a:cs typeface="+mn-cs"/>
        </a:defRPr>
      </a:lvl4pPr>
      <a:lvl5pPr marL="2055358" indent="-228375"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210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854"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5600"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34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494" rtl="0" eaLnBrk="1" latinLnBrk="0" hangingPunct="1">
        <a:defRPr sz="1700" kern="1200">
          <a:solidFill>
            <a:schemeClr val="tx1"/>
          </a:solidFill>
          <a:latin typeface="+mn-lt"/>
          <a:ea typeface="+mn-ea"/>
          <a:cs typeface="+mn-cs"/>
        </a:defRPr>
      </a:lvl1pPr>
      <a:lvl2pPr marL="456752" algn="l" defTabSz="913494" rtl="0" eaLnBrk="1" latinLnBrk="0" hangingPunct="1">
        <a:defRPr sz="1700" kern="1200">
          <a:solidFill>
            <a:schemeClr val="tx1"/>
          </a:solidFill>
          <a:latin typeface="+mn-lt"/>
          <a:ea typeface="+mn-ea"/>
          <a:cs typeface="+mn-cs"/>
        </a:defRPr>
      </a:lvl2pPr>
      <a:lvl3pPr marL="913494" algn="l" defTabSz="913494" rtl="0" eaLnBrk="1" latinLnBrk="0" hangingPunct="1">
        <a:defRPr sz="1700" kern="1200">
          <a:solidFill>
            <a:schemeClr val="tx1"/>
          </a:solidFill>
          <a:latin typeface="+mn-lt"/>
          <a:ea typeface="+mn-ea"/>
          <a:cs typeface="+mn-cs"/>
        </a:defRPr>
      </a:lvl3pPr>
      <a:lvl4pPr marL="1370241" algn="l" defTabSz="913494" rtl="0" eaLnBrk="1" latinLnBrk="0" hangingPunct="1">
        <a:defRPr sz="1700" kern="1200">
          <a:solidFill>
            <a:schemeClr val="tx1"/>
          </a:solidFill>
          <a:latin typeface="+mn-lt"/>
          <a:ea typeface="+mn-ea"/>
          <a:cs typeface="+mn-cs"/>
        </a:defRPr>
      </a:lvl4pPr>
      <a:lvl5pPr marL="1826986" algn="l" defTabSz="913494" rtl="0" eaLnBrk="1" latinLnBrk="0" hangingPunct="1">
        <a:defRPr sz="1700" kern="1200">
          <a:solidFill>
            <a:schemeClr val="tx1"/>
          </a:solidFill>
          <a:latin typeface="+mn-lt"/>
          <a:ea typeface="+mn-ea"/>
          <a:cs typeface="+mn-cs"/>
        </a:defRPr>
      </a:lvl5pPr>
      <a:lvl6pPr marL="2283732" algn="l" defTabSz="913494" rtl="0" eaLnBrk="1" latinLnBrk="0" hangingPunct="1">
        <a:defRPr sz="1700" kern="1200">
          <a:solidFill>
            <a:schemeClr val="tx1"/>
          </a:solidFill>
          <a:latin typeface="+mn-lt"/>
          <a:ea typeface="+mn-ea"/>
          <a:cs typeface="+mn-cs"/>
        </a:defRPr>
      </a:lvl6pPr>
      <a:lvl7pPr marL="2740483" algn="l" defTabSz="913494" rtl="0" eaLnBrk="1" latinLnBrk="0" hangingPunct="1">
        <a:defRPr sz="1700" kern="1200">
          <a:solidFill>
            <a:schemeClr val="tx1"/>
          </a:solidFill>
          <a:latin typeface="+mn-lt"/>
          <a:ea typeface="+mn-ea"/>
          <a:cs typeface="+mn-cs"/>
        </a:defRPr>
      </a:lvl7pPr>
      <a:lvl8pPr marL="3197226" algn="l" defTabSz="913494" rtl="0" eaLnBrk="1" latinLnBrk="0" hangingPunct="1">
        <a:defRPr sz="1700" kern="1200">
          <a:solidFill>
            <a:schemeClr val="tx1"/>
          </a:solidFill>
          <a:latin typeface="+mn-lt"/>
          <a:ea typeface="+mn-ea"/>
          <a:cs typeface="+mn-cs"/>
        </a:defRPr>
      </a:lvl8pPr>
      <a:lvl9pPr marL="3653971" algn="l" defTabSz="913494" rtl="0" eaLnBrk="1" latinLnBrk="0" hangingPunct="1">
        <a:defRPr sz="1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2"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2"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3"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4" cstate="screen"/>
          <a:srcRect/>
          <a:stretch>
            <a:fillRect/>
          </a:stretch>
        </p:blipFill>
        <p:spPr bwMode="auto">
          <a:xfrm>
            <a:off x="7634687" y="4794665"/>
            <a:ext cx="971297" cy="230981"/>
          </a:xfrm>
          <a:prstGeom prst="rect">
            <a:avLst/>
          </a:prstGeom>
          <a:noFill/>
        </p:spPr>
      </p:pic>
      <p:sp>
        <p:nvSpPr>
          <p:cNvPr id="154" name="Text Box 8"/>
          <p:cNvSpPr txBox="1">
            <a:spLocks noChangeArrowheads="1"/>
          </p:cNvSpPr>
          <p:nvPr/>
        </p:nvSpPr>
        <p:spPr bwMode="auto">
          <a:xfrm>
            <a:off x="657056" y="4876804"/>
            <a:ext cx="253231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9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86"/>
            <a:ext cx="7828702" cy="653653"/>
          </a:xfrm>
          <a:prstGeom prst="rect">
            <a:avLst/>
          </a:prstGeom>
          <a:noFill/>
          <a:ln w="9525">
            <a:noFill/>
            <a:miter lim="800000"/>
            <a:headEnd/>
            <a:tailEnd/>
          </a:ln>
          <a:effectLst/>
        </p:spPr>
        <p:txBody>
          <a:bodyPr vert="horz" wrap="square" lIns="0" tIns="40052" rIns="80106" bIns="40052" numCol="1" anchor="ctr" anchorCtr="0" compatLnSpc="1">
            <a:prstTxWarp prst="textNoShape">
              <a:avLst/>
            </a:prstTxWarp>
          </a:bodyPr>
          <a:lstStyle/>
          <a:p>
            <a:pPr lvl="0"/>
            <a:r>
              <a:rPr lang="zh-CN" altLang="en-US" smtClean="0"/>
              <a:t>单击此处编辑母版标题样式</a:t>
            </a:r>
          </a:p>
        </p:txBody>
      </p:sp>
      <p:sp>
        <p:nvSpPr>
          <p:cNvPr id="10247" name="Rectangle 21"/>
          <p:cNvSpPr>
            <a:spLocks noChangeArrowheads="1"/>
          </p:cNvSpPr>
          <p:nvPr/>
        </p:nvSpPr>
        <p:spPr bwMode="auto">
          <a:xfrm>
            <a:off x="3851859" y="4876803"/>
            <a:ext cx="1642854" cy="184666"/>
          </a:xfrm>
          <a:prstGeom prst="rect">
            <a:avLst/>
          </a:prstGeom>
          <a:noFill/>
          <a:ln w="9525" algn="ctr">
            <a:noFill/>
            <a:miter lim="800000"/>
            <a:headEnd/>
            <a:tailEnd/>
          </a:ln>
          <a:effectLst/>
        </p:spPr>
        <p:txBody>
          <a:bodyPr wrap="none" lIns="80058" tIns="0" rIns="80058" bIns="0">
            <a:spAutoFit/>
          </a:bodyPr>
          <a:lstStyle/>
          <a:p>
            <a:pPr defTabSz="801462" eaLnBrk="0" hangingPunct="0"/>
            <a:r>
              <a:rPr lang="en-US" altLang="zh-CN" sz="1200" dirty="0" err="1">
                <a:solidFill>
                  <a:prstClr val="black"/>
                </a:solidFill>
                <a:latin typeface="FrutigerNext LT Bold" pitchFamily="20" charset="0"/>
                <a:ea typeface="MS PGothic" pitchFamily="34" charset="-128"/>
              </a:rPr>
              <a:t>Huawei</a:t>
            </a:r>
            <a:r>
              <a:rPr lang="en-US" altLang="zh-CN" sz="1200" dirty="0">
                <a:solidFill>
                  <a:prstClr val="black"/>
                </a:solidFill>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118" tIns="40058" rIns="80118" bIns="4005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grpSp>
        <p:nvGrpSpPr>
          <p:cNvPr id="3" name="Group 88"/>
          <p:cNvGrpSpPr>
            <a:grpSpLocks/>
          </p:cNvGrpSpPr>
          <p:nvPr/>
        </p:nvGrpSpPr>
        <p:grpSpPr bwMode="auto">
          <a:xfrm>
            <a:off x="9324944"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grpSp>
      <p:sp>
        <p:nvSpPr>
          <p:cNvPr id="6149" name="Rectangle 5"/>
          <p:cNvSpPr>
            <a:spLocks noChangeArrowheads="1"/>
          </p:cNvSpPr>
          <p:nvPr/>
        </p:nvSpPr>
        <p:spPr bwMode="auto">
          <a:xfrm>
            <a:off x="6361060" y="4876813"/>
            <a:ext cx="2097335" cy="341710"/>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884134" y="997745"/>
            <a:ext cx="2775815" cy="3904750"/>
          </a:xfrm>
          <a:prstGeom prst="rect">
            <a:avLst/>
          </a:prstGeom>
          <a:noFill/>
          <a:ln w="9525" algn="ctr">
            <a:noFill/>
            <a:miter lim="800000"/>
            <a:headEnd/>
            <a:tailEnd/>
          </a:ln>
          <a:effectLst/>
        </p:spPr>
        <p:txBody>
          <a:bodyPr lIns="78323" tIns="39161" rIns="78323" bIns="39161">
            <a:spAutoFit/>
          </a:bodyPr>
          <a:lstStyle/>
          <a:p>
            <a:pPr algn="r" defTabSz="784003">
              <a:spcBef>
                <a:spcPct val="20000"/>
              </a:spcBef>
            </a:pPr>
            <a:r>
              <a:rPr lang="zh-CN" altLang="zh-CN" sz="1100" dirty="0">
                <a:solidFill>
                  <a:srgbClr val="FFFFFF"/>
                </a:solidFill>
                <a:latin typeface="FrutigerNext LT Regular" pitchFamily="34" charset="0"/>
              </a:rPr>
              <a:t>Slide title :32-35pt  </a:t>
            </a:r>
          </a:p>
          <a:p>
            <a:pPr algn="r" defTabSz="784003">
              <a:spcBef>
                <a:spcPct val="20000"/>
              </a:spcBef>
            </a:pPr>
            <a:r>
              <a:rPr lang="zh-CN" altLang="zh-CN" sz="1100" dirty="0">
                <a:solidFill>
                  <a:srgbClr val="FFFFFF"/>
                </a:solidFill>
                <a:latin typeface="FrutigerNext LT Regular" pitchFamily="34" charset="0"/>
              </a:rPr>
              <a:t>Color: R153 G0 B0</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r>
              <a:rPr lang="zh-CN" altLang="zh-CN" sz="1100" dirty="0">
                <a:solidFill>
                  <a:srgbClr val="FFFFFF"/>
                </a:solidFill>
                <a:latin typeface="FrutigerNext LT Regular" pitchFamily="34" charset="0"/>
              </a:rPr>
              <a:t>Slide text :20-22pt</a:t>
            </a:r>
          </a:p>
          <a:p>
            <a:pPr algn="r" defTabSz="784003">
              <a:spcBef>
                <a:spcPct val="20000"/>
              </a:spcBef>
            </a:pPr>
            <a:r>
              <a:rPr lang="zh-CN" altLang="zh-CN" sz="1100" dirty="0">
                <a:solidFill>
                  <a:srgbClr val="FFFFFF"/>
                </a:solidFill>
                <a:latin typeface="FrutigerNext LT Regular" pitchFamily="34" charset="0"/>
              </a:rPr>
              <a:t>Bullets level 2-5:</a:t>
            </a:r>
          </a:p>
          <a:p>
            <a:pPr algn="r" defTabSz="784003">
              <a:spcBef>
                <a:spcPct val="20000"/>
              </a:spcBef>
            </a:pPr>
            <a:r>
              <a:rPr lang="zh-CN" altLang="zh-CN" sz="1100" dirty="0">
                <a:solidFill>
                  <a:srgbClr val="FFFFFF"/>
                </a:solidFill>
                <a:latin typeface="FrutigerNext LT Regular" pitchFamily="34" charset="0"/>
              </a:rPr>
              <a:t> 18pt  </a:t>
            </a:r>
          </a:p>
          <a:p>
            <a:pPr algn="r" defTabSz="784003">
              <a:spcBef>
                <a:spcPct val="20000"/>
              </a:spcBef>
            </a:pPr>
            <a:r>
              <a:rPr lang="zh-CN" altLang="zh-CN" sz="1100" dirty="0">
                <a:solidFill>
                  <a:srgbClr val="FFFFFF"/>
                </a:solidFill>
                <a:latin typeface="FrutigerNext LT Regular" pitchFamily="34" charset="0"/>
              </a:rPr>
              <a:t>Color:Black</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4"/>
            <a:ext cx="1295063" cy="127724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2"/>
            <a:ext cx="1295063" cy="246218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03" indent="-342803" algn="l" rtl="0" eaLnBrk="1" fontAlgn="base" hangingPunct="1">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39" indent="-285669"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676" indent="-228535" algn="l"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747" indent="-228535" algn="l" rtl="0" eaLnBrk="1" fontAlgn="base" hangingPunct="1">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6817" indent="-228535" algn="l" rtl="0" eaLnBrk="1" fontAlgn="base" hangingPunct="1">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3"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3"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4"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5" cstate="screen"/>
          <a:srcRect/>
          <a:stretch>
            <a:fillRect/>
          </a:stretch>
        </p:blipFill>
        <p:spPr bwMode="auto">
          <a:xfrm>
            <a:off x="7634687" y="4794667"/>
            <a:ext cx="971297" cy="230981"/>
          </a:xfrm>
          <a:prstGeom prst="rect">
            <a:avLst/>
          </a:prstGeom>
          <a:noFill/>
        </p:spPr>
      </p:pic>
      <p:sp>
        <p:nvSpPr>
          <p:cNvPr id="154" name="Text Box 8"/>
          <p:cNvSpPr txBox="1">
            <a:spLocks noChangeArrowheads="1"/>
          </p:cNvSpPr>
          <p:nvPr/>
        </p:nvSpPr>
        <p:spPr bwMode="auto">
          <a:xfrm>
            <a:off x="657056" y="4876804"/>
            <a:ext cx="253231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9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86"/>
            <a:ext cx="7828702" cy="653653"/>
          </a:xfrm>
          <a:prstGeom prst="rect">
            <a:avLst/>
          </a:prstGeom>
          <a:noFill/>
          <a:ln w="9525">
            <a:noFill/>
            <a:miter lim="800000"/>
            <a:headEnd/>
            <a:tailEnd/>
          </a:ln>
          <a:effectLst/>
        </p:spPr>
        <p:txBody>
          <a:bodyPr vert="horz" wrap="square" lIns="0" tIns="40052" rIns="80106" bIns="40052" numCol="1" anchor="ctr" anchorCtr="0" compatLnSpc="1">
            <a:prstTxWarp prst="textNoShape">
              <a:avLst/>
            </a:prstTxWarp>
          </a:bodyPr>
          <a:lstStyle/>
          <a:p>
            <a:pPr lvl="0"/>
            <a:r>
              <a:rPr lang="zh-CN" altLang="en-US" smtClean="0"/>
              <a:t>单击此处编辑母版标题样式</a:t>
            </a:r>
          </a:p>
        </p:txBody>
      </p:sp>
      <p:sp>
        <p:nvSpPr>
          <p:cNvPr id="10247" name="Rectangle 21"/>
          <p:cNvSpPr>
            <a:spLocks noChangeArrowheads="1"/>
          </p:cNvSpPr>
          <p:nvPr/>
        </p:nvSpPr>
        <p:spPr bwMode="auto">
          <a:xfrm>
            <a:off x="3851859" y="4876803"/>
            <a:ext cx="1642854" cy="184666"/>
          </a:xfrm>
          <a:prstGeom prst="rect">
            <a:avLst/>
          </a:prstGeom>
          <a:noFill/>
          <a:ln w="9525" algn="ctr">
            <a:noFill/>
            <a:miter lim="800000"/>
            <a:headEnd/>
            <a:tailEnd/>
          </a:ln>
          <a:effectLst/>
        </p:spPr>
        <p:txBody>
          <a:bodyPr wrap="none" lIns="80058" tIns="0" rIns="80058" bIns="0">
            <a:spAutoFit/>
          </a:bodyPr>
          <a:lstStyle/>
          <a:p>
            <a:pPr defTabSz="801462" eaLnBrk="0" hangingPunct="0"/>
            <a:r>
              <a:rPr lang="en-US" altLang="zh-CN" sz="1200" dirty="0" err="1">
                <a:solidFill>
                  <a:prstClr val="black"/>
                </a:solidFill>
                <a:latin typeface="FrutigerNext LT Bold" pitchFamily="20" charset="0"/>
                <a:ea typeface="MS PGothic" pitchFamily="34" charset="-128"/>
              </a:rPr>
              <a:t>Huawei</a:t>
            </a:r>
            <a:r>
              <a:rPr lang="en-US" altLang="zh-CN" sz="1200" dirty="0">
                <a:solidFill>
                  <a:prstClr val="black"/>
                </a:solidFill>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118" tIns="40058" rIns="80118" bIns="4005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grpSp>
        <p:nvGrpSpPr>
          <p:cNvPr id="3" name="Group 88"/>
          <p:cNvGrpSpPr>
            <a:grpSpLocks/>
          </p:cNvGrpSpPr>
          <p:nvPr/>
        </p:nvGrpSpPr>
        <p:grpSpPr bwMode="auto">
          <a:xfrm>
            <a:off x="9324945"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grpSp>
      <p:sp>
        <p:nvSpPr>
          <p:cNvPr id="6149" name="Rectangle 5"/>
          <p:cNvSpPr>
            <a:spLocks noChangeArrowheads="1"/>
          </p:cNvSpPr>
          <p:nvPr/>
        </p:nvSpPr>
        <p:spPr bwMode="auto">
          <a:xfrm>
            <a:off x="6361061" y="4876815"/>
            <a:ext cx="2097335" cy="341710"/>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884134" y="997745"/>
            <a:ext cx="2775815" cy="3904750"/>
          </a:xfrm>
          <a:prstGeom prst="rect">
            <a:avLst/>
          </a:prstGeom>
          <a:noFill/>
          <a:ln w="9525" algn="ctr">
            <a:noFill/>
            <a:miter lim="800000"/>
            <a:headEnd/>
            <a:tailEnd/>
          </a:ln>
          <a:effectLst/>
        </p:spPr>
        <p:txBody>
          <a:bodyPr lIns="78323" tIns="39161" rIns="78323" bIns="39161">
            <a:spAutoFit/>
          </a:bodyPr>
          <a:lstStyle/>
          <a:p>
            <a:pPr algn="r" defTabSz="784003">
              <a:spcBef>
                <a:spcPct val="20000"/>
              </a:spcBef>
            </a:pPr>
            <a:r>
              <a:rPr lang="zh-CN" altLang="zh-CN" sz="1100" dirty="0">
                <a:solidFill>
                  <a:srgbClr val="FFFFFF"/>
                </a:solidFill>
                <a:latin typeface="FrutigerNext LT Regular" pitchFamily="34" charset="0"/>
              </a:rPr>
              <a:t>Slide title :32-35pt  </a:t>
            </a:r>
          </a:p>
          <a:p>
            <a:pPr algn="r" defTabSz="784003">
              <a:spcBef>
                <a:spcPct val="20000"/>
              </a:spcBef>
            </a:pPr>
            <a:r>
              <a:rPr lang="zh-CN" altLang="zh-CN" sz="1100" dirty="0">
                <a:solidFill>
                  <a:srgbClr val="FFFFFF"/>
                </a:solidFill>
                <a:latin typeface="FrutigerNext LT Regular" pitchFamily="34" charset="0"/>
              </a:rPr>
              <a:t>Color: R153 G0 B0</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r>
              <a:rPr lang="zh-CN" altLang="zh-CN" sz="1100" dirty="0">
                <a:solidFill>
                  <a:srgbClr val="FFFFFF"/>
                </a:solidFill>
                <a:latin typeface="FrutigerNext LT Regular" pitchFamily="34" charset="0"/>
              </a:rPr>
              <a:t>Slide text :20-22pt</a:t>
            </a:r>
          </a:p>
          <a:p>
            <a:pPr algn="r" defTabSz="784003">
              <a:spcBef>
                <a:spcPct val="20000"/>
              </a:spcBef>
            </a:pPr>
            <a:r>
              <a:rPr lang="zh-CN" altLang="zh-CN" sz="1100" dirty="0">
                <a:solidFill>
                  <a:srgbClr val="FFFFFF"/>
                </a:solidFill>
                <a:latin typeface="FrutigerNext LT Regular" pitchFamily="34" charset="0"/>
              </a:rPr>
              <a:t>Bullets level 2-5:</a:t>
            </a:r>
          </a:p>
          <a:p>
            <a:pPr algn="r" defTabSz="784003">
              <a:spcBef>
                <a:spcPct val="20000"/>
              </a:spcBef>
            </a:pPr>
            <a:r>
              <a:rPr lang="zh-CN" altLang="zh-CN" sz="1100" dirty="0">
                <a:solidFill>
                  <a:srgbClr val="FFFFFF"/>
                </a:solidFill>
                <a:latin typeface="FrutigerNext LT Regular" pitchFamily="34" charset="0"/>
              </a:rPr>
              <a:t> 18pt  </a:t>
            </a:r>
          </a:p>
          <a:p>
            <a:pPr algn="r" defTabSz="784003">
              <a:spcBef>
                <a:spcPct val="20000"/>
              </a:spcBef>
            </a:pPr>
            <a:r>
              <a:rPr lang="zh-CN" altLang="zh-CN" sz="1100" dirty="0">
                <a:solidFill>
                  <a:srgbClr val="FFFFFF"/>
                </a:solidFill>
                <a:latin typeface="FrutigerNext LT Regular" pitchFamily="34" charset="0"/>
              </a:rPr>
              <a:t>Color:Black</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4"/>
            <a:ext cx="1295063" cy="127724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2"/>
            <a:ext cx="1295063" cy="246218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697" r:id="rId1"/>
  </p:sldLayoutIdLst>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03" indent="-342803" algn="l" rtl="0" eaLnBrk="1" fontAlgn="base" hangingPunct="1">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39" indent="-285669"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676" indent="-228535" algn="l"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747" indent="-228535" algn="l" rtl="0" eaLnBrk="1" fontAlgn="base" hangingPunct="1">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6817" indent="-228535" algn="l" rtl="0" eaLnBrk="1" fontAlgn="base" hangingPunct="1">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3"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3"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4"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5" cstate="screen"/>
          <a:srcRect/>
          <a:stretch>
            <a:fillRect/>
          </a:stretch>
        </p:blipFill>
        <p:spPr bwMode="auto">
          <a:xfrm>
            <a:off x="7634687" y="4794668"/>
            <a:ext cx="971297" cy="230981"/>
          </a:xfrm>
          <a:prstGeom prst="rect">
            <a:avLst/>
          </a:prstGeom>
          <a:noFill/>
        </p:spPr>
      </p:pic>
      <p:sp>
        <p:nvSpPr>
          <p:cNvPr id="154" name="Text Box 8"/>
          <p:cNvSpPr txBox="1">
            <a:spLocks noChangeArrowheads="1"/>
          </p:cNvSpPr>
          <p:nvPr/>
        </p:nvSpPr>
        <p:spPr bwMode="auto">
          <a:xfrm>
            <a:off x="657056" y="4876804"/>
            <a:ext cx="253231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9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86"/>
            <a:ext cx="7828702" cy="653653"/>
          </a:xfrm>
          <a:prstGeom prst="rect">
            <a:avLst/>
          </a:prstGeom>
          <a:noFill/>
          <a:ln w="9525">
            <a:noFill/>
            <a:miter lim="800000"/>
            <a:headEnd/>
            <a:tailEnd/>
          </a:ln>
          <a:effectLst/>
        </p:spPr>
        <p:txBody>
          <a:bodyPr vert="horz" wrap="square" lIns="0" tIns="40052" rIns="80106" bIns="40052" numCol="1" anchor="ctr" anchorCtr="0" compatLnSpc="1">
            <a:prstTxWarp prst="textNoShape">
              <a:avLst/>
            </a:prstTxWarp>
          </a:bodyPr>
          <a:lstStyle/>
          <a:p>
            <a:pPr lvl="0"/>
            <a:r>
              <a:rPr lang="zh-CN" altLang="en-US" smtClean="0"/>
              <a:t>单击此处编辑母版标题样式</a:t>
            </a:r>
          </a:p>
        </p:txBody>
      </p:sp>
      <p:sp>
        <p:nvSpPr>
          <p:cNvPr id="10247" name="Rectangle 21"/>
          <p:cNvSpPr>
            <a:spLocks noChangeArrowheads="1"/>
          </p:cNvSpPr>
          <p:nvPr/>
        </p:nvSpPr>
        <p:spPr bwMode="auto">
          <a:xfrm>
            <a:off x="3851859" y="4876803"/>
            <a:ext cx="1642854" cy="184666"/>
          </a:xfrm>
          <a:prstGeom prst="rect">
            <a:avLst/>
          </a:prstGeom>
          <a:noFill/>
          <a:ln w="9525" algn="ctr">
            <a:noFill/>
            <a:miter lim="800000"/>
            <a:headEnd/>
            <a:tailEnd/>
          </a:ln>
          <a:effectLst/>
        </p:spPr>
        <p:txBody>
          <a:bodyPr wrap="none" lIns="80058" tIns="0" rIns="80058" bIns="0">
            <a:spAutoFit/>
          </a:bodyPr>
          <a:lstStyle/>
          <a:p>
            <a:pPr defTabSz="801462" eaLnBrk="0" hangingPunct="0"/>
            <a:r>
              <a:rPr lang="en-US" altLang="zh-CN" sz="1200" dirty="0" err="1">
                <a:solidFill>
                  <a:prstClr val="black"/>
                </a:solidFill>
                <a:latin typeface="FrutigerNext LT Bold" pitchFamily="20" charset="0"/>
                <a:ea typeface="MS PGothic" pitchFamily="34" charset="-128"/>
              </a:rPr>
              <a:t>Huawei</a:t>
            </a:r>
            <a:r>
              <a:rPr lang="en-US" altLang="zh-CN" sz="1200" dirty="0">
                <a:solidFill>
                  <a:prstClr val="black"/>
                </a:solidFill>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118" tIns="40058" rIns="80118" bIns="4005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grpSp>
        <p:nvGrpSpPr>
          <p:cNvPr id="3" name="Group 88"/>
          <p:cNvGrpSpPr>
            <a:grpSpLocks/>
          </p:cNvGrpSpPr>
          <p:nvPr/>
        </p:nvGrpSpPr>
        <p:grpSpPr bwMode="auto">
          <a:xfrm>
            <a:off x="9324946"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grpSp>
      <p:sp>
        <p:nvSpPr>
          <p:cNvPr id="6149" name="Rectangle 5"/>
          <p:cNvSpPr>
            <a:spLocks noChangeArrowheads="1"/>
          </p:cNvSpPr>
          <p:nvPr/>
        </p:nvSpPr>
        <p:spPr bwMode="auto">
          <a:xfrm>
            <a:off x="6361061" y="4876816"/>
            <a:ext cx="2097335" cy="341710"/>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884134" y="997745"/>
            <a:ext cx="2775815" cy="3904750"/>
          </a:xfrm>
          <a:prstGeom prst="rect">
            <a:avLst/>
          </a:prstGeom>
          <a:noFill/>
          <a:ln w="9525" algn="ctr">
            <a:noFill/>
            <a:miter lim="800000"/>
            <a:headEnd/>
            <a:tailEnd/>
          </a:ln>
          <a:effectLst/>
        </p:spPr>
        <p:txBody>
          <a:bodyPr lIns="78323" tIns="39161" rIns="78323" bIns="39161">
            <a:spAutoFit/>
          </a:bodyPr>
          <a:lstStyle/>
          <a:p>
            <a:pPr algn="r" defTabSz="784003">
              <a:spcBef>
                <a:spcPct val="20000"/>
              </a:spcBef>
            </a:pPr>
            <a:r>
              <a:rPr lang="zh-CN" altLang="zh-CN" sz="1100" dirty="0">
                <a:solidFill>
                  <a:srgbClr val="FFFFFF"/>
                </a:solidFill>
                <a:latin typeface="FrutigerNext LT Regular" pitchFamily="34" charset="0"/>
              </a:rPr>
              <a:t>Slide title :32-35pt  </a:t>
            </a:r>
          </a:p>
          <a:p>
            <a:pPr algn="r" defTabSz="784003">
              <a:spcBef>
                <a:spcPct val="20000"/>
              </a:spcBef>
            </a:pPr>
            <a:r>
              <a:rPr lang="zh-CN" altLang="zh-CN" sz="1100" dirty="0">
                <a:solidFill>
                  <a:srgbClr val="FFFFFF"/>
                </a:solidFill>
                <a:latin typeface="FrutigerNext LT Regular" pitchFamily="34" charset="0"/>
              </a:rPr>
              <a:t>Color: R153 G0 B0</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r>
              <a:rPr lang="zh-CN" altLang="zh-CN" sz="1100" dirty="0">
                <a:solidFill>
                  <a:srgbClr val="FFFFFF"/>
                </a:solidFill>
                <a:latin typeface="FrutigerNext LT Regular" pitchFamily="34" charset="0"/>
              </a:rPr>
              <a:t>Slide text :20-22pt</a:t>
            </a:r>
          </a:p>
          <a:p>
            <a:pPr algn="r" defTabSz="784003">
              <a:spcBef>
                <a:spcPct val="20000"/>
              </a:spcBef>
            </a:pPr>
            <a:r>
              <a:rPr lang="zh-CN" altLang="zh-CN" sz="1100" dirty="0">
                <a:solidFill>
                  <a:srgbClr val="FFFFFF"/>
                </a:solidFill>
                <a:latin typeface="FrutigerNext LT Regular" pitchFamily="34" charset="0"/>
              </a:rPr>
              <a:t>Bullets level 2-5:</a:t>
            </a:r>
          </a:p>
          <a:p>
            <a:pPr algn="r" defTabSz="784003">
              <a:spcBef>
                <a:spcPct val="20000"/>
              </a:spcBef>
            </a:pPr>
            <a:r>
              <a:rPr lang="zh-CN" altLang="zh-CN" sz="1100" dirty="0">
                <a:solidFill>
                  <a:srgbClr val="FFFFFF"/>
                </a:solidFill>
                <a:latin typeface="FrutigerNext LT Regular" pitchFamily="34" charset="0"/>
              </a:rPr>
              <a:t> 18pt  </a:t>
            </a:r>
          </a:p>
          <a:p>
            <a:pPr algn="r" defTabSz="784003">
              <a:spcBef>
                <a:spcPct val="20000"/>
              </a:spcBef>
            </a:pPr>
            <a:r>
              <a:rPr lang="zh-CN" altLang="zh-CN" sz="1100" dirty="0">
                <a:solidFill>
                  <a:srgbClr val="FFFFFF"/>
                </a:solidFill>
                <a:latin typeface="FrutigerNext LT Regular" pitchFamily="34" charset="0"/>
              </a:rPr>
              <a:t>Color:Black</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4"/>
            <a:ext cx="1295063" cy="127724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2"/>
            <a:ext cx="1295063" cy="246218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699" r:id="rId1"/>
  </p:sldLayoutIdLst>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03" indent="-342803" algn="l" rtl="0" eaLnBrk="1" fontAlgn="base" hangingPunct="1">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39" indent="-285669"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676" indent="-228535" algn="l"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747" indent="-228535" algn="l" rtl="0" eaLnBrk="1" fontAlgn="base" hangingPunct="1">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6817" indent="-228535" algn="l" rtl="0" eaLnBrk="1" fontAlgn="base" hangingPunct="1">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4668461"/>
            <a:ext cx="9150350" cy="47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3" y="4838704"/>
            <a:ext cx="253231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9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08881" y="4789906"/>
            <a:ext cx="1311275" cy="23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244086"/>
            <a:ext cx="7632700" cy="65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52" rIns="80106" bIns="40052"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221586"/>
            <a:ext cx="7632700" cy="3145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18" tIns="40058" rIns="80118" bIns="40058"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844675" y="339502"/>
            <a:ext cx="1844675" cy="403889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02" tIns="40052" rIns="80102" bIns="40052">
            <a:spAutoFit/>
          </a:bodyPr>
          <a:lstStyle/>
          <a:p>
            <a:pPr marL="342803" indent="-342803" algn="r" eaLnBrk="0" hangingPunct="0">
              <a:lnSpc>
                <a:spcPct val="125000"/>
              </a:lnSpc>
              <a:spcBef>
                <a:spcPct val="20000"/>
              </a:spcBef>
              <a:buFont typeface="Arial" pitchFamily="34" charset="0"/>
              <a:buNone/>
            </a:pPr>
            <a:r>
              <a:rPr lang="zh-CN" altLang="en-US" sz="800" dirty="0">
                <a:solidFill>
                  <a:srgbClr val="FFFFFF"/>
                </a:solidFill>
              </a:rPr>
              <a:t>英文标题</a:t>
            </a:r>
            <a:r>
              <a:rPr lang="en-US" altLang="zh-CN" sz="800" dirty="0">
                <a:solidFill>
                  <a:srgbClr val="FFFFFF"/>
                </a:solidFill>
              </a:rPr>
              <a:t>:32-35pt  </a:t>
            </a: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颜色</a:t>
            </a:r>
            <a:r>
              <a:rPr lang="en-US" altLang="zh-CN" sz="800" dirty="0">
                <a:solidFill>
                  <a:srgbClr val="FFFFFF"/>
                </a:solidFill>
              </a:rPr>
              <a:t>: R153 G0 B0</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内部使用字体 </a:t>
            </a:r>
            <a:r>
              <a:rPr lang="en-US" altLang="zh-CN" sz="800" dirty="0">
                <a:solidFill>
                  <a:srgbClr val="FFFFFF"/>
                </a:solidFill>
              </a:rPr>
              <a:t>:</a:t>
            </a:r>
          </a:p>
          <a:p>
            <a:pPr marL="342803" indent="-342803" algn="r" eaLnBrk="0" hangingPunct="0">
              <a:lnSpc>
                <a:spcPct val="125000"/>
              </a:lnSpc>
              <a:spcBef>
                <a:spcPct val="20000"/>
              </a:spcBef>
              <a:buFont typeface="Arial" pitchFamily="34" charset="0"/>
              <a:buNone/>
            </a:pPr>
            <a:r>
              <a:rPr lang="en-US" altLang="zh-CN" sz="800" dirty="0" err="1">
                <a:solidFill>
                  <a:srgbClr val="FFFFFF"/>
                </a:solidFill>
              </a:rPr>
              <a:t>FrutigerNext</a:t>
            </a:r>
            <a:r>
              <a:rPr lang="en-US" altLang="zh-CN" sz="800" dirty="0">
                <a:solidFill>
                  <a:srgbClr val="FFFFFF"/>
                </a:solidFill>
              </a:rPr>
              <a:t> LT Medium</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外部使用字体 </a:t>
            </a:r>
            <a:r>
              <a:rPr lang="en-US" altLang="zh-CN" sz="800" dirty="0">
                <a:solidFill>
                  <a:srgbClr val="FFFFFF"/>
                </a:solidFill>
              </a:rPr>
              <a:t>: Arial</a:t>
            </a:r>
          </a:p>
          <a:p>
            <a:pPr marL="342803" indent="-342803" algn="r" eaLnBrk="0" hangingPunct="0">
              <a:lnSpc>
                <a:spcPct val="75000"/>
              </a:lnSpc>
              <a:spcBef>
                <a:spcPct val="20000"/>
              </a:spcBef>
              <a:buFont typeface="Arial" pitchFamily="34" charset="0"/>
              <a:buNone/>
            </a:pPr>
            <a:endParaRPr lang="en-US" altLang="zh-CN"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中文标题</a:t>
            </a:r>
            <a:r>
              <a:rPr lang="en-US" altLang="zh-CN" sz="800" dirty="0">
                <a:solidFill>
                  <a:srgbClr val="FFFFFF"/>
                </a:solidFill>
              </a:rPr>
              <a:t>:30-32pt  </a:t>
            </a: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颜色</a:t>
            </a:r>
            <a:r>
              <a:rPr lang="en-US" altLang="zh-CN" sz="800" dirty="0">
                <a:solidFill>
                  <a:srgbClr val="FFFFFF"/>
                </a:solidFill>
              </a:rPr>
              <a:t>: R153 G0 B0</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字体</a:t>
            </a:r>
            <a:r>
              <a:rPr lang="en-US" altLang="zh-CN" sz="800" dirty="0">
                <a:solidFill>
                  <a:srgbClr val="FFFFFF"/>
                </a:solidFill>
              </a:rPr>
              <a:t>:</a:t>
            </a:r>
            <a:r>
              <a:rPr lang="zh-CN" altLang="en-US" sz="800" dirty="0">
                <a:solidFill>
                  <a:srgbClr val="FFFFFF"/>
                </a:solidFill>
              </a:rPr>
              <a:t>黑体</a:t>
            </a:r>
          </a:p>
          <a:p>
            <a:pPr marL="342803" indent="-342803" algn="r" eaLnBrk="0" hangingPunct="0">
              <a:lnSpc>
                <a:spcPct val="125000"/>
              </a:lnSpc>
              <a:spcBef>
                <a:spcPct val="20000"/>
              </a:spcBef>
              <a:buFont typeface="Arial" pitchFamily="34" charset="0"/>
              <a:buNone/>
            </a:pP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英文正文</a:t>
            </a:r>
            <a:r>
              <a:rPr lang="en-US" altLang="zh-CN" sz="800" dirty="0">
                <a:solidFill>
                  <a:srgbClr val="FFFFFF"/>
                </a:solidFill>
              </a:rPr>
              <a:t>:20-22pt</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子目录 </a:t>
            </a:r>
            <a:r>
              <a:rPr lang="en-US" altLang="zh-CN" sz="800" dirty="0">
                <a:solidFill>
                  <a:srgbClr val="FFFFFF"/>
                </a:solidFill>
              </a:rPr>
              <a:t>(2-5</a:t>
            </a:r>
            <a:r>
              <a:rPr lang="zh-CN" altLang="en-US" sz="800" dirty="0">
                <a:solidFill>
                  <a:srgbClr val="FFFFFF"/>
                </a:solidFill>
              </a:rPr>
              <a:t>级</a:t>
            </a:r>
            <a:r>
              <a:rPr lang="en-US" altLang="zh-CN" sz="800" dirty="0">
                <a:solidFill>
                  <a:srgbClr val="FFFFFF"/>
                </a:solidFill>
              </a:rPr>
              <a:t>) :18pt  </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颜色</a:t>
            </a:r>
            <a:r>
              <a:rPr lang="en-US" altLang="zh-CN" sz="800" dirty="0">
                <a:solidFill>
                  <a:srgbClr val="FFFFFF"/>
                </a:solidFill>
              </a:rPr>
              <a:t>:</a:t>
            </a:r>
            <a:r>
              <a:rPr lang="zh-CN" altLang="en-US" sz="800" dirty="0">
                <a:solidFill>
                  <a:srgbClr val="FFFFFF"/>
                </a:solidFill>
              </a:rPr>
              <a:t>黑色</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内部使用字体 </a:t>
            </a:r>
            <a:r>
              <a:rPr lang="en-US" altLang="zh-CN" sz="800" dirty="0">
                <a:solidFill>
                  <a:srgbClr val="FFFFFF"/>
                </a:solidFill>
              </a:rPr>
              <a:t>:</a:t>
            </a:r>
          </a:p>
          <a:p>
            <a:pPr marL="342803" indent="-342803" algn="r" eaLnBrk="0" hangingPunct="0">
              <a:lnSpc>
                <a:spcPct val="125000"/>
              </a:lnSpc>
              <a:spcBef>
                <a:spcPct val="20000"/>
              </a:spcBef>
              <a:buFont typeface="Arial" pitchFamily="34" charset="0"/>
              <a:buNone/>
            </a:pPr>
            <a:r>
              <a:rPr lang="en-US" altLang="zh-CN" sz="800" dirty="0" err="1">
                <a:solidFill>
                  <a:srgbClr val="FFFFFF"/>
                </a:solidFill>
              </a:rPr>
              <a:t>FrutigerNext</a:t>
            </a:r>
            <a:r>
              <a:rPr lang="en-US" altLang="zh-CN" sz="800" dirty="0">
                <a:solidFill>
                  <a:srgbClr val="FFFFFF"/>
                </a:solidFill>
              </a:rPr>
              <a:t> LT Regular</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外部使用字体 </a:t>
            </a:r>
            <a:r>
              <a:rPr lang="en-US" altLang="zh-CN" sz="800" dirty="0">
                <a:solidFill>
                  <a:srgbClr val="FFFFFF"/>
                </a:solidFill>
              </a:rPr>
              <a:t>: Arial</a:t>
            </a:r>
          </a:p>
          <a:p>
            <a:pPr marL="342803" indent="-342803" algn="r" eaLnBrk="0" hangingPunct="0">
              <a:lnSpc>
                <a:spcPct val="75000"/>
              </a:lnSpc>
              <a:spcBef>
                <a:spcPct val="20000"/>
              </a:spcBef>
              <a:buFont typeface="Arial" pitchFamily="34" charset="0"/>
              <a:buNone/>
            </a:pPr>
            <a:endParaRPr lang="en-US" altLang="zh-CN"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中文正文</a:t>
            </a:r>
            <a:r>
              <a:rPr lang="en-US" altLang="zh-CN" sz="800" dirty="0">
                <a:solidFill>
                  <a:srgbClr val="FFFFFF"/>
                </a:solidFill>
              </a:rPr>
              <a:t>:18-20pt</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子目录</a:t>
            </a:r>
            <a:r>
              <a:rPr lang="en-US" altLang="zh-CN" sz="800" dirty="0">
                <a:solidFill>
                  <a:srgbClr val="FFFFFF"/>
                </a:solidFill>
              </a:rPr>
              <a:t>(2-5</a:t>
            </a:r>
            <a:r>
              <a:rPr lang="zh-CN" altLang="en-US" sz="800" dirty="0">
                <a:solidFill>
                  <a:srgbClr val="FFFFFF"/>
                </a:solidFill>
              </a:rPr>
              <a:t>级</a:t>
            </a:r>
            <a:r>
              <a:rPr lang="en-US" altLang="zh-CN" sz="800" dirty="0">
                <a:solidFill>
                  <a:srgbClr val="FFFFFF"/>
                </a:solidFill>
              </a:rPr>
              <a:t>):18pt </a:t>
            </a:r>
            <a:endParaRPr lang="zh-CN" altLang="en-US" sz="800" dirty="0">
              <a:solidFill>
                <a:srgbClr val="FFFFFF"/>
              </a:solidFill>
            </a:endParaRPr>
          </a:p>
          <a:p>
            <a:pPr marL="342803" indent="-342803" algn="r" eaLnBrk="0" hangingPunct="0">
              <a:lnSpc>
                <a:spcPct val="125000"/>
              </a:lnSpc>
              <a:spcBef>
                <a:spcPct val="20000"/>
              </a:spcBef>
              <a:buFont typeface="Arial" pitchFamily="34" charset="0"/>
              <a:buNone/>
            </a:pPr>
            <a:r>
              <a:rPr lang="zh-CN" altLang="en-US" sz="800" dirty="0">
                <a:solidFill>
                  <a:srgbClr val="FFFFFF"/>
                </a:solidFill>
              </a:rPr>
              <a:t>颜色</a:t>
            </a:r>
            <a:r>
              <a:rPr lang="en-US" altLang="zh-CN" sz="800" dirty="0">
                <a:solidFill>
                  <a:srgbClr val="FFFFFF"/>
                </a:solidFill>
              </a:rPr>
              <a:t>:</a:t>
            </a:r>
            <a:r>
              <a:rPr lang="zh-CN" altLang="en-US" sz="800" dirty="0">
                <a:solidFill>
                  <a:srgbClr val="FFFFFF"/>
                </a:solidFill>
              </a:rPr>
              <a:t>黑色</a:t>
            </a:r>
          </a:p>
          <a:p>
            <a:pPr marL="342803" indent="-342803" algn="r" eaLnBrk="0" hangingPunct="0">
              <a:lnSpc>
                <a:spcPct val="125000"/>
              </a:lnSpc>
              <a:spcBef>
                <a:spcPct val="20000"/>
              </a:spcBef>
              <a:buFont typeface="Arial" pitchFamily="34" charset="0"/>
              <a:buNone/>
            </a:pPr>
            <a:r>
              <a:rPr lang="zh-CN" altLang="en-US" sz="800" dirty="0">
                <a:solidFill>
                  <a:srgbClr val="FFFFFF"/>
                </a:solidFill>
              </a:rPr>
              <a:t>字体</a:t>
            </a:r>
            <a:r>
              <a:rPr lang="en-US" altLang="zh-CN" sz="800" dirty="0">
                <a:solidFill>
                  <a:srgbClr val="FFFFFF"/>
                </a:solidFill>
              </a:rPr>
              <a:t>:</a:t>
            </a:r>
            <a:r>
              <a:rPr lang="zh-CN" altLang="en-US" sz="800" dirty="0">
                <a:solidFill>
                  <a:srgbClr val="FFFFFF"/>
                </a:solidFill>
              </a:rPr>
              <a:t>细黑体</a:t>
            </a:r>
            <a:r>
              <a:rPr lang="zh-CN" altLang="en-US" sz="8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9324981" y="2633666"/>
            <a:ext cx="919163" cy="2418159"/>
            <a:chOff x="5839" y="2251"/>
            <a:chExt cx="579" cy="2031"/>
          </a:xfrm>
        </p:grpSpPr>
        <p:sp>
          <p:nvSpPr>
            <p:cNvPr id="10253" name="Rectangle 17"/>
            <p:cNvSpPr>
              <a:spLocks noChangeArrowheads="1"/>
            </p:cNvSpPr>
            <p:nvPr userDrawn="1"/>
          </p:nvSpPr>
          <p:spPr bwMode="auto">
            <a:xfrm>
              <a:off x="5839" y="3102"/>
              <a:ext cx="579" cy="31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solidFill>
                  <a:prstClr val="black"/>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sp>
        <p:nvSpPr>
          <p:cNvPr id="10251" name="Rectangle 83"/>
          <p:cNvSpPr>
            <a:spLocks noChangeArrowheads="1"/>
          </p:cNvSpPr>
          <p:nvPr/>
        </p:nvSpPr>
        <p:spPr bwMode="auto">
          <a:xfrm>
            <a:off x="9251970" y="1006080"/>
            <a:ext cx="1192213" cy="173980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02" tIns="40052" rIns="80102" bIns="40052">
            <a:spAutoFit/>
          </a:bodyPr>
          <a:lstStyle/>
          <a:p>
            <a:pPr eaLnBrk="0" hangingPunct="0">
              <a:lnSpc>
                <a:spcPct val="120000"/>
              </a:lnSpc>
              <a:spcBef>
                <a:spcPct val="20000"/>
              </a:spcBef>
              <a:buFont typeface="Arial" pitchFamily="34" charset="0"/>
              <a:buNone/>
            </a:pPr>
            <a:r>
              <a:rPr lang="zh-CN" altLang="en-US" sz="1100" dirty="0">
                <a:solidFill>
                  <a:srgbClr val="FFFFFF"/>
                </a:solidFill>
              </a:rPr>
              <a:t>配色参考方案：</a:t>
            </a:r>
          </a:p>
          <a:p>
            <a:pPr eaLnBrk="0" hangingPunct="0">
              <a:lnSpc>
                <a:spcPct val="120000"/>
              </a:lnSpc>
              <a:spcBef>
                <a:spcPct val="20000"/>
              </a:spcBef>
              <a:buFont typeface="Arial" pitchFamily="34" charset="0"/>
              <a:buNone/>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9251951" y="5954"/>
            <a:ext cx="1120775" cy="69028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02" tIns="40052" rIns="80102" bIns="40052">
            <a:spAutoFit/>
          </a:bodyPr>
          <a:lstStyle/>
          <a:p>
            <a:pPr>
              <a:lnSpc>
                <a:spcPct val="120000"/>
              </a:lnSpc>
              <a:buClr>
                <a:srgbClr val="777777"/>
              </a:buClr>
              <a:buSzPct val="60000"/>
              <a:buFont typeface="Wingdings" pitchFamily="2" charset="2"/>
              <a:buNone/>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79" name="Rectangle 21"/>
          <p:cNvSpPr>
            <a:spLocks noChangeArrowheads="1"/>
          </p:cNvSpPr>
          <p:nvPr/>
        </p:nvSpPr>
        <p:spPr bwMode="auto">
          <a:xfrm>
            <a:off x="3785717" y="4849457"/>
            <a:ext cx="1527438" cy="184666"/>
          </a:xfrm>
          <a:prstGeom prst="rect">
            <a:avLst/>
          </a:prstGeom>
          <a:noFill/>
          <a:ln w="9525" algn="ctr">
            <a:noFill/>
            <a:miter lim="800000"/>
            <a:headEnd/>
            <a:tailEnd/>
          </a:ln>
          <a:effectLst/>
        </p:spPr>
        <p:txBody>
          <a:bodyPr wrap="none" lIns="80058" tIns="0" rIns="80058" bIns="0">
            <a:spAutoFit/>
          </a:bodyPr>
          <a:lstStyle/>
          <a:p>
            <a:pPr defTabSz="801462" eaLnBrk="0" hangingPunct="0">
              <a:defRPr/>
            </a:pPr>
            <a:r>
              <a:rPr lang="en-US" altLang="zh-CN" sz="1200" dirty="0" smtClean="0">
                <a:solidFill>
                  <a:srgbClr val="000000"/>
                </a:solidFill>
                <a:latin typeface="FrutigerNext LT Medium"/>
                <a:ea typeface="华文细黑"/>
              </a:rPr>
              <a:t>Huawei Confidential</a:t>
            </a:r>
            <a:endParaRPr lang="en-US" altLang="zh-CN" sz="1200" dirty="0">
              <a:solidFill>
                <a:prstClr val="black"/>
              </a:solidFill>
              <a:latin typeface="FrutigerNext LT Medium"/>
              <a:ea typeface="华文细黑"/>
            </a:endParaRPr>
          </a:p>
        </p:txBody>
      </p:sp>
      <p:sp>
        <p:nvSpPr>
          <p:cNvPr id="81" name="Rectangle 5"/>
          <p:cNvSpPr>
            <a:spLocks noChangeArrowheads="1"/>
          </p:cNvSpPr>
          <p:nvPr/>
        </p:nvSpPr>
        <p:spPr bwMode="auto">
          <a:xfrm>
            <a:off x="6361119" y="4867280"/>
            <a:ext cx="1803399"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1" fontAlgn="base" hangingPunct="1">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黑体" pitchFamily="49" charset="-122"/>
          <a:ea typeface="黑体" pitchFamily="49" charset="-122"/>
          <a:cs typeface="宋体"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03" indent="-342803" algn="l" rtl="0" eaLnBrk="1" fontAlgn="base" hangingPunct="1">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739" indent="-285669"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676" indent="-228535" algn="l"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599747" indent="-228535" algn="l" rtl="0" eaLnBrk="1" fontAlgn="base" hangingPunct="1">
        <a:lnSpc>
          <a:spcPct val="140000"/>
        </a:lnSpc>
        <a:spcBef>
          <a:spcPct val="0"/>
        </a:spcBef>
        <a:spcAft>
          <a:spcPct val="0"/>
        </a:spcAft>
        <a:buChar char="–"/>
        <a:defRPr sz="1300">
          <a:solidFill>
            <a:schemeClr val="tx1"/>
          </a:solidFill>
          <a:latin typeface="+mn-lt"/>
          <a:ea typeface="+mn-ea"/>
          <a:cs typeface="+mn-cs"/>
        </a:defRPr>
      </a:lvl4pPr>
      <a:lvl5pPr marL="2056817" indent="-228535" algn="l" rtl="0" eaLnBrk="1" fontAlgn="base" hangingPunct="1">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descr="C:\Users\z00205060\Desktop\CP项目\规范类文件\新建文件夹\巴展视觉物料规范-15.jpg"/>
          <p:cNvPicPr>
            <a:picLocks noChangeAspect="1" noChangeArrowheads="1"/>
          </p:cNvPicPr>
          <p:nvPr/>
        </p:nvPicPr>
        <p:blipFill>
          <a:blip r:embed="rId12" cstate="print"/>
          <a:srcRect/>
          <a:stretch>
            <a:fillRect/>
          </a:stretch>
        </p:blipFill>
        <p:spPr bwMode="auto">
          <a:xfrm>
            <a:off x="3" y="1"/>
            <a:ext cx="9144000" cy="5144052"/>
          </a:xfrm>
          <a:prstGeom prst="rect">
            <a:avLst/>
          </a:prstGeom>
          <a:noFill/>
        </p:spPr>
      </p:pic>
      <p:sp>
        <p:nvSpPr>
          <p:cNvPr id="1470550" name="Rectangle 86"/>
          <p:cNvSpPr>
            <a:spLocks noChangeArrowheads="1"/>
          </p:cNvSpPr>
          <p:nvPr/>
        </p:nvSpPr>
        <p:spPr bwMode="auto">
          <a:xfrm>
            <a:off x="274965" y="4797052"/>
            <a:ext cx="1057000" cy="346472"/>
          </a:xfrm>
          <a:prstGeom prst="rect">
            <a:avLst/>
          </a:prstGeom>
          <a:noFill/>
          <a:ln w="9525">
            <a:noFill/>
            <a:miter lim="800000"/>
            <a:headEnd/>
            <a:tailEnd/>
          </a:ln>
          <a:effectLst/>
        </p:spPr>
        <p:txBody>
          <a:bodyPr lIns="0" tIns="0" rIns="0" bIns="0"/>
          <a:lstStyle/>
          <a:p>
            <a:pPr defTabSz="783723" eaLnBrk="0" hangingPunct="0">
              <a:lnSpc>
                <a:spcPct val="85000"/>
              </a:lnSpc>
            </a:pPr>
            <a:endParaRPr lang="de-DE" sz="900" dirty="0">
              <a:solidFill>
                <a:prstClr val="black"/>
              </a:solidFill>
              <a:latin typeface="FrutigerNext LT Light" pitchFamily="34" charset="0"/>
              <a:ea typeface="MS PGothic" pitchFamily="34" charset="-128"/>
            </a:endParaRPr>
          </a:p>
          <a:p>
            <a:pPr defTabSz="783723" eaLnBrk="0" hangingPunct="0">
              <a:lnSpc>
                <a:spcPct val="85000"/>
              </a:lnSpc>
            </a:pPr>
            <a:r>
              <a:rPr lang="de-DE" sz="900" dirty="0">
                <a:solidFill>
                  <a:prstClr val="black"/>
                </a:solidFill>
                <a:latin typeface="FrutigerNext LT Light" pitchFamily="34" charset="0"/>
                <a:ea typeface="MS PGothic" pitchFamily="34" charset="-128"/>
              </a:rPr>
              <a:t>Page </a:t>
            </a:r>
            <a:fld id="{E68EC476-442B-4BB7-9603-F1440C241F3D}" type="slidenum">
              <a:rPr lang="de-DE" sz="900">
                <a:solidFill>
                  <a:prstClr val="black"/>
                </a:solidFill>
                <a:latin typeface="FrutigerNext LT Light" pitchFamily="34" charset="0"/>
                <a:ea typeface="MS PGothic" pitchFamily="34" charset="-128"/>
              </a:rPr>
              <a:pPr defTabSz="783723" eaLnBrk="0" hangingPunct="0">
                <a:lnSpc>
                  <a:spcPct val="85000"/>
                </a:lnSpc>
              </a:pPr>
              <a:t>‹#›</a:t>
            </a:fld>
            <a:endParaRPr lang="en-GB" sz="900" dirty="0">
              <a:solidFill>
                <a:prstClr val="black"/>
              </a:solidFill>
              <a:latin typeface="FrutigerNext LT Light" pitchFamily="34" charset="0"/>
              <a:ea typeface="MS PGothic" pitchFamily="34" charset="-128"/>
            </a:endParaRPr>
          </a:p>
        </p:txBody>
      </p:sp>
      <p:pic>
        <p:nvPicPr>
          <p:cNvPr id="1470551" name="Picture 87" descr="图片3副本"/>
          <p:cNvPicPr>
            <a:picLocks noChangeAspect="1" noChangeArrowheads="1"/>
          </p:cNvPicPr>
          <p:nvPr/>
        </p:nvPicPr>
        <p:blipFill>
          <a:blip r:embed="rId13" cstate="print"/>
          <a:srcRect/>
          <a:stretch>
            <a:fillRect/>
          </a:stretch>
        </p:blipFill>
        <p:spPr bwMode="auto">
          <a:xfrm>
            <a:off x="7634687" y="4789909"/>
            <a:ext cx="971297" cy="230981"/>
          </a:xfrm>
          <a:prstGeom prst="rect">
            <a:avLst/>
          </a:prstGeom>
          <a:noFill/>
        </p:spPr>
      </p:pic>
      <p:sp>
        <p:nvSpPr>
          <p:cNvPr id="63" name="Text Box 5"/>
          <p:cNvSpPr txBox="1">
            <a:spLocks noChangeArrowheads="1"/>
          </p:cNvSpPr>
          <p:nvPr/>
        </p:nvSpPr>
        <p:spPr bwMode="auto">
          <a:xfrm>
            <a:off x="3511428" y="4858964"/>
            <a:ext cx="2488764"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2"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817" fontAlgn="auto">
              <a:spcBef>
                <a:spcPts val="0"/>
              </a:spcBef>
              <a:spcAft>
                <a:spcPts val="0"/>
              </a:spcAft>
              <a:defRPr/>
            </a:pPr>
            <a:r>
              <a:rPr lang="en-US" altLang="zh-CN" sz="130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7" name="Rectangle 6"/>
          <p:cNvSpPr/>
          <p:nvPr/>
        </p:nvSpPr>
        <p:spPr bwMode="auto">
          <a:xfrm>
            <a:off x="3" y="0"/>
            <a:ext cx="9144000" cy="475200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382" tIns="45691" rIns="91382" bIns="45691" numCol="1" rtlCol="0" anchor="t" anchorCtr="0" compatLnSpc="1">
            <a:prstTxWarp prst="textNoShape">
              <a:avLst/>
            </a:prstTxWarp>
          </a:bodyPr>
          <a:lstStyle/>
          <a:p>
            <a:pPr defTabSz="913817">
              <a:buClr>
                <a:srgbClr val="CC9900"/>
              </a:buClr>
              <a:buFont typeface="Wingdings" pitchFamily="2" charset="2"/>
              <a:buChar char="n"/>
            </a:pPr>
            <a:endParaRPr lang="zh-CN" altLang="en-US" b="1" dirty="0" smtClean="0">
              <a:solidFill>
                <a:prstClr val="black"/>
              </a:solidFill>
              <a:latin typeface="Arial" charset="0"/>
              <a:ea typeface="SimSun" pitchFamily="2" charset="-122"/>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Lst>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1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2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1" indent="-34268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475" indent="-28556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271" indent="-22845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180" indent="-228455" algn="l" rtl="0" eaLnBrk="1" fontAlgn="base" hangingPunct="1">
        <a:spcBef>
          <a:spcPct val="20000"/>
        </a:spcBef>
        <a:spcAft>
          <a:spcPct val="0"/>
        </a:spcAft>
        <a:buChar char="–"/>
        <a:defRPr sz="1600">
          <a:solidFill>
            <a:schemeClr val="tx1"/>
          </a:solidFill>
          <a:latin typeface="+mn-lt"/>
          <a:ea typeface="+mn-ea"/>
          <a:cs typeface="+mn-cs"/>
        </a:defRPr>
      </a:lvl4pPr>
      <a:lvl5pPr marL="2056089"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99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0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21"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17" rtl="0" eaLnBrk="1" latinLnBrk="0" hangingPunct="1">
        <a:defRPr sz="1700" kern="1200">
          <a:solidFill>
            <a:schemeClr val="tx1"/>
          </a:solidFill>
          <a:latin typeface="+mn-lt"/>
          <a:ea typeface="+mn-ea"/>
          <a:cs typeface="+mn-cs"/>
        </a:defRPr>
      </a:lvl1pPr>
      <a:lvl2pPr marL="456908" algn="l" defTabSz="913817" rtl="0" eaLnBrk="1" latinLnBrk="0" hangingPunct="1">
        <a:defRPr sz="1700" kern="1200">
          <a:solidFill>
            <a:schemeClr val="tx1"/>
          </a:solidFill>
          <a:latin typeface="+mn-lt"/>
          <a:ea typeface="+mn-ea"/>
          <a:cs typeface="+mn-cs"/>
        </a:defRPr>
      </a:lvl2pPr>
      <a:lvl3pPr marL="913817" algn="l" defTabSz="913817" rtl="0" eaLnBrk="1" latinLnBrk="0" hangingPunct="1">
        <a:defRPr sz="1700" kern="1200">
          <a:solidFill>
            <a:schemeClr val="tx1"/>
          </a:solidFill>
          <a:latin typeface="+mn-lt"/>
          <a:ea typeface="+mn-ea"/>
          <a:cs typeface="+mn-cs"/>
        </a:defRPr>
      </a:lvl3pPr>
      <a:lvl4pPr marL="1370725" algn="l" defTabSz="913817" rtl="0" eaLnBrk="1" latinLnBrk="0" hangingPunct="1">
        <a:defRPr sz="1700" kern="1200">
          <a:solidFill>
            <a:schemeClr val="tx1"/>
          </a:solidFill>
          <a:latin typeface="+mn-lt"/>
          <a:ea typeface="+mn-ea"/>
          <a:cs typeface="+mn-cs"/>
        </a:defRPr>
      </a:lvl4pPr>
      <a:lvl5pPr marL="1827632" algn="l" defTabSz="913817" rtl="0" eaLnBrk="1" latinLnBrk="0" hangingPunct="1">
        <a:defRPr sz="1700" kern="1200">
          <a:solidFill>
            <a:schemeClr val="tx1"/>
          </a:solidFill>
          <a:latin typeface="+mn-lt"/>
          <a:ea typeface="+mn-ea"/>
          <a:cs typeface="+mn-cs"/>
        </a:defRPr>
      </a:lvl5pPr>
      <a:lvl6pPr marL="2284543" algn="l" defTabSz="913817" rtl="0" eaLnBrk="1" latinLnBrk="0" hangingPunct="1">
        <a:defRPr sz="1700" kern="1200">
          <a:solidFill>
            <a:schemeClr val="tx1"/>
          </a:solidFill>
          <a:latin typeface="+mn-lt"/>
          <a:ea typeface="+mn-ea"/>
          <a:cs typeface="+mn-cs"/>
        </a:defRPr>
      </a:lvl6pPr>
      <a:lvl7pPr marL="2741451" algn="l" defTabSz="913817" rtl="0" eaLnBrk="1" latinLnBrk="0" hangingPunct="1">
        <a:defRPr sz="1700" kern="1200">
          <a:solidFill>
            <a:schemeClr val="tx1"/>
          </a:solidFill>
          <a:latin typeface="+mn-lt"/>
          <a:ea typeface="+mn-ea"/>
          <a:cs typeface="+mn-cs"/>
        </a:defRPr>
      </a:lvl7pPr>
      <a:lvl8pPr marL="3198360" algn="l" defTabSz="913817" rtl="0" eaLnBrk="1" latinLnBrk="0" hangingPunct="1">
        <a:defRPr sz="1700" kern="1200">
          <a:solidFill>
            <a:schemeClr val="tx1"/>
          </a:solidFill>
          <a:latin typeface="+mn-lt"/>
          <a:ea typeface="+mn-ea"/>
          <a:cs typeface="+mn-cs"/>
        </a:defRPr>
      </a:lvl8pPr>
      <a:lvl9pPr marL="3655266" algn="l" defTabSz="913817" rtl="0" eaLnBrk="1" latinLnBrk="0" hangingPunct="1">
        <a:defRPr sz="17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descr="C:\Users\z00205060\Desktop\CP项目\规范类文件\新建文件夹\巴展视觉物料规范-15.jpg"/>
          <p:cNvPicPr>
            <a:picLocks noChangeAspect="1" noChangeArrowheads="1"/>
          </p:cNvPicPr>
          <p:nvPr/>
        </p:nvPicPr>
        <p:blipFill>
          <a:blip r:embed="rId12" cstate="print"/>
          <a:srcRect/>
          <a:stretch>
            <a:fillRect/>
          </a:stretch>
        </p:blipFill>
        <p:spPr bwMode="auto">
          <a:xfrm>
            <a:off x="3" y="1"/>
            <a:ext cx="9144000" cy="5144052"/>
          </a:xfrm>
          <a:prstGeom prst="rect">
            <a:avLst/>
          </a:prstGeom>
          <a:noFill/>
        </p:spPr>
      </p:pic>
      <p:sp>
        <p:nvSpPr>
          <p:cNvPr id="1470550" name="Rectangle 86"/>
          <p:cNvSpPr>
            <a:spLocks noChangeArrowheads="1"/>
          </p:cNvSpPr>
          <p:nvPr/>
        </p:nvSpPr>
        <p:spPr bwMode="auto">
          <a:xfrm>
            <a:off x="274965" y="4797053"/>
            <a:ext cx="1057000" cy="346472"/>
          </a:xfrm>
          <a:prstGeom prst="rect">
            <a:avLst/>
          </a:prstGeom>
          <a:noFill/>
          <a:ln w="9525">
            <a:noFill/>
            <a:miter lim="800000"/>
            <a:headEnd/>
            <a:tailEnd/>
          </a:ln>
          <a:effectLst/>
        </p:spPr>
        <p:txBody>
          <a:bodyPr lIns="0" tIns="0" rIns="0" bIns="0"/>
          <a:lstStyle/>
          <a:p>
            <a:pPr defTabSz="783723" eaLnBrk="0" hangingPunct="0">
              <a:lnSpc>
                <a:spcPct val="85000"/>
              </a:lnSpc>
            </a:pPr>
            <a:endParaRPr lang="de-DE" sz="900" dirty="0">
              <a:solidFill>
                <a:prstClr val="black"/>
              </a:solidFill>
              <a:latin typeface="FrutigerNext LT Light" pitchFamily="34" charset="0"/>
              <a:ea typeface="MS PGothic" pitchFamily="34" charset="-128"/>
            </a:endParaRPr>
          </a:p>
          <a:p>
            <a:pPr defTabSz="783723" eaLnBrk="0" hangingPunct="0">
              <a:lnSpc>
                <a:spcPct val="85000"/>
              </a:lnSpc>
            </a:pPr>
            <a:r>
              <a:rPr lang="de-DE" sz="900" dirty="0">
                <a:solidFill>
                  <a:prstClr val="black"/>
                </a:solidFill>
                <a:latin typeface="FrutigerNext LT Light" pitchFamily="34" charset="0"/>
                <a:ea typeface="MS PGothic" pitchFamily="34" charset="-128"/>
              </a:rPr>
              <a:t>Page </a:t>
            </a:r>
            <a:fld id="{E68EC476-442B-4BB7-9603-F1440C241F3D}" type="slidenum">
              <a:rPr lang="de-DE" sz="900">
                <a:solidFill>
                  <a:prstClr val="black"/>
                </a:solidFill>
                <a:latin typeface="FrutigerNext LT Light" pitchFamily="34" charset="0"/>
                <a:ea typeface="MS PGothic" pitchFamily="34" charset="-128"/>
              </a:rPr>
              <a:pPr defTabSz="783723" eaLnBrk="0" hangingPunct="0">
                <a:lnSpc>
                  <a:spcPct val="85000"/>
                </a:lnSpc>
              </a:pPr>
              <a:t>‹#›</a:t>
            </a:fld>
            <a:endParaRPr lang="en-GB" sz="900" dirty="0">
              <a:solidFill>
                <a:prstClr val="black"/>
              </a:solidFill>
              <a:latin typeface="FrutigerNext LT Light" pitchFamily="34" charset="0"/>
              <a:ea typeface="MS PGothic" pitchFamily="34" charset="-128"/>
            </a:endParaRPr>
          </a:p>
        </p:txBody>
      </p:sp>
      <p:pic>
        <p:nvPicPr>
          <p:cNvPr id="1470551" name="Picture 87" descr="图片3副本"/>
          <p:cNvPicPr>
            <a:picLocks noChangeAspect="1" noChangeArrowheads="1"/>
          </p:cNvPicPr>
          <p:nvPr/>
        </p:nvPicPr>
        <p:blipFill>
          <a:blip r:embed="rId13" cstate="print"/>
          <a:srcRect/>
          <a:stretch>
            <a:fillRect/>
          </a:stretch>
        </p:blipFill>
        <p:spPr bwMode="auto">
          <a:xfrm>
            <a:off x="7634687" y="4789911"/>
            <a:ext cx="971297" cy="230981"/>
          </a:xfrm>
          <a:prstGeom prst="rect">
            <a:avLst/>
          </a:prstGeom>
          <a:noFill/>
        </p:spPr>
      </p:pic>
      <p:sp>
        <p:nvSpPr>
          <p:cNvPr id="63" name="Text Box 5"/>
          <p:cNvSpPr txBox="1">
            <a:spLocks noChangeArrowheads="1"/>
          </p:cNvSpPr>
          <p:nvPr/>
        </p:nvSpPr>
        <p:spPr bwMode="auto">
          <a:xfrm>
            <a:off x="3511428" y="4858965"/>
            <a:ext cx="2488764"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2"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817" fontAlgn="auto">
              <a:spcBef>
                <a:spcPts val="0"/>
              </a:spcBef>
              <a:spcAft>
                <a:spcPts val="0"/>
              </a:spcAft>
              <a:defRPr/>
            </a:pPr>
            <a:r>
              <a:rPr lang="en-US" altLang="zh-CN" sz="130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7" name="Rectangle 6"/>
          <p:cNvSpPr/>
          <p:nvPr/>
        </p:nvSpPr>
        <p:spPr bwMode="auto">
          <a:xfrm>
            <a:off x="3" y="0"/>
            <a:ext cx="9144000" cy="475200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382" tIns="45691" rIns="91382" bIns="45691" numCol="1" rtlCol="0" anchor="t" anchorCtr="0" compatLnSpc="1">
            <a:prstTxWarp prst="textNoShape">
              <a:avLst/>
            </a:prstTxWarp>
          </a:bodyPr>
          <a:lstStyle/>
          <a:p>
            <a:pPr defTabSz="913817">
              <a:buClr>
                <a:srgbClr val="CC9900"/>
              </a:buClr>
              <a:buFont typeface="Wingdings" pitchFamily="2" charset="2"/>
              <a:buChar char="n"/>
            </a:pPr>
            <a:endParaRPr lang="zh-CN" altLang="en-US" b="1" dirty="0" smtClean="0">
              <a:solidFill>
                <a:prstClr val="black"/>
              </a:solidFill>
              <a:latin typeface="Arial" charset="0"/>
              <a:ea typeface="SimSun"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Lst>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1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2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1" indent="-34268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475" indent="-28556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271" indent="-22845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180" indent="-228455" algn="l" rtl="0" eaLnBrk="1" fontAlgn="base" hangingPunct="1">
        <a:spcBef>
          <a:spcPct val="20000"/>
        </a:spcBef>
        <a:spcAft>
          <a:spcPct val="0"/>
        </a:spcAft>
        <a:buChar char="–"/>
        <a:defRPr sz="1600">
          <a:solidFill>
            <a:schemeClr val="tx1"/>
          </a:solidFill>
          <a:latin typeface="+mn-lt"/>
          <a:ea typeface="+mn-ea"/>
          <a:cs typeface="+mn-cs"/>
        </a:defRPr>
      </a:lvl4pPr>
      <a:lvl5pPr marL="2056089"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99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0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21"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17" rtl="0" eaLnBrk="1" latinLnBrk="0" hangingPunct="1">
        <a:defRPr sz="1700" kern="1200">
          <a:solidFill>
            <a:schemeClr val="tx1"/>
          </a:solidFill>
          <a:latin typeface="+mn-lt"/>
          <a:ea typeface="+mn-ea"/>
          <a:cs typeface="+mn-cs"/>
        </a:defRPr>
      </a:lvl1pPr>
      <a:lvl2pPr marL="456908" algn="l" defTabSz="913817" rtl="0" eaLnBrk="1" latinLnBrk="0" hangingPunct="1">
        <a:defRPr sz="1700" kern="1200">
          <a:solidFill>
            <a:schemeClr val="tx1"/>
          </a:solidFill>
          <a:latin typeface="+mn-lt"/>
          <a:ea typeface="+mn-ea"/>
          <a:cs typeface="+mn-cs"/>
        </a:defRPr>
      </a:lvl2pPr>
      <a:lvl3pPr marL="913817" algn="l" defTabSz="913817" rtl="0" eaLnBrk="1" latinLnBrk="0" hangingPunct="1">
        <a:defRPr sz="1700" kern="1200">
          <a:solidFill>
            <a:schemeClr val="tx1"/>
          </a:solidFill>
          <a:latin typeface="+mn-lt"/>
          <a:ea typeface="+mn-ea"/>
          <a:cs typeface="+mn-cs"/>
        </a:defRPr>
      </a:lvl3pPr>
      <a:lvl4pPr marL="1370725" algn="l" defTabSz="913817" rtl="0" eaLnBrk="1" latinLnBrk="0" hangingPunct="1">
        <a:defRPr sz="1700" kern="1200">
          <a:solidFill>
            <a:schemeClr val="tx1"/>
          </a:solidFill>
          <a:latin typeface="+mn-lt"/>
          <a:ea typeface="+mn-ea"/>
          <a:cs typeface="+mn-cs"/>
        </a:defRPr>
      </a:lvl4pPr>
      <a:lvl5pPr marL="1827632" algn="l" defTabSz="913817" rtl="0" eaLnBrk="1" latinLnBrk="0" hangingPunct="1">
        <a:defRPr sz="1700" kern="1200">
          <a:solidFill>
            <a:schemeClr val="tx1"/>
          </a:solidFill>
          <a:latin typeface="+mn-lt"/>
          <a:ea typeface="+mn-ea"/>
          <a:cs typeface="+mn-cs"/>
        </a:defRPr>
      </a:lvl5pPr>
      <a:lvl6pPr marL="2284543" algn="l" defTabSz="913817" rtl="0" eaLnBrk="1" latinLnBrk="0" hangingPunct="1">
        <a:defRPr sz="1700" kern="1200">
          <a:solidFill>
            <a:schemeClr val="tx1"/>
          </a:solidFill>
          <a:latin typeface="+mn-lt"/>
          <a:ea typeface="+mn-ea"/>
          <a:cs typeface="+mn-cs"/>
        </a:defRPr>
      </a:lvl6pPr>
      <a:lvl7pPr marL="2741451" algn="l" defTabSz="913817" rtl="0" eaLnBrk="1" latinLnBrk="0" hangingPunct="1">
        <a:defRPr sz="1700" kern="1200">
          <a:solidFill>
            <a:schemeClr val="tx1"/>
          </a:solidFill>
          <a:latin typeface="+mn-lt"/>
          <a:ea typeface="+mn-ea"/>
          <a:cs typeface="+mn-cs"/>
        </a:defRPr>
      </a:lvl7pPr>
      <a:lvl8pPr marL="3198360" algn="l" defTabSz="913817" rtl="0" eaLnBrk="1" latinLnBrk="0" hangingPunct="1">
        <a:defRPr sz="1700" kern="1200">
          <a:solidFill>
            <a:schemeClr val="tx1"/>
          </a:solidFill>
          <a:latin typeface="+mn-lt"/>
          <a:ea typeface="+mn-ea"/>
          <a:cs typeface="+mn-cs"/>
        </a:defRPr>
      </a:lvl8pPr>
      <a:lvl9pPr marL="3655266" algn="l" defTabSz="913817" rtl="0" eaLnBrk="1" latinLnBrk="0" hangingPunct="1">
        <a:defRPr sz="1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descr="C:\Users\z00205060\Desktop\CP项目\规范类文件\新建文件夹\巴展视觉物料规范-15.jpg"/>
          <p:cNvPicPr>
            <a:picLocks noChangeAspect="1" noChangeArrowheads="1"/>
          </p:cNvPicPr>
          <p:nvPr/>
        </p:nvPicPr>
        <p:blipFill>
          <a:blip r:embed="rId11" cstate="print"/>
          <a:srcRect/>
          <a:stretch>
            <a:fillRect/>
          </a:stretch>
        </p:blipFill>
        <p:spPr bwMode="auto">
          <a:xfrm>
            <a:off x="3" y="1"/>
            <a:ext cx="9144000" cy="5144052"/>
          </a:xfrm>
          <a:prstGeom prst="rect">
            <a:avLst/>
          </a:prstGeom>
          <a:noFill/>
        </p:spPr>
      </p:pic>
      <p:sp>
        <p:nvSpPr>
          <p:cNvPr id="1470550" name="Rectangle 86"/>
          <p:cNvSpPr>
            <a:spLocks noChangeArrowheads="1"/>
          </p:cNvSpPr>
          <p:nvPr/>
        </p:nvSpPr>
        <p:spPr bwMode="auto">
          <a:xfrm>
            <a:off x="274965" y="4797055"/>
            <a:ext cx="1057000" cy="346472"/>
          </a:xfrm>
          <a:prstGeom prst="rect">
            <a:avLst/>
          </a:prstGeom>
          <a:noFill/>
          <a:ln w="9525">
            <a:noFill/>
            <a:miter lim="800000"/>
            <a:headEnd/>
            <a:tailEnd/>
          </a:ln>
          <a:effectLst/>
        </p:spPr>
        <p:txBody>
          <a:bodyPr lIns="0" tIns="0" rIns="0" bIns="0"/>
          <a:lstStyle/>
          <a:p>
            <a:pPr defTabSz="783723" eaLnBrk="0" hangingPunct="0">
              <a:lnSpc>
                <a:spcPct val="85000"/>
              </a:lnSpc>
            </a:pPr>
            <a:endParaRPr lang="de-DE" sz="900" dirty="0">
              <a:solidFill>
                <a:prstClr val="black"/>
              </a:solidFill>
              <a:latin typeface="FrutigerNext LT Light" pitchFamily="34" charset="0"/>
              <a:ea typeface="MS PGothic" pitchFamily="34" charset="-128"/>
            </a:endParaRPr>
          </a:p>
          <a:p>
            <a:pPr defTabSz="783723" eaLnBrk="0" hangingPunct="0">
              <a:lnSpc>
                <a:spcPct val="85000"/>
              </a:lnSpc>
            </a:pPr>
            <a:r>
              <a:rPr lang="de-DE" sz="900" dirty="0">
                <a:solidFill>
                  <a:prstClr val="black"/>
                </a:solidFill>
                <a:latin typeface="FrutigerNext LT Light" pitchFamily="34" charset="0"/>
                <a:ea typeface="MS PGothic" pitchFamily="34" charset="-128"/>
              </a:rPr>
              <a:t>Page </a:t>
            </a:r>
            <a:fld id="{E68EC476-442B-4BB7-9603-F1440C241F3D}" type="slidenum">
              <a:rPr lang="de-DE" sz="900">
                <a:solidFill>
                  <a:prstClr val="black"/>
                </a:solidFill>
                <a:latin typeface="FrutigerNext LT Light" pitchFamily="34" charset="0"/>
                <a:ea typeface="MS PGothic" pitchFamily="34" charset="-128"/>
              </a:rPr>
              <a:pPr defTabSz="783723" eaLnBrk="0" hangingPunct="0">
                <a:lnSpc>
                  <a:spcPct val="85000"/>
                </a:lnSpc>
              </a:pPr>
              <a:t>‹#›</a:t>
            </a:fld>
            <a:endParaRPr lang="en-GB" sz="900" dirty="0">
              <a:solidFill>
                <a:prstClr val="black"/>
              </a:solidFill>
              <a:latin typeface="FrutigerNext LT Light" pitchFamily="34" charset="0"/>
              <a:ea typeface="MS PGothic" pitchFamily="34" charset="-128"/>
            </a:endParaRPr>
          </a:p>
        </p:txBody>
      </p:sp>
      <p:pic>
        <p:nvPicPr>
          <p:cNvPr id="1470551" name="Picture 87" descr="图片3副本"/>
          <p:cNvPicPr>
            <a:picLocks noChangeAspect="1" noChangeArrowheads="1"/>
          </p:cNvPicPr>
          <p:nvPr/>
        </p:nvPicPr>
        <p:blipFill>
          <a:blip r:embed="rId12" cstate="print"/>
          <a:srcRect/>
          <a:stretch>
            <a:fillRect/>
          </a:stretch>
        </p:blipFill>
        <p:spPr bwMode="auto">
          <a:xfrm>
            <a:off x="7634687" y="4789913"/>
            <a:ext cx="971297" cy="230981"/>
          </a:xfrm>
          <a:prstGeom prst="rect">
            <a:avLst/>
          </a:prstGeom>
          <a:noFill/>
        </p:spPr>
      </p:pic>
      <p:sp>
        <p:nvSpPr>
          <p:cNvPr id="63" name="Text Box 5"/>
          <p:cNvSpPr txBox="1">
            <a:spLocks noChangeArrowheads="1"/>
          </p:cNvSpPr>
          <p:nvPr/>
        </p:nvSpPr>
        <p:spPr bwMode="auto">
          <a:xfrm>
            <a:off x="3511428" y="4858966"/>
            <a:ext cx="2488764"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2"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817" fontAlgn="auto">
              <a:spcBef>
                <a:spcPts val="0"/>
              </a:spcBef>
              <a:spcAft>
                <a:spcPts val="0"/>
              </a:spcAft>
              <a:defRPr/>
            </a:pPr>
            <a:r>
              <a:rPr lang="en-US" altLang="zh-CN" sz="130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7" name="Rectangle 6"/>
          <p:cNvSpPr/>
          <p:nvPr/>
        </p:nvSpPr>
        <p:spPr bwMode="auto">
          <a:xfrm>
            <a:off x="3" y="0"/>
            <a:ext cx="9144000" cy="475200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382" tIns="45691" rIns="91382" bIns="45691" numCol="1" rtlCol="0" anchor="t" anchorCtr="0" compatLnSpc="1">
            <a:prstTxWarp prst="textNoShape">
              <a:avLst/>
            </a:prstTxWarp>
          </a:bodyPr>
          <a:lstStyle/>
          <a:p>
            <a:pPr defTabSz="913817">
              <a:buClr>
                <a:srgbClr val="CC9900"/>
              </a:buClr>
              <a:buFont typeface="Wingdings" pitchFamily="2" charset="2"/>
              <a:buChar char="n"/>
            </a:pPr>
            <a:endParaRPr lang="zh-CN" altLang="en-US" b="1" dirty="0" smtClean="0">
              <a:solidFill>
                <a:prstClr val="black"/>
              </a:solidFill>
              <a:latin typeface="Arial" charset="0"/>
              <a:ea typeface="SimSun" pitchFamily="2" charset="-122"/>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Lst>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1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2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1" indent="-34268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475" indent="-28556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271" indent="-22845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180" indent="-228455" algn="l" rtl="0" eaLnBrk="1" fontAlgn="base" hangingPunct="1">
        <a:spcBef>
          <a:spcPct val="20000"/>
        </a:spcBef>
        <a:spcAft>
          <a:spcPct val="0"/>
        </a:spcAft>
        <a:buChar char="–"/>
        <a:defRPr sz="1600">
          <a:solidFill>
            <a:schemeClr val="tx1"/>
          </a:solidFill>
          <a:latin typeface="+mn-lt"/>
          <a:ea typeface="+mn-ea"/>
          <a:cs typeface="+mn-cs"/>
        </a:defRPr>
      </a:lvl4pPr>
      <a:lvl5pPr marL="2056089"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99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0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21"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17" rtl="0" eaLnBrk="1" latinLnBrk="0" hangingPunct="1">
        <a:defRPr sz="1700" kern="1200">
          <a:solidFill>
            <a:schemeClr val="tx1"/>
          </a:solidFill>
          <a:latin typeface="+mn-lt"/>
          <a:ea typeface="+mn-ea"/>
          <a:cs typeface="+mn-cs"/>
        </a:defRPr>
      </a:lvl1pPr>
      <a:lvl2pPr marL="456908" algn="l" defTabSz="913817" rtl="0" eaLnBrk="1" latinLnBrk="0" hangingPunct="1">
        <a:defRPr sz="1700" kern="1200">
          <a:solidFill>
            <a:schemeClr val="tx1"/>
          </a:solidFill>
          <a:latin typeface="+mn-lt"/>
          <a:ea typeface="+mn-ea"/>
          <a:cs typeface="+mn-cs"/>
        </a:defRPr>
      </a:lvl2pPr>
      <a:lvl3pPr marL="913817" algn="l" defTabSz="913817" rtl="0" eaLnBrk="1" latinLnBrk="0" hangingPunct="1">
        <a:defRPr sz="1700" kern="1200">
          <a:solidFill>
            <a:schemeClr val="tx1"/>
          </a:solidFill>
          <a:latin typeface="+mn-lt"/>
          <a:ea typeface="+mn-ea"/>
          <a:cs typeface="+mn-cs"/>
        </a:defRPr>
      </a:lvl3pPr>
      <a:lvl4pPr marL="1370725" algn="l" defTabSz="913817" rtl="0" eaLnBrk="1" latinLnBrk="0" hangingPunct="1">
        <a:defRPr sz="1700" kern="1200">
          <a:solidFill>
            <a:schemeClr val="tx1"/>
          </a:solidFill>
          <a:latin typeface="+mn-lt"/>
          <a:ea typeface="+mn-ea"/>
          <a:cs typeface="+mn-cs"/>
        </a:defRPr>
      </a:lvl4pPr>
      <a:lvl5pPr marL="1827632" algn="l" defTabSz="913817" rtl="0" eaLnBrk="1" latinLnBrk="0" hangingPunct="1">
        <a:defRPr sz="1700" kern="1200">
          <a:solidFill>
            <a:schemeClr val="tx1"/>
          </a:solidFill>
          <a:latin typeface="+mn-lt"/>
          <a:ea typeface="+mn-ea"/>
          <a:cs typeface="+mn-cs"/>
        </a:defRPr>
      </a:lvl5pPr>
      <a:lvl6pPr marL="2284543" algn="l" defTabSz="913817" rtl="0" eaLnBrk="1" latinLnBrk="0" hangingPunct="1">
        <a:defRPr sz="1700" kern="1200">
          <a:solidFill>
            <a:schemeClr val="tx1"/>
          </a:solidFill>
          <a:latin typeface="+mn-lt"/>
          <a:ea typeface="+mn-ea"/>
          <a:cs typeface="+mn-cs"/>
        </a:defRPr>
      </a:lvl6pPr>
      <a:lvl7pPr marL="2741451" algn="l" defTabSz="913817" rtl="0" eaLnBrk="1" latinLnBrk="0" hangingPunct="1">
        <a:defRPr sz="1700" kern="1200">
          <a:solidFill>
            <a:schemeClr val="tx1"/>
          </a:solidFill>
          <a:latin typeface="+mn-lt"/>
          <a:ea typeface="+mn-ea"/>
          <a:cs typeface="+mn-cs"/>
        </a:defRPr>
      </a:lvl7pPr>
      <a:lvl8pPr marL="3198360" algn="l" defTabSz="913817" rtl="0" eaLnBrk="1" latinLnBrk="0" hangingPunct="1">
        <a:defRPr sz="1700" kern="1200">
          <a:solidFill>
            <a:schemeClr val="tx1"/>
          </a:solidFill>
          <a:latin typeface="+mn-lt"/>
          <a:ea typeface="+mn-ea"/>
          <a:cs typeface="+mn-cs"/>
        </a:defRPr>
      </a:lvl8pPr>
      <a:lvl9pPr marL="3655266" algn="l" defTabSz="913817" rtl="0" eaLnBrk="1" latinLnBrk="0" hangingPunct="1">
        <a:defRPr sz="17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descr="C:\Users\z00205060\Desktop\CP项目\规范类文件\新建文件夹\巴展视觉物料规范-15.jpg"/>
          <p:cNvPicPr>
            <a:picLocks noChangeAspect="1" noChangeArrowheads="1"/>
          </p:cNvPicPr>
          <p:nvPr/>
        </p:nvPicPr>
        <p:blipFill>
          <a:blip r:embed="rId12" cstate="print"/>
          <a:srcRect/>
          <a:stretch>
            <a:fillRect/>
          </a:stretch>
        </p:blipFill>
        <p:spPr bwMode="auto">
          <a:xfrm>
            <a:off x="3" y="1"/>
            <a:ext cx="9144000" cy="5144052"/>
          </a:xfrm>
          <a:prstGeom prst="rect">
            <a:avLst/>
          </a:prstGeom>
          <a:noFill/>
        </p:spPr>
      </p:pic>
      <p:sp>
        <p:nvSpPr>
          <p:cNvPr id="1470550" name="Rectangle 86"/>
          <p:cNvSpPr>
            <a:spLocks noChangeArrowheads="1"/>
          </p:cNvSpPr>
          <p:nvPr/>
        </p:nvSpPr>
        <p:spPr bwMode="auto">
          <a:xfrm>
            <a:off x="274965" y="4797055"/>
            <a:ext cx="1057000" cy="346472"/>
          </a:xfrm>
          <a:prstGeom prst="rect">
            <a:avLst/>
          </a:prstGeom>
          <a:noFill/>
          <a:ln w="9525">
            <a:noFill/>
            <a:miter lim="800000"/>
            <a:headEnd/>
            <a:tailEnd/>
          </a:ln>
          <a:effectLst/>
        </p:spPr>
        <p:txBody>
          <a:bodyPr lIns="0" tIns="0" rIns="0" bIns="0"/>
          <a:lstStyle/>
          <a:p>
            <a:pPr defTabSz="783723" eaLnBrk="0" hangingPunct="0">
              <a:lnSpc>
                <a:spcPct val="85000"/>
              </a:lnSpc>
            </a:pPr>
            <a:endParaRPr lang="de-DE" sz="900" dirty="0">
              <a:solidFill>
                <a:prstClr val="black"/>
              </a:solidFill>
              <a:latin typeface="FrutigerNext LT Light" pitchFamily="34" charset="0"/>
              <a:ea typeface="MS PGothic" pitchFamily="34" charset="-128"/>
            </a:endParaRPr>
          </a:p>
          <a:p>
            <a:pPr defTabSz="783723" eaLnBrk="0" hangingPunct="0">
              <a:lnSpc>
                <a:spcPct val="85000"/>
              </a:lnSpc>
            </a:pPr>
            <a:r>
              <a:rPr lang="de-DE" sz="900" dirty="0">
                <a:solidFill>
                  <a:prstClr val="black"/>
                </a:solidFill>
                <a:latin typeface="FrutigerNext LT Light" pitchFamily="34" charset="0"/>
                <a:ea typeface="MS PGothic" pitchFamily="34" charset="-128"/>
              </a:rPr>
              <a:t>Page </a:t>
            </a:r>
            <a:fld id="{E68EC476-442B-4BB7-9603-F1440C241F3D}" type="slidenum">
              <a:rPr lang="de-DE" sz="900">
                <a:solidFill>
                  <a:prstClr val="black"/>
                </a:solidFill>
                <a:latin typeface="FrutigerNext LT Light" pitchFamily="34" charset="0"/>
                <a:ea typeface="MS PGothic" pitchFamily="34" charset="-128"/>
              </a:rPr>
              <a:pPr defTabSz="783723" eaLnBrk="0" hangingPunct="0">
                <a:lnSpc>
                  <a:spcPct val="85000"/>
                </a:lnSpc>
              </a:pPr>
              <a:t>‹#›</a:t>
            </a:fld>
            <a:endParaRPr lang="en-GB" sz="900" dirty="0">
              <a:solidFill>
                <a:prstClr val="black"/>
              </a:solidFill>
              <a:latin typeface="FrutigerNext LT Light" pitchFamily="34" charset="0"/>
              <a:ea typeface="MS PGothic" pitchFamily="34" charset="-128"/>
            </a:endParaRPr>
          </a:p>
        </p:txBody>
      </p:sp>
      <p:pic>
        <p:nvPicPr>
          <p:cNvPr id="1470551" name="Picture 87" descr="图片3副本"/>
          <p:cNvPicPr>
            <a:picLocks noChangeAspect="1" noChangeArrowheads="1"/>
          </p:cNvPicPr>
          <p:nvPr/>
        </p:nvPicPr>
        <p:blipFill>
          <a:blip r:embed="rId13" cstate="print"/>
          <a:srcRect/>
          <a:stretch>
            <a:fillRect/>
          </a:stretch>
        </p:blipFill>
        <p:spPr bwMode="auto">
          <a:xfrm>
            <a:off x="7634687" y="4789914"/>
            <a:ext cx="971297" cy="230981"/>
          </a:xfrm>
          <a:prstGeom prst="rect">
            <a:avLst/>
          </a:prstGeom>
          <a:noFill/>
        </p:spPr>
      </p:pic>
      <p:sp>
        <p:nvSpPr>
          <p:cNvPr id="63" name="Text Box 5"/>
          <p:cNvSpPr txBox="1">
            <a:spLocks noChangeArrowheads="1"/>
          </p:cNvSpPr>
          <p:nvPr/>
        </p:nvSpPr>
        <p:spPr bwMode="auto">
          <a:xfrm>
            <a:off x="3511428" y="4858968"/>
            <a:ext cx="2488764"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2"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817" fontAlgn="auto">
              <a:spcBef>
                <a:spcPts val="0"/>
              </a:spcBef>
              <a:spcAft>
                <a:spcPts val="0"/>
              </a:spcAft>
              <a:defRPr/>
            </a:pPr>
            <a:r>
              <a:rPr lang="en-US" altLang="zh-CN" sz="130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7" name="Rectangle 6"/>
          <p:cNvSpPr/>
          <p:nvPr/>
        </p:nvSpPr>
        <p:spPr bwMode="auto">
          <a:xfrm>
            <a:off x="3" y="0"/>
            <a:ext cx="9144000" cy="4752000"/>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382" tIns="45691" rIns="91382" bIns="45691" numCol="1" rtlCol="0" anchor="t" anchorCtr="0" compatLnSpc="1">
            <a:prstTxWarp prst="textNoShape">
              <a:avLst/>
            </a:prstTxWarp>
          </a:bodyPr>
          <a:lstStyle/>
          <a:p>
            <a:pPr defTabSz="913817">
              <a:buClr>
                <a:srgbClr val="CC9900"/>
              </a:buClr>
              <a:buFont typeface="Wingdings" pitchFamily="2" charset="2"/>
              <a:buChar char="n"/>
            </a:pPr>
            <a:endParaRPr lang="zh-CN" altLang="en-US" b="1" dirty="0" smtClean="0">
              <a:solidFill>
                <a:prstClr val="black"/>
              </a:solidFill>
              <a:latin typeface="Arial" charset="0"/>
              <a:ea typeface="SimSun" pitchFamily="2" charset="-122"/>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Lst>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1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2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1" indent="-34268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475" indent="-28556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271" indent="-22845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180" indent="-228455" algn="l" rtl="0" eaLnBrk="1" fontAlgn="base" hangingPunct="1">
        <a:spcBef>
          <a:spcPct val="20000"/>
        </a:spcBef>
        <a:spcAft>
          <a:spcPct val="0"/>
        </a:spcAft>
        <a:buChar char="–"/>
        <a:defRPr sz="1600">
          <a:solidFill>
            <a:schemeClr val="tx1"/>
          </a:solidFill>
          <a:latin typeface="+mn-lt"/>
          <a:ea typeface="+mn-ea"/>
          <a:cs typeface="+mn-cs"/>
        </a:defRPr>
      </a:lvl4pPr>
      <a:lvl5pPr marL="2056089"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99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05"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21"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17" rtl="0" eaLnBrk="1" latinLnBrk="0" hangingPunct="1">
        <a:defRPr sz="1700" kern="1200">
          <a:solidFill>
            <a:schemeClr val="tx1"/>
          </a:solidFill>
          <a:latin typeface="+mn-lt"/>
          <a:ea typeface="+mn-ea"/>
          <a:cs typeface="+mn-cs"/>
        </a:defRPr>
      </a:lvl1pPr>
      <a:lvl2pPr marL="456908" algn="l" defTabSz="913817" rtl="0" eaLnBrk="1" latinLnBrk="0" hangingPunct="1">
        <a:defRPr sz="1700" kern="1200">
          <a:solidFill>
            <a:schemeClr val="tx1"/>
          </a:solidFill>
          <a:latin typeface="+mn-lt"/>
          <a:ea typeface="+mn-ea"/>
          <a:cs typeface="+mn-cs"/>
        </a:defRPr>
      </a:lvl2pPr>
      <a:lvl3pPr marL="913817" algn="l" defTabSz="913817" rtl="0" eaLnBrk="1" latinLnBrk="0" hangingPunct="1">
        <a:defRPr sz="1700" kern="1200">
          <a:solidFill>
            <a:schemeClr val="tx1"/>
          </a:solidFill>
          <a:latin typeface="+mn-lt"/>
          <a:ea typeface="+mn-ea"/>
          <a:cs typeface="+mn-cs"/>
        </a:defRPr>
      </a:lvl3pPr>
      <a:lvl4pPr marL="1370725" algn="l" defTabSz="913817" rtl="0" eaLnBrk="1" latinLnBrk="0" hangingPunct="1">
        <a:defRPr sz="1700" kern="1200">
          <a:solidFill>
            <a:schemeClr val="tx1"/>
          </a:solidFill>
          <a:latin typeface="+mn-lt"/>
          <a:ea typeface="+mn-ea"/>
          <a:cs typeface="+mn-cs"/>
        </a:defRPr>
      </a:lvl4pPr>
      <a:lvl5pPr marL="1827632" algn="l" defTabSz="913817" rtl="0" eaLnBrk="1" latinLnBrk="0" hangingPunct="1">
        <a:defRPr sz="1700" kern="1200">
          <a:solidFill>
            <a:schemeClr val="tx1"/>
          </a:solidFill>
          <a:latin typeface="+mn-lt"/>
          <a:ea typeface="+mn-ea"/>
          <a:cs typeface="+mn-cs"/>
        </a:defRPr>
      </a:lvl5pPr>
      <a:lvl6pPr marL="2284543" algn="l" defTabSz="913817" rtl="0" eaLnBrk="1" latinLnBrk="0" hangingPunct="1">
        <a:defRPr sz="1700" kern="1200">
          <a:solidFill>
            <a:schemeClr val="tx1"/>
          </a:solidFill>
          <a:latin typeface="+mn-lt"/>
          <a:ea typeface="+mn-ea"/>
          <a:cs typeface="+mn-cs"/>
        </a:defRPr>
      </a:lvl6pPr>
      <a:lvl7pPr marL="2741451" algn="l" defTabSz="913817" rtl="0" eaLnBrk="1" latinLnBrk="0" hangingPunct="1">
        <a:defRPr sz="1700" kern="1200">
          <a:solidFill>
            <a:schemeClr val="tx1"/>
          </a:solidFill>
          <a:latin typeface="+mn-lt"/>
          <a:ea typeface="+mn-ea"/>
          <a:cs typeface="+mn-cs"/>
        </a:defRPr>
      </a:lvl7pPr>
      <a:lvl8pPr marL="3198360" algn="l" defTabSz="913817" rtl="0" eaLnBrk="1" latinLnBrk="0" hangingPunct="1">
        <a:defRPr sz="1700" kern="1200">
          <a:solidFill>
            <a:schemeClr val="tx1"/>
          </a:solidFill>
          <a:latin typeface="+mn-lt"/>
          <a:ea typeface="+mn-ea"/>
          <a:cs typeface="+mn-cs"/>
        </a:defRPr>
      </a:lvl8pPr>
      <a:lvl9pPr marL="3655266" algn="l" defTabSz="913817" rtl="0" eaLnBrk="1" latinLnBrk="0" hangingPunct="1">
        <a:defRPr sz="17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4668469"/>
            <a:ext cx="9150350" cy="47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3" y="4838731"/>
            <a:ext cx="3375342" cy="246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106801"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600" dirty="0" smtClean="0">
                <a:solidFill>
                  <a:srgbClr val="000000"/>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08884" y="4789914"/>
            <a:ext cx="1311275" cy="23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244086"/>
            <a:ext cx="7632700" cy="65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3409" rIns="106821" bIns="53409"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221586"/>
            <a:ext cx="7632700" cy="3145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6837" tIns="53417" rIns="106837" bIns="53417"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06" y="519113"/>
            <a:ext cx="1844675" cy="897182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13" tIns="53408" rIns="106813" bIns="53408">
            <a:spAutoFit/>
          </a:bodyPr>
          <a:lstStyle/>
          <a:p>
            <a:pPr marL="457128" indent="-457128" algn="r" eaLnBrk="0" hangingPunct="0">
              <a:lnSpc>
                <a:spcPct val="125000"/>
              </a:lnSpc>
              <a:spcBef>
                <a:spcPct val="20000"/>
              </a:spcBef>
              <a:buFont typeface="Arial" pitchFamily="34" charset="0"/>
              <a:buNone/>
            </a:pPr>
            <a:r>
              <a:rPr lang="zh-CN" altLang="en-US" sz="1500" dirty="0">
                <a:solidFill>
                  <a:srgbClr val="FFFFFF"/>
                </a:solidFill>
              </a:rPr>
              <a:t>英文标题</a:t>
            </a:r>
            <a:r>
              <a:rPr lang="en-US" altLang="zh-CN" sz="1500" dirty="0">
                <a:solidFill>
                  <a:srgbClr val="FFFFFF"/>
                </a:solidFill>
              </a:rPr>
              <a:t>:32-35pt  </a:t>
            </a: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颜色</a:t>
            </a:r>
            <a:r>
              <a:rPr lang="en-US" altLang="zh-CN" sz="1500" dirty="0">
                <a:solidFill>
                  <a:srgbClr val="FFFFFF"/>
                </a:solidFill>
              </a:rPr>
              <a:t>: R153 G0 B0</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内部使用字体 </a:t>
            </a:r>
            <a:r>
              <a:rPr lang="en-US" altLang="zh-CN" sz="1500" dirty="0">
                <a:solidFill>
                  <a:srgbClr val="FFFFFF"/>
                </a:solidFill>
              </a:rPr>
              <a:t>:</a:t>
            </a:r>
          </a:p>
          <a:p>
            <a:pPr marL="457128" indent="-457128" algn="r" eaLnBrk="0" hangingPunct="0">
              <a:lnSpc>
                <a:spcPct val="125000"/>
              </a:lnSpc>
              <a:spcBef>
                <a:spcPct val="20000"/>
              </a:spcBef>
              <a:buFont typeface="Arial" pitchFamily="34" charset="0"/>
              <a:buNone/>
            </a:pPr>
            <a:r>
              <a:rPr lang="en-US" altLang="zh-CN" sz="1500" dirty="0" err="1">
                <a:solidFill>
                  <a:srgbClr val="FFFFFF"/>
                </a:solidFill>
              </a:rPr>
              <a:t>FrutigerNext</a:t>
            </a:r>
            <a:r>
              <a:rPr lang="en-US" altLang="zh-CN" sz="1500" dirty="0">
                <a:solidFill>
                  <a:srgbClr val="FFFFFF"/>
                </a:solidFill>
              </a:rPr>
              <a:t> LT Medium</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外部使用字体 </a:t>
            </a:r>
            <a:r>
              <a:rPr lang="en-US" altLang="zh-CN" sz="1500" dirty="0">
                <a:solidFill>
                  <a:srgbClr val="FFFFFF"/>
                </a:solidFill>
              </a:rPr>
              <a:t>: Arial</a:t>
            </a:r>
          </a:p>
          <a:p>
            <a:pPr marL="457128" indent="-457128" algn="r" eaLnBrk="0" hangingPunct="0">
              <a:lnSpc>
                <a:spcPct val="75000"/>
              </a:lnSpc>
              <a:spcBef>
                <a:spcPct val="20000"/>
              </a:spcBef>
              <a:buFont typeface="Arial" pitchFamily="34" charset="0"/>
              <a:buNone/>
            </a:pPr>
            <a:endParaRPr lang="en-US" altLang="zh-CN"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中文标题</a:t>
            </a:r>
            <a:r>
              <a:rPr lang="en-US" altLang="zh-CN" sz="1500" dirty="0">
                <a:solidFill>
                  <a:srgbClr val="FFFFFF"/>
                </a:solidFill>
              </a:rPr>
              <a:t>:30-32pt  </a:t>
            </a: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颜色</a:t>
            </a:r>
            <a:r>
              <a:rPr lang="en-US" altLang="zh-CN" sz="1500" dirty="0">
                <a:solidFill>
                  <a:srgbClr val="FFFFFF"/>
                </a:solidFill>
              </a:rPr>
              <a:t>: R153 G0 B0</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字体</a:t>
            </a:r>
            <a:r>
              <a:rPr lang="en-US" altLang="zh-CN" sz="1500" dirty="0">
                <a:solidFill>
                  <a:srgbClr val="FFFFFF"/>
                </a:solidFill>
              </a:rPr>
              <a:t>:</a:t>
            </a:r>
            <a:r>
              <a:rPr lang="zh-CN" altLang="en-US" sz="1500" dirty="0">
                <a:solidFill>
                  <a:srgbClr val="FFFFFF"/>
                </a:solidFill>
              </a:rPr>
              <a:t>黑体</a:t>
            </a:r>
          </a:p>
          <a:p>
            <a:pPr marL="457128" indent="-457128" algn="r" eaLnBrk="0" hangingPunct="0">
              <a:lnSpc>
                <a:spcPct val="125000"/>
              </a:lnSpc>
              <a:spcBef>
                <a:spcPct val="20000"/>
              </a:spcBef>
              <a:buFont typeface="Arial" pitchFamily="34" charset="0"/>
              <a:buNone/>
            </a:pP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英文正文</a:t>
            </a:r>
            <a:r>
              <a:rPr lang="en-US" altLang="zh-CN" sz="1500" dirty="0">
                <a:solidFill>
                  <a:srgbClr val="FFFFFF"/>
                </a:solidFill>
              </a:rPr>
              <a:t>:20-22pt</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子目录 </a:t>
            </a:r>
            <a:r>
              <a:rPr lang="en-US" altLang="zh-CN" sz="1500" dirty="0">
                <a:solidFill>
                  <a:srgbClr val="FFFFFF"/>
                </a:solidFill>
              </a:rPr>
              <a:t>(2-5</a:t>
            </a:r>
            <a:r>
              <a:rPr lang="zh-CN" altLang="en-US" sz="1500" dirty="0">
                <a:solidFill>
                  <a:srgbClr val="FFFFFF"/>
                </a:solidFill>
              </a:rPr>
              <a:t>级</a:t>
            </a:r>
            <a:r>
              <a:rPr lang="en-US" altLang="zh-CN" sz="1500" dirty="0">
                <a:solidFill>
                  <a:srgbClr val="FFFFFF"/>
                </a:solidFill>
              </a:rPr>
              <a:t>) :18pt  </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颜色</a:t>
            </a:r>
            <a:r>
              <a:rPr lang="en-US" altLang="zh-CN" sz="1500" dirty="0">
                <a:solidFill>
                  <a:srgbClr val="FFFFFF"/>
                </a:solidFill>
              </a:rPr>
              <a:t>:</a:t>
            </a:r>
            <a:r>
              <a:rPr lang="zh-CN" altLang="en-US" sz="1500" dirty="0">
                <a:solidFill>
                  <a:srgbClr val="FFFFFF"/>
                </a:solidFill>
              </a:rPr>
              <a:t>黑色</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内部使用字体 </a:t>
            </a:r>
            <a:r>
              <a:rPr lang="en-US" altLang="zh-CN" sz="1500" dirty="0">
                <a:solidFill>
                  <a:srgbClr val="FFFFFF"/>
                </a:solidFill>
              </a:rPr>
              <a:t>:</a:t>
            </a:r>
          </a:p>
          <a:p>
            <a:pPr marL="457128" indent="-457128" algn="r" eaLnBrk="0" hangingPunct="0">
              <a:lnSpc>
                <a:spcPct val="125000"/>
              </a:lnSpc>
              <a:spcBef>
                <a:spcPct val="20000"/>
              </a:spcBef>
              <a:buFont typeface="Arial" pitchFamily="34" charset="0"/>
              <a:buNone/>
            </a:pPr>
            <a:r>
              <a:rPr lang="en-US" altLang="zh-CN" sz="1500" dirty="0" err="1">
                <a:solidFill>
                  <a:srgbClr val="FFFFFF"/>
                </a:solidFill>
              </a:rPr>
              <a:t>FrutigerNext</a:t>
            </a:r>
            <a:r>
              <a:rPr lang="en-US" altLang="zh-CN" sz="1500" dirty="0">
                <a:solidFill>
                  <a:srgbClr val="FFFFFF"/>
                </a:solidFill>
              </a:rPr>
              <a:t> LT Regular</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外部使用字体 </a:t>
            </a:r>
            <a:r>
              <a:rPr lang="en-US" altLang="zh-CN" sz="1500" dirty="0">
                <a:solidFill>
                  <a:srgbClr val="FFFFFF"/>
                </a:solidFill>
              </a:rPr>
              <a:t>: Arial</a:t>
            </a:r>
          </a:p>
          <a:p>
            <a:pPr marL="457128" indent="-457128" algn="r" eaLnBrk="0" hangingPunct="0">
              <a:lnSpc>
                <a:spcPct val="75000"/>
              </a:lnSpc>
              <a:spcBef>
                <a:spcPct val="20000"/>
              </a:spcBef>
              <a:buFont typeface="Arial" pitchFamily="34" charset="0"/>
              <a:buNone/>
            </a:pPr>
            <a:endParaRPr lang="en-US" altLang="zh-CN"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中文正文</a:t>
            </a:r>
            <a:r>
              <a:rPr lang="en-US" altLang="zh-CN" sz="1500" dirty="0">
                <a:solidFill>
                  <a:srgbClr val="FFFFFF"/>
                </a:solidFill>
              </a:rPr>
              <a:t>:18-20pt</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子目录</a:t>
            </a:r>
            <a:r>
              <a:rPr lang="en-US" altLang="zh-CN" sz="1500" dirty="0">
                <a:solidFill>
                  <a:srgbClr val="FFFFFF"/>
                </a:solidFill>
              </a:rPr>
              <a:t>(2-5</a:t>
            </a:r>
            <a:r>
              <a:rPr lang="zh-CN" altLang="en-US" sz="1500" dirty="0">
                <a:solidFill>
                  <a:srgbClr val="FFFFFF"/>
                </a:solidFill>
              </a:rPr>
              <a:t>级</a:t>
            </a:r>
            <a:r>
              <a:rPr lang="en-US" altLang="zh-CN" sz="1500" dirty="0">
                <a:solidFill>
                  <a:srgbClr val="FFFFFF"/>
                </a:solidFill>
              </a:rPr>
              <a:t>):18pt </a:t>
            </a:r>
            <a:endParaRPr lang="zh-CN" altLang="en-US" sz="1500" dirty="0">
              <a:solidFill>
                <a:srgbClr val="FFFFFF"/>
              </a:solidFill>
            </a:endParaRP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颜色</a:t>
            </a:r>
            <a:r>
              <a:rPr lang="en-US" altLang="zh-CN" sz="1500" dirty="0">
                <a:solidFill>
                  <a:srgbClr val="FFFFFF"/>
                </a:solidFill>
              </a:rPr>
              <a:t>:</a:t>
            </a:r>
            <a:r>
              <a:rPr lang="zh-CN" altLang="en-US" sz="1500" dirty="0">
                <a:solidFill>
                  <a:srgbClr val="FFFFFF"/>
                </a:solidFill>
              </a:rPr>
              <a:t>黑色</a:t>
            </a:r>
          </a:p>
          <a:p>
            <a:pPr marL="457128" indent="-457128" algn="r" eaLnBrk="0" hangingPunct="0">
              <a:lnSpc>
                <a:spcPct val="125000"/>
              </a:lnSpc>
              <a:spcBef>
                <a:spcPct val="20000"/>
              </a:spcBef>
              <a:buFont typeface="Arial" pitchFamily="34" charset="0"/>
              <a:buNone/>
            </a:pPr>
            <a:r>
              <a:rPr lang="zh-CN" altLang="en-US" sz="1500" dirty="0">
                <a:solidFill>
                  <a:srgbClr val="FFFFFF"/>
                </a:solidFill>
              </a:rPr>
              <a:t>字体</a:t>
            </a:r>
            <a:r>
              <a:rPr lang="en-US" altLang="zh-CN" sz="1500" dirty="0">
                <a:solidFill>
                  <a:srgbClr val="FFFFFF"/>
                </a:solidFill>
              </a:rPr>
              <a:t>:</a:t>
            </a:r>
            <a:r>
              <a:rPr lang="zh-CN" altLang="en-US" sz="1500" dirty="0">
                <a:solidFill>
                  <a:srgbClr val="FFFFFF"/>
                </a:solidFill>
              </a:rPr>
              <a:t>细黑体</a:t>
            </a:r>
            <a:r>
              <a:rPr lang="zh-CN" altLang="en-US" sz="15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9324983" y="2633666"/>
            <a:ext cx="919163" cy="2418159"/>
            <a:chOff x="5839" y="2251"/>
            <a:chExt cx="579" cy="2031"/>
          </a:xfrm>
        </p:grpSpPr>
        <p:sp>
          <p:nvSpPr>
            <p:cNvPr id="10253" name="Rectangle 17"/>
            <p:cNvSpPr>
              <a:spLocks noChangeArrowheads="1"/>
            </p:cNvSpPr>
            <p:nvPr userDrawn="1"/>
          </p:nvSpPr>
          <p:spPr bwMode="auto">
            <a:xfrm>
              <a:off x="5839" y="3102"/>
              <a:ext cx="579" cy="31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solidFill>
                  <a:srgbClr val="000000"/>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grpSp>
      <p:sp>
        <p:nvSpPr>
          <p:cNvPr id="10251" name="Rectangle 83"/>
          <p:cNvSpPr>
            <a:spLocks noChangeArrowheads="1"/>
          </p:cNvSpPr>
          <p:nvPr/>
        </p:nvSpPr>
        <p:spPr bwMode="auto">
          <a:xfrm>
            <a:off x="9251975" y="1006081"/>
            <a:ext cx="1192213" cy="320101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13" tIns="53408" rIns="106813" bIns="53408">
            <a:spAutoFit/>
          </a:bodyPr>
          <a:lstStyle/>
          <a:p>
            <a:pPr eaLnBrk="0" hangingPunct="0">
              <a:lnSpc>
                <a:spcPct val="120000"/>
              </a:lnSpc>
              <a:spcBef>
                <a:spcPct val="20000"/>
              </a:spcBef>
              <a:buFont typeface="Arial" pitchFamily="34" charset="0"/>
              <a:buNone/>
            </a:pPr>
            <a:r>
              <a:rPr lang="zh-CN" altLang="en-US" sz="1500" dirty="0">
                <a:solidFill>
                  <a:srgbClr val="FFFFFF"/>
                </a:solidFill>
              </a:rPr>
              <a:t>配色参考方案：</a:t>
            </a:r>
          </a:p>
          <a:p>
            <a:pPr eaLnBrk="0" hangingPunct="0">
              <a:lnSpc>
                <a:spcPct val="120000"/>
              </a:lnSpc>
              <a:spcBef>
                <a:spcPct val="20000"/>
              </a:spcBef>
              <a:buFont typeface="Arial" pitchFamily="34" charset="0"/>
              <a:buNone/>
            </a:pPr>
            <a:r>
              <a:rPr lang="zh-CN" altLang="en-US" sz="1500" dirty="0">
                <a:solidFill>
                  <a:srgbClr val="FFFFFF"/>
                </a:solidFill>
              </a:rPr>
              <a:t>建议同一页面内不超过四种颜色，以下是</a:t>
            </a:r>
            <a:r>
              <a:rPr lang="en-US" altLang="zh-CN" sz="1500" dirty="0">
                <a:solidFill>
                  <a:srgbClr val="FFFFFF"/>
                </a:solidFill>
              </a:rPr>
              <a:t>13</a:t>
            </a:r>
            <a:r>
              <a:rPr lang="zh-CN" altLang="en-US" sz="1500" dirty="0">
                <a:solidFill>
                  <a:srgbClr val="FFFFFF"/>
                </a:solidFill>
              </a:rPr>
              <a:t>组配色方案，同一页面内只选择一组使用。（仅供参考）</a:t>
            </a:r>
          </a:p>
        </p:txBody>
      </p:sp>
      <p:sp>
        <p:nvSpPr>
          <p:cNvPr id="10252" name="Rectangle 84"/>
          <p:cNvSpPr>
            <a:spLocks noChangeArrowheads="1"/>
          </p:cNvSpPr>
          <p:nvPr/>
        </p:nvSpPr>
        <p:spPr bwMode="auto">
          <a:xfrm>
            <a:off x="9251958" y="5956"/>
            <a:ext cx="1120775" cy="12158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13" tIns="53408" rIns="106813" bIns="53408">
            <a:spAutoFit/>
          </a:bodyPr>
          <a:lstStyle/>
          <a:p>
            <a:pPr>
              <a:lnSpc>
                <a:spcPct val="120000"/>
              </a:lnSpc>
              <a:buClr>
                <a:srgbClr val="777777"/>
              </a:buClr>
              <a:buSzPct val="60000"/>
              <a:buFont typeface="Wingdings" pitchFamily="2" charset="2"/>
              <a:buNone/>
            </a:pPr>
            <a:r>
              <a:rPr lang="zh-CN" altLang="en-US" sz="1500" dirty="0">
                <a:solidFill>
                  <a:srgbClr val="FFFFFF"/>
                </a:solidFill>
              </a:rPr>
              <a:t>客户或者合作伙伴的标志放在右上角</a:t>
            </a:r>
            <a:r>
              <a:rPr lang="en-US" altLang="zh-CN" sz="1500" dirty="0">
                <a:solidFill>
                  <a:srgbClr val="FFFFFF"/>
                </a:solidFill>
              </a:rPr>
              <a:t>.</a:t>
            </a:r>
            <a:endParaRPr lang="zh-CN" altLang="en-US" sz="1500" dirty="0">
              <a:solidFill>
                <a:srgbClr val="FFFFFF"/>
              </a:solidFill>
            </a:endParaRPr>
          </a:p>
        </p:txBody>
      </p:sp>
      <p:sp>
        <p:nvSpPr>
          <p:cNvPr id="79" name="Rectangle 21"/>
          <p:cNvSpPr>
            <a:spLocks noChangeArrowheads="1"/>
          </p:cNvSpPr>
          <p:nvPr/>
        </p:nvSpPr>
        <p:spPr bwMode="auto">
          <a:xfrm>
            <a:off x="3785718" y="4849482"/>
            <a:ext cx="2030198" cy="246221"/>
          </a:xfrm>
          <a:prstGeom prst="rect">
            <a:avLst/>
          </a:prstGeom>
          <a:noFill/>
          <a:ln w="9525" algn="ctr">
            <a:noFill/>
            <a:miter lim="800000"/>
            <a:headEnd/>
            <a:tailEnd/>
          </a:ln>
          <a:effectLst/>
        </p:spPr>
        <p:txBody>
          <a:bodyPr wrap="none" lIns="106757" tIns="0" rIns="106757" bIns="0">
            <a:spAutoFit/>
          </a:bodyPr>
          <a:lstStyle/>
          <a:p>
            <a:pPr defTabSz="1068747" eaLnBrk="0" hangingPunct="0">
              <a:defRPr/>
            </a:pPr>
            <a:r>
              <a:rPr lang="en-US" altLang="zh-CN" sz="1600" dirty="0" smtClean="0">
                <a:solidFill>
                  <a:srgbClr val="000000"/>
                </a:solidFill>
                <a:latin typeface="FrutigerNext LT Medium"/>
                <a:ea typeface="华文细黑"/>
              </a:rPr>
              <a:t>Huawei Confidential</a:t>
            </a:r>
            <a:endParaRPr lang="en-US" altLang="zh-CN" sz="1600" dirty="0">
              <a:solidFill>
                <a:srgbClr val="000000"/>
              </a:solidFill>
              <a:latin typeface="FrutigerNext LT Medium"/>
              <a:ea typeface="华文细黑"/>
            </a:endParaRPr>
          </a:p>
        </p:txBody>
      </p:sp>
      <p:sp>
        <p:nvSpPr>
          <p:cNvPr id="81" name="Rectangle 5"/>
          <p:cNvSpPr>
            <a:spLocks noChangeArrowheads="1"/>
          </p:cNvSpPr>
          <p:nvPr/>
        </p:nvSpPr>
        <p:spPr bwMode="auto">
          <a:xfrm>
            <a:off x="6345882" y="4867280"/>
            <a:ext cx="1803399"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600" dirty="0" smtClean="0">
                <a:solidFill>
                  <a:srgbClr val="000000"/>
                </a:solidFill>
                <a:latin typeface="FrutigerNext LT Bold" pitchFamily="34" charset="0"/>
                <a:ea typeface="MS PGothic" pitchFamily="34" charset="-128"/>
              </a:rPr>
              <a:t> </a:t>
            </a:r>
            <a:fld id="{A4C34F22-587E-473D-9099-376F4F013A30}" type="slidenum">
              <a:rPr lang="de-DE" altLang="zh-CN" sz="1600">
                <a:solidFill>
                  <a:srgbClr val="000000"/>
                </a:solidFill>
                <a:latin typeface="FrutigerNext LT Bold" pitchFamily="34" charset="0"/>
                <a:ea typeface="MS PGothic" pitchFamily="34" charset="-128"/>
              </a:rPr>
              <a:pPr eaLnBrk="0" hangingPunct="0">
                <a:lnSpc>
                  <a:spcPct val="85000"/>
                </a:lnSpc>
              </a:pPr>
              <a:t>‹#›</a:t>
            </a:fld>
            <a:endParaRPr lang="en-GB" altLang="zh-CN" sz="16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hf hdr="0" ftr="0" dt="0"/>
  <p:txStyles>
    <p:titleStyle>
      <a:lvl1pPr algn="l" rtl="0" eaLnBrk="1" fontAlgn="base" hangingPunct="1">
        <a:spcBef>
          <a:spcPct val="0"/>
        </a:spcBef>
        <a:spcAft>
          <a:spcPct val="0"/>
        </a:spcAft>
        <a:defRPr sz="4300" b="1">
          <a:solidFill>
            <a:srgbClr val="990000"/>
          </a:solidFill>
          <a:latin typeface="Arial" pitchFamily="34" charset="0"/>
          <a:ea typeface="黑体" pitchFamily="49" charset="-122"/>
          <a:cs typeface="Arial" pitchFamily="34" charset="0"/>
        </a:defRPr>
      </a:lvl1pPr>
      <a:lvl2pPr algn="l" rtl="0" eaLnBrk="1" fontAlgn="base" hangingPunct="1">
        <a:spcBef>
          <a:spcPct val="0"/>
        </a:spcBef>
        <a:spcAft>
          <a:spcPct val="0"/>
        </a:spcAft>
        <a:defRPr sz="4300" b="1">
          <a:solidFill>
            <a:srgbClr val="990000"/>
          </a:solidFill>
          <a:latin typeface="黑体" pitchFamily="49" charset="-122"/>
          <a:ea typeface="黑体" pitchFamily="49" charset="-122"/>
          <a:cs typeface="宋体" charset="-122"/>
        </a:defRPr>
      </a:lvl2pPr>
      <a:lvl3pPr algn="l" rtl="0" eaLnBrk="1" fontAlgn="base" hangingPunct="1">
        <a:spcBef>
          <a:spcPct val="0"/>
        </a:spcBef>
        <a:spcAft>
          <a:spcPct val="0"/>
        </a:spcAft>
        <a:defRPr sz="4300" b="1">
          <a:solidFill>
            <a:srgbClr val="990000"/>
          </a:solidFill>
          <a:latin typeface="黑体" pitchFamily="49" charset="-122"/>
          <a:ea typeface="黑体" pitchFamily="49" charset="-122"/>
          <a:cs typeface="宋体" charset="-122"/>
        </a:defRPr>
      </a:lvl3pPr>
      <a:lvl4pPr algn="l" rtl="0" eaLnBrk="1" fontAlgn="base" hangingPunct="1">
        <a:spcBef>
          <a:spcPct val="0"/>
        </a:spcBef>
        <a:spcAft>
          <a:spcPct val="0"/>
        </a:spcAft>
        <a:defRPr sz="4300" b="1">
          <a:solidFill>
            <a:srgbClr val="990000"/>
          </a:solidFill>
          <a:latin typeface="黑体" pitchFamily="49" charset="-122"/>
          <a:ea typeface="黑体" pitchFamily="49" charset="-122"/>
          <a:cs typeface="宋体" charset="-122"/>
        </a:defRPr>
      </a:lvl4pPr>
      <a:lvl5pPr algn="l" rtl="0" eaLnBrk="1" fontAlgn="base" hangingPunct="1">
        <a:spcBef>
          <a:spcPct val="0"/>
        </a:spcBef>
        <a:spcAft>
          <a:spcPct val="0"/>
        </a:spcAft>
        <a:defRPr sz="4300" b="1">
          <a:solidFill>
            <a:srgbClr val="990000"/>
          </a:solidFill>
          <a:latin typeface="黑体" pitchFamily="49" charset="-122"/>
          <a:ea typeface="黑体" pitchFamily="49" charset="-122"/>
          <a:cs typeface="宋体" charset="-122"/>
        </a:defRPr>
      </a:lvl5pPr>
      <a:lvl6pPr marL="609504" algn="l" rtl="0" eaLnBrk="1" fontAlgn="base" hangingPunct="1">
        <a:spcBef>
          <a:spcPct val="0"/>
        </a:spcBef>
        <a:spcAft>
          <a:spcPct val="0"/>
        </a:spcAft>
        <a:defRPr sz="4300" b="1">
          <a:solidFill>
            <a:srgbClr val="990000"/>
          </a:solidFill>
          <a:latin typeface="FrutigerNext LT Medium" pitchFamily="34" charset="0"/>
          <a:ea typeface="华文细黑" pitchFamily="2" charset="-122"/>
          <a:cs typeface="宋体" charset="-122"/>
        </a:defRPr>
      </a:lvl6pPr>
      <a:lvl7pPr marL="1219006" algn="l" rtl="0" eaLnBrk="1" fontAlgn="base" hangingPunct="1">
        <a:spcBef>
          <a:spcPct val="0"/>
        </a:spcBef>
        <a:spcAft>
          <a:spcPct val="0"/>
        </a:spcAft>
        <a:defRPr sz="4300" b="1">
          <a:solidFill>
            <a:srgbClr val="990000"/>
          </a:solidFill>
          <a:latin typeface="FrutigerNext LT Medium" pitchFamily="34" charset="0"/>
          <a:ea typeface="华文细黑" pitchFamily="2" charset="-122"/>
          <a:cs typeface="宋体" charset="-122"/>
        </a:defRPr>
      </a:lvl7pPr>
      <a:lvl8pPr marL="1828511" algn="l" rtl="0" eaLnBrk="1" fontAlgn="base" hangingPunct="1">
        <a:spcBef>
          <a:spcPct val="0"/>
        </a:spcBef>
        <a:spcAft>
          <a:spcPct val="0"/>
        </a:spcAft>
        <a:defRPr sz="4300" b="1">
          <a:solidFill>
            <a:srgbClr val="990000"/>
          </a:solidFill>
          <a:latin typeface="FrutigerNext LT Medium" pitchFamily="34" charset="0"/>
          <a:ea typeface="华文细黑" pitchFamily="2" charset="-122"/>
          <a:cs typeface="宋体" charset="-122"/>
        </a:defRPr>
      </a:lvl8pPr>
      <a:lvl9pPr marL="2438014" algn="l" rtl="0" eaLnBrk="1" fontAlgn="base" hangingPunct="1">
        <a:spcBef>
          <a:spcPct val="0"/>
        </a:spcBef>
        <a:spcAft>
          <a:spcPct val="0"/>
        </a:spcAft>
        <a:defRPr sz="4300" b="1">
          <a:solidFill>
            <a:srgbClr val="990000"/>
          </a:solidFill>
          <a:latin typeface="FrutigerNext LT Medium" pitchFamily="34" charset="0"/>
          <a:ea typeface="华文细黑" pitchFamily="2" charset="-122"/>
          <a:cs typeface="宋体" charset="-122"/>
        </a:defRPr>
      </a:lvl9pPr>
    </p:titleStyle>
    <p:bodyStyle>
      <a:lvl1pPr marL="457128" indent="-457128" algn="l" rtl="0" eaLnBrk="1" fontAlgn="base" hangingPunct="1">
        <a:lnSpc>
          <a:spcPct val="140000"/>
        </a:lnSpc>
        <a:spcBef>
          <a:spcPct val="0"/>
        </a:spcBef>
        <a:spcAft>
          <a:spcPct val="0"/>
        </a:spcAft>
        <a:buClr>
          <a:srgbClr val="777777"/>
        </a:buClr>
        <a:buSzPct val="60000"/>
        <a:buFont typeface="Wingdings" pitchFamily="2" charset="2"/>
        <a:buChar char="l"/>
        <a:defRPr sz="2700">
          <a:solidFill>
            <a:schemeClr val="tx1"/>
          </a:solidFill>
          <a:latin typeface="+mn-lt"/>
          <a:ea typeface="黑体" pitchFamily="49" charset="-122"/>
          <a:cs typeface="+mn-cs"/>
        </a:defRPr>
      </a:lvl1pPr>
      <a:lvl2pPr marL="990444" indent="-380940"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523758" indent="-304751" algn="l" rtl="0" eaLnBrk="1" fontAlgn="base" hangingPunct="1">
        <a:lnSpc>
          <a:spcPct val="140000"/>
        </a:lnSpc>
        <a:spcBef>
          <a:spcPct val="0"/>
        </a:spcBef>
        <a:spcAft>
          <a:spcPct val="0"/>
        </a:spcAft>
        <a:buSzPct val="50000"/>
        <a:buFont typeface="Wingdings" pitchFamily="2" charset="2"/>
        <a:buChar char="n"/>
        <a:defRPr sz="2100">
          <a:solidFill>
            <a:schemeClr val="tx1"/>
          </a:solidFill>
          <a:latin typeface="+mn-lt"/>
          <a:ea typeface="+mn-ea"/>
          <a:cs typeface="+mn-cs"/>
        </a:defRPr>
      </a:lvl3pPr>
      <a:lvl4pPr marL="2133261" indent="-304751" algn="l" rtl="0" eaLnBrk="1" fontAlgn="base" hangingPunct="1">
        <a:lnSpc>
          <a:spcPct val="140000"/>
        </a:lnSpc>
        <a:spcBef>
          <a:spcPct val="0"/>
        </a:spcBef>
        <a:spcAft>
          <a:spcPct val="0"/>
        </a:spcAft>
        <a:buChar char="–"/>
        <a:defRPr sz="1900">
          <a:solidFill>
            <a:schemeClr val="tx1"/>
          </a:solidFill>
          <a:latin typeface="+mn-lt"/>
          <a:ea typeface="+mn-ea"/>
          <a:cs typeface="+mn-cs"/>
        </a:defRPr>
      </a:lvl4pPr>
      <a:lvl5pPr marL="2742767" indent="-304751" algn="l" rtl="0" eaLnBrk="1" fontAlgn="base" hangingPunct="1">
        <a:lnSpc>
          <a:spcPct val="140000"/>
        </a:lnSpc>
        <a:spcBef>
          <a:spcPct val="0"/>
        </a:spcBef>
        <a:spcAft>
          <a:spcPct val="0"/>
        </a:spcAft>
        <a:buFont typeface="Arial" pitchFamily="34" charset="0"/>
        <a:buChar char="~"/>
        <a:defRPr sz="1600">
          <a:solidFill>
            <a:schemeClr val="tx1"/>
          </a:solidFill>
          <a:latin typeface="+mn-lt"/>
          <a:ea typeface="+mn-ea"/>
          <a:cs typeface="+mn-cs"/>
        </a:defRPr>
      </a:lvl5pPr>
      <a:lvl6pPr marL="3352268" indent="-304751" algn="l" rtl="0" eaLnBrk="1" fontAlgn="base" hangingPunct="1">
        <a:spcBef>
          <a:spcPct val="20000"/>
        </a:spcBef>
        <a:spcAft>
          <a:spcPct val="0"/>
        </a:spcAft>
        <a:buFont typeface="Arial" charset="0"/>
        <a:buChar char="~"/>
        <a:defRPr sz="2100">
          <a:solidFill>
            <a:schemeClr val="tx1"/>
          </a:solidFill>
          <a:latin typeface="+mn-lt"/>
          <a:ea typeface="+mn-ea"/>
          <a:cs typeface="+mn-cs"/>
        </a:defRPr>
      </a:lvl6pPr>
      <a:lvl7pPr marL="3961772" indent="-304751" algn="l" rtl="0" eaLnBrk="1" fontAlgn="base" hangingPunct="1">
        <a:spcBef>
          <a:spcPct val="20000"/>
        </a:spcBef>
        <a:spcAft>
          <a:spcPct val="0"/>
        </a:spcAft>
        <a:buFont typeface="Arial" charset="0"/>
        <a:buChar char="~"/>
        <a:defRPr sz="2100">
          <a:solidFill>
            <a:schemeClr val="tx1"/>
          </a:solidFill>
          <a:latin typeface="+mn-lt"/>
          <a:ea typeface="+mn-ea"/>
          <a:cs typeface="+mn-cs"/>
        </a:defRPr>
      </a:lvl7pPr>
      <a:lvl8pPr marL="4571275" indent="-304751" algn="l" rtl="0" eaLnBrk="1" fontAlgn="base" hangingPunct="1">
        <a:spcBef>
          <a:spcPct val="20000"/>
        </a:spcBef>
        <a:spcAft>
          <a:spcPct val="0"/>
        </a:spcAft>
        <a:buFont typeface="Arial" charset="0"/>
        <a:buChar char="~"/>
        <a:defRPr sz="2100">
          <a:solidFill>
            <a:schemeClr val="tx1"/>
          </a:solidFill>
          <a:latin typeface="+mn-lt"/>
          <a:ea typeface="+mn-ea"/>
          <a:cs typeface="+mn-cs"/>
        </a:defRPr>
      </a:lvl8pPr>
      <a:lvl9pPr marL="5180780" indent="-304751" algn="l" rtl="0" eaLnBrk="1" fontAlgn="base" hangingPunct="1">
        <a:spcBef>
          <a:spcPct val="20000"/>
        </a:spcBef>
        <a:spcAft>
          <a:spcPct val="0"/>
        </a:spcAft>
        <a:buFont typeface="Arial" charset="0"/>
        <a:buChar char="~"/>
        <a:defRPr sz="2100">
          <a:solidFill>
            <a:schemeClr val="tx1"/>
          </a:solidFill>
          <a:latin typeface="+mn-lt"/>
          <a:ea typeface="+mn-ea"/>
          <a:cs typeface="+mn-cs"/>
        </a:defRPr>
      </a:lvl9pPr>
    </p:bodyStyle>
    <p:otherStyle>
      <a:defPPr>
        <a:defRPr lang="zh-CN"/>
      </a:defPPr>
      <a:lvl1pPr marL="0" algn="l" defTabSz="1219006" rtl="0" eaLnBrk="1" latinLnBrk="0" hangingPunct="1">
        <a:defRPr sz="2400" kern="1200">
          <a:solidFill>
            <a:schemeClr val="tx1"/>
          </a:solidFill>
          <a:latin typeface="+mn-lt"/>
          <a:ea typeface="+mn-ea"/>
          <a:cs typeface="+mn-cs"/>
        </a:defRPr>
      </a:lvl1pPr>
      <a:lvl2pPr marL="609504" algn="l" defTabSz="1219006" rtl="0" eaLnBrk="1" latinLnBrk="0" hangingPunct="1">
        <a:defRPr sz="2400" kern="1200">
          <a:solidFill>
            <a:schemeClr val="tx1"/>
          </a:solidFill>
          <a:latin typeface="+mn-lt"/>
          <a:ea typeface="+mn-ea"/>
          <a:cs typeface="+mn-cs"/>
        </a:defRPr>
      </a:lvl2pPr>
      <a:lvl3pPr marL="1219006" algn="l" defTabSz="1219006" rtl="0" eaLnBrk="1" latinLnBrk="0" hangingPunct="1">
        <a:defRPr sz="2400" kern="1200">
          <a:solidFill>
            <a:schemeClr val="tx1"/>
          </a:solidFill>
          <a:latin typeface="+mn-lt"/>
          <a:ea typeface="+mn-ea"/>
          <a:cs typeface="+mn-cs"/>
        </a:defRPr>
      </a:lvl3pPr>
      <a:lvl4pPr marL="1828511" algn="l" defTabSz="1219006" rtl="0" eaLnBrk="1" latinLnBrk="0" hangingPunct="1">
        <a:defRPr sz="2400" kern="1200">
          <a:solidFill>
            <a:schemeClr val="tx1"/>
          </a:solidFill>
          <a:latin typeface="+mn-lt"/>
          <a:ea typeface="+mn-ea"/>
          <a:cs typeface="+mn-cs"/>
        </a:defRPr>
      </a:lvl4pPr>
      <a:lvl5pPr marL="2438014" algn="l" defTabSz="1219006" rtl="0" eaLnBrk="1" latinLnBrk="0" hangingPunct="1">
        <a:defRPr sz="2400" kern="1200">
          <a:solidFill>
            <a:schemeClr val="tx1"/>
          </a:solidFill>
          <a:latin typeface="+mn-lt"/>
          <a:ea typeface="+mn-ea"/>
          <a:cs typeface="+mn-cs"/>
        </a:defRPr>
      </a:lvl5pPr>
      <a:lvl6pPr marL="3047517" algn="l" defTabSz="1219006" rtl="0" eaLnBrk="1" latinLnBrk="0" hangingPunct="1">
        <a:defRPr sz="2400" kern="1200">
          <a:solidFill>
            <a:schemeClr val="tx1"/>
          </a:solidFill>
          <a:latin typeface="+mn-lt"/>
          <a:ea typeface="+mn-ea"/>
          <a:cs typeface="+mn-cs"/>
        </a:defRPr>
      </a:lvl6pPr>
      <a:lvl7pPr marL="3657020" algn="l" defTabSz="1219006" rtl="0" eaLnBrk="1" latinLnBrk="0" hangingPunct="1">
        <a:defRPr sz="2400" kern="1200">
          <a:solidFill>
            <a:schemeClr val="tx1"/>
          </a:solidFill>
          <a:latin typeface="+mn-lt"/>
          <a:ea typeface="+mn-ea"/>
          <a:cs typeface="+mn-cs"/>
        </a:defRPr>
      </a:lvl7pPr>
      <a:lvl8pPr marL="4266524" algn="l" defTabSz="1219006" rtl="0" eaLnBrk="1" latinLnBrk="0" hangingPunct="1">
        <a:defRPr sz="2400" kern="1200">
          <a:solidFill>
            <a:schemeClr val="tx1"/>
          </a:solidFill>
          <a:latin typeface="+mn-lt"/>
          <a:ea typeface="+mn-ea"/>
          <a:cs typeface="+mn-cs"/>
        </a:defRPr>
      </a:lvl8pPr>
      <a:lvl9pPr marL="4876028" algn="l" defTabSz="1219006" rtl="0" eaLnBrk="1" latinLnBrk="0" hangingPunct="1">
        <a:defRPr sz="24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2" descr="7"/>
          <p:cNvPicPr>
            <a:picLocks noChangeAspect="1" noChangeArrowheads="1"/>
          </p:cNvPicPr>
          <p:nvPr/>
        </p:nvPicPr>
        <p:blipFill>
          <a:blip r:embed="rId15" cstate="print"/>
          <a:srcRect/>
          <a:stretch>
            <a:fillRect/>
          </a:stretch>
        </p:blipFill>
        <p:spPr bwMode="auto">
          <a:xfrm>
            <a:off x="1" y="4666087"/>
            <a:ext cx="9142413" cy="477440"/>
          </a:xfrm>
          <a:prstGeom prst="rect">
            <a:avLst/>
          </a:prstGeom>
          <a:noFill/>
          <a:ln w="9525">
            <a:noFill/>
            <a:miter lim="800000"/>
            <a:headEnd/>
            <a:tailEnd/>
          </a:ln>
        </p:spPr>
      </p:pic>
      <p:sp>
        <p:nvSpPr>
          <p:cNvPr id="80899" name="Text Box 3"/>
          <p:cNvSpPr txBox="1">
            <a:spLocks noChangeArrowheads="1"/>
          </p:cNvSpPr>
          <p:nvPr/>
        </p:nvSpPr>
        <p:spPr bwMode="auto">
          <a:xfrm>
            <a:off x="652467" y="4826823"/>
            <a:ext cx="2757615" cy="263761"/>
          </a:xfrm>
          <a:prstGeom prst="rect">
            <a:avLst/>
          </a:prstGeom>
          <a:noFill/>
          <a:ln w="9525">
            <a:noFill/>
            <a:miter lim="800000"/>
            <a:headEnd/>
            <a:tailEnd/>
          </a:ln>
        </p:spPr>
        <p:txBody>
          <a:bodyPr wrap="none" lIns="78328" tIns="39165" rIns="78328" bIns="39165">
            <a:spAutoFit/>
          </a:bodyPr>
          <a:lstStyle/>
          <a:p>
            <a:pPr defTabSz="784225" eaLnBrk="0" hangingPunct="0">
              <a:defRPr/>
            </a:pPr>
            <a:r>
              <a:rPr lang="en-US" altLang="zh-CN" sz="1200">
                <a:solidFill>
                  <a:srgbClr val="000000"/>
                </a:solidFill>
                <a:latin typeface="Arial" pitchFamily="34" charset="0"/>
                <a:ea typeface="MS PGothic" pitchFamily="34" charset="-128"/>
              </a:rPr>
              <a:t>HUAWEI TECHNOLOGIES CO., LTD.</a:t>
            </a:r>
            <a:endParaRPr lang="en-US" altLang="zh-CN" sz="2100">
              <a:solidFill>
                <a:srgbClr val="000000"/>
              </a:solidFill>
              <a:latin typeface="Arial" pitchFamily="34" charset="0"/>
              <a:ea typeface="MS PGothic" pitchFamily="34" charset="-128"/>
            </a:endParaRPr>
          </a:p>
        </p:txBody>
      </p:sp>
      <p:pic>
        <p:nvPicPr>
          <p:cNvPr id="7172" name="Picture 4" descr="8"/>
          <p:cNvPicPr>
            <a:picLocks noChangeAspect="1" noChangeArrowheads="1"/>
          </p:cNvPicPr>
          <p:nvPr/>
        </p:nvPicPr>
        <p:blipFill>
          <a:blip r:embed="rId16" cstate="print"/>
          <a:srcRect/>
          <a:stretch>
            <a:fillRect/>
          </a:stretch>
        </p:blipFill>
        <p:spPr bwMode="auto">
          <a:xfrm>
            <a:off x="7508876" y="4800628"/>
            <a:ext cx="1309688" cy="232172"/>
          </a:xfrm>
          <a:prstGeom prst="rect">
            <a:avLst/>
          </a:prstGeom>
          <a:noFill/>
          <a:ln w="9525">
            <a:noFill/>
            <a:miter lim="800000"/>
            <a:headEnd/>
            <a:tailEnd/>
          </a:ln>
        </p:spPr>
      </p:pic>
      <p:sp>
        <p:nvSpPr>
          <p:cNvPr id="80901" name="Rectangle 5"/>
          <p:cNvSpPr>
            <a:spLocks noGrp="1" noChangeArrowheads="1"/>
          </p:cNvSpPr>
          <p:nvPr>
            <p:ph type="dt" sz="half" idx="2"/>
          </p:nvPr>
        </p:nvSpPr>
        <p:spPr bwMode="auto">
          <a:xfrm>
            <a:off x="6361119" y="4867276"/>
            <a:ext cx="2097087" cy="3429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buClrTx/>
              <a:buFontTx/>
              <a:buNone/>
              <a:defRPr sz="1200" b="0">
                <a:latin typeface="Arial" pitchFamily="34" charset="0"/>
                <a:ea typeface="MS PGothic" pitchFamily="34" charset="-128"/>
              </a:defRPr>
            </a:lvl1pPr>
          </a:lstStyle>
          <a:p>
            <a:pPr>
              <a:defRPr/>
            </a:pPr>
            <a:r>
              <a:rPr lang="en-US" altLang="zh-CN" smtClean="0">
                <a:solidFill>
                  <a:srgbClr val="000000"/>
                </a:solidFill>
              </a:rPr>
              <a:t>Page 2</a:t>
            </a:r>
            <a:endParaRPr lang="en-GB" altLang="zh-CN">
              <a:solidFill>
                <a:srgbClr val="000000"/>
              </a:solidFill>
            </a:endParaRPr>
          </a:p>
        </p:txBody>
      </p:sp>
      <p:sp>
        <p:nvSpPr>
          <p:cNvPr id="7174" name="Rectangle 6"/>
          <p:cNvSpPr>
            <a:spLocks noGrp="1" noChangeArrowheads="1"/>
          </p:cNvSpPr>
          <p:nvPr>
            <p:ph type="title"/>
          </p:nvPr>
        </p:nvSpPr>
        <p:spPr bwMode="auto">
          <a:xfrm>
            <a:off x="652463" y="288132"/>
            <a:ext cx="7923212" cy="348854"/>
          </a:xfrm>
          <a:prstGeom prst="rect">
            <a:avLst/>
          </a:prstGeom>
          <a:noFill/>
          <a:ln w="9525">
            <a:noFill/>
            <a:miter lim="800000"/>
            <a:headEnd/>
            <a:tailEnd/>
          </a:ln>
        </p:spPr>
        <p:txBody>
          <a:bodyPr vert="horz" wrap="square" lIns="78342" tIns="39171" rIns="78342" bIns="39171" numCol="1" anchor="ctr" anchorCtr="0" compatLnSpc="1">
            <a:prstTxWarp prst="textNoShape">
              <a:avLst/>
            </a:prstTxWarp>
          </a:bodyPr>
          <a:lstStyle/>
          <a:p>
            <a:pPr lvl="0"/>
            <a:r>
              <a:rPr lang="zh-CN" altLang="en-US" smtClean="0"/>
              <a:t>单击此处编辑母版标题样式</a:t>
            </a:r>
          </a:p>
        </p:txBody>
      </p:sp>
      <p:sp>
        <p:nvSpPr>
          <p:cNvPr id="80903" name="Rectangle 7"/>
          <p:cNvSpPr>
            <a:spLocks noChangeArrowheads="1"/>
          </p:cNvSpPr>
          <p:nvPr/>
        </p:nvSpPr>
        <p:spPr bwMode="auto">
          <a:xfrm>
            <a:off x="3892551" y="4826823"/>
            <a:ext cx="1562352" cy="263725"/>
          </a:xfrm>
          <a:prstGeom prst="rect">
            <a:avLst/>
          </a:prstGeom>
          <a:noFill/>
          <a:ln w="9525" algn="ctr">
            <a:noFill/>
            <a:miter lim="800000"/>
            <a:headEnd/>
            <a:tailEnd/>
          </a:ln>
          <a:effectLst/>
        </p:spPr>
        <p:txBody>
          <a:bodyPr wrap="none" lIns="78296" tIns="39147" rIns="78296" bIns="39147">
            <a:spAutoFit/>
          </a:bodyPr>
          <a:lstStyle/>
          <a:p>
            <a:pPr defTabSz="784225" eaLnBrk="0" hangingPunct="0">
              <a:defRPr/>
            </a:pPr>
            <a:r>
              <a:rPr lang="en-US" altLang="zh-CN" sz="1200">
                <a:solidFill>
                  <a:srgbClr val="000000"/>
                </a:solidFill>
                <a:latin typeface="Arial" charset="0"/>
                <a:ea typeface="ＭＳ Ｐゴシック" pitchFamily="34" charset="-128"/>
              </a:rPr>
              <a:t>Huawei Confidential </a:t>
            </a:r>
          </a:p>
        </p:txBody>
      </p:sp>
      <p:sp>
        <p:nvSpPr>
          <p:cNvPr id="7176" name="Rectangle 8"/>
          <p:cNvSpPr>
            <a:spLocks noGrp="1" noChangeArrowheads="1"/>
          </p:cNvSpPr>
          <p:nvPr>
            <p:ph type="body" idx="1"/>
          </p:nvPr>
        </p:nvSpPr>
        <p:spPr bwMode="auto">
          <a:xfrm>
            <a:off x="652463" y="716758"/>
            <a:ext cx="7929562" cy="3907632"/>
          </a:xfrm>
          <a:prstGeom prst="rect">
            <a:avLst/>
          </a:prstGeom>
          <a:noFill/>
          <a:ln w="9525">
            <a:noFill/>
            <a:miter lim="800000"/>
            <a:headEnd/>
            <a:tailEnd/>
          </a:ln>
        </p:spPr>
        <p:txBody>
          <a:bodyPr vert="horz" wrap="square" lIns="78355" tIns="39177" rIns="78355" bIns="3917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hf hdr="0" ftr="0" dt="0"/>
  <p:txStyles>
    <p:titleStyle>
      <a:lvl1pPr algn="l" defTabSz="784225" rtl="0" eaLnBrk="1" fontAlgn="base" hangingPunct="1">
        <a:spcBef>
          <a:spcPct val="0"/>
        </a:spcBef>
        <a:spcAft>
          <a:spcPct val="0"/>
        </a:spcAft>
        <a:defRPr sz="3000">
          <a:solidFill>
            <a:srgbClr val="990000"/>
          </a:solidFill>
          <a:latin typeface="+mj-lt"/>
          <a:ea typeface="+mj-ea"/>
          <a:cs typeface="+mj-cs"/>
        </a:defRPr>
      </a:lvl1pPr>
      <a:lvl2pPr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2pPr>
      <a:lvl3pPr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3pPr>
      <a:lvl4pPr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4pPr>
      <a:lvl5pPr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5pPr>
      <a:lvl6pPr marL="457200"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6pPr>
      <a:lvl7pPr marL="914400"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7pPr>
      <a:lvl8pPr marL="1371600"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8pPr>
      <a:lvl9pPr marL="1828800" algn="l" defTabSz="784225" rtl="0" eaLnBrk="1" fontAlgn="base" hangingPunct="1">
        <a:spcBef>
          <a:spcPct val="0"/>
        </a:spcBef>
        <a:spcAft>
          <a:spcPct val="0"/>
        </a:spcAft>
        <a:defRPr sz="3000">
          <a:solidFill>
            <a:srgbClr val="990000"/>
          </a:solidFill>
          <a:latin typeface="FrutigerNext LT Medium" pitchFamily="34" charset="0"/>
          <a:ea typeface="宋体" pitchFamily="2" charset="-122"/>
        </a:defRPr>
      </a:lvl9pPr>
    </p:titleStyle>
    <p:bodyStyle>
      <a:lvl1pPr marL="293688" indent="-293688" algn="l" defTabSz="784225" rtl="0" eaLnBrk="1" fontAlgn="base" hangingPunct="1">
        <a:lnSpc>
          <a:spcPct val="140000"/>
        </a:lnSpc>
        <a:spcBef>
          <a:spcPct val="0"/>
        </a:spcBef>
        <a:spcAft>
          <a:spcPct val="0"/>
        </a:spcAft>
        <a:buClr>
          <a:schemeClr val="bg2"/>
        </a:buClr>
        <a:buSzPct val="60000"/>
        <a:buFont typeface="Wingdings" pitchFamily="2" charset="2"/>
        <a:buChar char="l"/>
        <a:defRPr sz="1900" b="1">
          <a:solidFill>
            <a:schemeClr val="tx1"/>
          </a:solidFill>
          <a:latin typeface="+mn-lt"/>
          <a:ea typeface="+mn-ea"/>
          <a:cs typeface="+mn-cs"/>
        </a:defRPr>
      </a:lvl1pPr>
      <a:lvl2pPr marL="636588" indent="-244475" algn="l" defTabSz="784225" rtl="0" eaLnBrk="1" fontAlgn="base" hangingPunct="1">
        <a:lnSpc>
          <a:spcPct val="140000"/>
        </a:lnSpc>
        <a:spcBef>
          <a:spcPct val="0"/>
        </a:spcBef>
        <a:spcAft>
          <a:spcPct val="0"/>
        </a:spcAft>
        <a:buClr>
          <a:schemeClr val="tx1"/>
        </a:buClr>
        <a:buFont typeface="FrutigerNext LT Regular" pitchFamily="34" charset="0"/>
        <a:buChar char="›"/>
        <a:defRPr sz="1500">
          <a:solidFill>
            <a:schemeClr val="tx1"/>
          </a:solidFill>
          <a:latin typeface="+mn-lt"/>
          <a:ea typeface="+mn-ea"/>
        </a:defRPr>
      </a:lvl2pPr>
      <a:lvl3pPr marL="979488" indent="-195263" algn="l" defTabSz="784225" rtl="0" eaLnBrk="1" fontAlgn="base" hangingPunct="1">
        <a:lnSpc>
          <a:spcPct val="140000"/>
        </a:lnSpc>
        <a:spcBef>
          <a:spcPct val="0"/>
        </a:spcBef>
        <a:spcAft>
          <a:spcPct val="0"/>
        </a:spcAft>
        <a:buFont typeface="FrutigerNext LT Light"/>
        <a:buChar char="»"/>
        <a:defRPr sz="1500">
          <a:solidFill>
            <a:schemeClr val="tx1"/>
          </a:solidFill>
          <a:latin typeface="FrutigerNext LT Light" pitchFamily="34" charset="0"/>
          <a:ea typeface="+mn-ea"/>
        </a:defRPr>
      </a:lvl3pPr>
      <a:lvl4pPr marL="1371600" indent="-196850" algn="l" defTabSz="784225" rtl="0" eaLnBrk="1" fontAlgn="base" hangingPunct="1">
        <a:lnSpc>
          <a:spcPct val="140000"/>
        </a:lnSpc>
        <a:spcBef>
          <a:spcPct val="0"/>
        </a:spcBef>
        <a:spcAft>
          <a:spcPct val="0"/>
        </a:spcAft>
        <a:buChar char="–"/>
        <a:defRPr sz="1500">
          <a:solidFill>
            <a:schemeClr val="tx1"/>
          </a:solidFill>
          <a:latin typeface="+mj-lt"/>
          <a:ea typeface="+mn-ea"/>
        </a:defRPr>
      </a:lvl4pPr>
      <a:lvl5pPr marL="1763713" indent="-196850" algn="l" defTabSz="784225" rtl="0" eaLnBrk="1" fontAlgn="base" hangingPunct="1">
        <a:lnSpc>
          <a:spcPct val="140000"/>
        </a:lnSpc>
        <a:spcBef>
          <a:spcPct val="0"/>
        </a:spcBef>
        <a:spcAft>
          <a:spcPct val="0"/>
        </a:spcAft>
        <a:buFont typeface="FrutigerNext LT Medium"/>
        <a:buChar char="~"/>
        <a:defRPr sz="1500">
          <a:solidFill>
            <a:schemeClr val="tx1"/>
          </a:solidFill>
          <a:latin typeface="+mj-lt"/>
          <a:ea typeface="+mn-ea"/>
        </a:defRPr>
      </a:lvl5pPr>
      <a:lvl6pPr marL="2220913" indent="-196850" algn="l" defTabSz="784225" rtl="0" eaLnBrk="1" fontAlgn="base" hangingPunct="1">
        <a:lnSpc>
          <a:spcPct val="140000"/>
        </a:lnSpc>
        <a:spcBef>
          <a:spcPct val="0"/>
        </a:spcBef>
        <a:spcAft>
          <a:spcPct val="0"/>
        </a:spcAft>
        <a:buFont typeface="FrutigerNext LT Medium" pitchFamily="34" charset="0"/>
        <a:buChar char="~"/>
        <a:defRPr sz="1500">
          <a:solidFill>
            <a:schemeClr val="tx1"/>
          </a:solidFill>
          <a:latin typeface="+mj-lt"/>
          <a:ea typeface="+mn-ea"/>
        </a:defRPr>
      </a:lvl6pPr>
      <a:lvl7pPr marL="2678113" indent="-196850" algn="l" defTabSz="784225" rtl="0" eaLnBrk="1" fontAlgn="base" hangingPunct="1">
        <a:lnSpc>
          <a:spcPct val="140000"/>
        </a:lnSpc>
        <a:spcBef>
          <a:spcPct val="0"/>
        </a:spcBef>
        <a:spcAft>
          <a:spcPct val="0"/>
        </a:spcAft>
        <a:buFont typeface="FrutigerNext LT Medium" pitchFamily="34" charset="0"/>
        <a:buChar char="~"/>
        <a:defRPr sz="1500">
          <a:solidFill>
            <a:schemeClr val="tx1"/>
          </a:solidFill>
          <a:latin typeface="+mj-lt"/>
          <a:ea typeface="+mn-ea"/>
        </a:defRPr>
      </a:lvl7pPr>
      <a:lvl8pPr marL="3135313" indent="-196850" algn="l" defTabSz="784225" rtl="0" eaLnBrk="1" fontAlgn="base" hangingPunct="1">
        <a:lnSpc>
          <a:spcPct val="140000"/>
        </a:lnSpc>
        <a:spcBef>
          <a:spcPct val="0"/>
        </a:spcBef>
        <a:spcAft>
          <a:spcPct val="0"/>
        </a:spcAft>
        <a:buFont typeface="FrutigerNext LT Medium" pitchFamily="34" charset="0"/>
        <a:buChar char="~"/>
        <a:defRPr sz="1500">
          <a:solidFill>
            <a:schemeClr val="tx1"/>
          </a:solidFill>
          <a:latin typeface="+mj-lt"/>
          <a:ea typeface="+mn-ea"/>
        </a:defRPr>
      </a:lvl8pPr>
      <a:lvl9pPr marL="3592513" indent="-196850" algn="l" defTabSz="784225" rtl="0" eaLnBrk="1" fontAlgn="base" hangingPunct="1">
        <a:lnSpc>
          <a:spcPct val="140000"/>
        </a:lnSpc>
        <a:spcBef>
          <a:spcPct val="0"/>
        </a:spcBef>
        <a:spcAft>
          <a:spcPct val="0"/>
        </a:spcAft>
        <a:buFont typeface="FrutigerNext LT Medium" pitchFamily="34" charset="0"/>
        <a:buChar char="~"/>
        <a:defRPr sz="15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Page 2</a:t>
            </a:r>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13695EED-03DF-4203-9B62-BEBE3F8561D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343" name="Picture 79" descr="5"/>
          <p:cNvPicPr>
            <a:picLocks noChangeAspect="1" noChangeArrowheads="1"/>
          </p:cNvPicPr>
          <p:nvPr/>
        </p:nvPicPr>
        <p:blipFill>
          <a:blip r:embed="rId3" cstate="screen"/>
          <a:srcRect/>
          <a:stretch>
            <a:fillRect/>
          </a:stretch>
        </p:blipFill>
        <p:spPr bwMode="auto">
          <a:xfrm>
            <a:off x="0" y="4212440"/>
            <a:ext cx="9144000" cy="931069"/>
          </a:xfrm>
          <a:prstGeom prst="rect">
            <a:avLst/>
          </a:prstGeom>
          <a:noFill/>
        </p:spPr>
      </p:pic>
      <p:sp>
        <p:nvSpPr>
          <p:cNvPr id="11344" name="Text Box 80"/>
          <p:cNvSpPr txBox="1">
            <a:spLocks noChangeArrowheads="1"/>
          </p:cNvSpPr>
          <p:nvPr/>
        </p:nvSpPr>
        <p:spPr bwMode="auto">
          <a:xfrm>
            <a:off x="3459062" y="1962158"/>
            <a:ext cx="2225889" cy="617935"/>
          </a:xfrm>
          <a:prstGeom prst="rect">
            <a:avLst/>
          </a:prstGeom>
          <a:noFill/>
          <a:ln w="9525">
            <a:noFill/>
            <a:miter lim="800000"/>
            <a:headEnd/>
            <a:tailEnd/>
          </a:ln>
        </p:spPr>
        <p:txBody>
          <a:bodyPr wrap="none" lIns="68510" tIns="34256" rIns="68510" bIns="34256">
            <a:spAutoFit/>
          </a:bodyPr>
          <a:lstStyle/>
          <a:p>
            <a:pPr defTabSz="685800" eaLnBrk="0" fontAlgn="base" hangingPunct="0">
              <a:spcBef>
                <a:spcPct val="0"/>
              </a:spcBef>
              <a:spcAft>
                <a:spcPct val="0"/>
              </a:spcAft>
            </a:pPr>
            <a:r>
              <a:rPr lang="en-US" altLang="zh-CN" sz="3600" dirty="0">
                <a:solidFill>
                  <a:srgbClr val="990000"/>
                </a:solidFill>
                <a:ea typeface="MS PGothic" pitchFamily="34" charset="-128"/>
              </a:rPr>
              <a:t>Thank you</a:t>
            </a:r>
          </a:p>
        </p:txBody>
      </p:sp>
      <p:sp>
        <p:nvSpPr>
          <p:cNvPr id="11345" name="Text Box 81"/>
          <p:cNvSpPr txBox="1">
            <a:spLocks noChangeArrowheads="1"/>
          </p:cNvSpPr>
          <p:nvPr/>
        </p:nvSpPr>
        <p:spPr bwMode="auto">
          <a:xfrm>
            <a:off x="3474531" y="2557463"/>
            <a:ext cx="2202902" cy="392346"/>
          </a:xfrm>
          <a:prstGeom prst="rect">
            <a:avLst/>
          </a:prstGeom>
          <a:noFill/>
          <a:ln w="9525">
            <a:noFill/>
            <a:miter lim="800000"/>
            <a:headEnd/>
            <a:tailEnd/>
          </a:ln>
        </p:spPr>
        <p:txBody>
          <a:bodyPr wrap="none" lIns="68510" tIns="34256" rIns="68510" bIns="34256">
            <a:spAutoFit/>
          </a:bodyPr>
          <a:lstStyle/>
          <a:p>
            <a:pPr defTabSz="685800" eaLnBrk="0" fontAlgn="base" hangingPunct="0">
              <a:spcBef>
                <a:spcPct val="0"/>
              </a:spcBef>
              <a:spcAft>
                <a:spcPct val="0"/>
              </a:spcAft>
            </a:pPr>
            <a:r>
              <a:rPr lang="en-US" altLang="zh-CN" sz="2100" dirty="0">
                <a:solidFill>
                  <a:srgbClr val="666666"/>
                </a:solidFill>
                <a:latin typeface="FrutigerNext LT Regular" pitchFamily="34" charset="0"/>
                <a:ea typeface="MS PGothic" pitchFamily="34" charset="-128"/>
              </a:rPr>
              <a:t>www.huawei.com</a:t>
            </a:r>
            <a:endParaRPr lang="en-US" altLang="zh-CN" sz="1700" dirty="0">
              <a:solidFill>
                <a:srgbClr val="990000"/>
              </a:solidFill>
              <a:latin typeface="FrutigerNext LT Regular"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761" r:id="rId1"/>
  </p:sldLayoutIdLst>
  <p:transition advClick="0"/>
  <p:timing>
    <p:tnLst>
      <p:par>
        <p:cTn id="1" dur="indefinite" restart="never" nodeType="tmRoot"/>
      </p:par>
    </p:tnLst>
  </p:timing>
  <p:hf hdr="0" ftr="0" dt="0"/>
  <p:txStyles>
    <p:titleStyle>
      <a:lvl1pPr algn="l" rtl="0" eaLnBrk="0" fontAlgn="base" hangingPunct="0">
        <a:spcBef>
          <a:spcPct val="0"/>
        </a:spcBef>
        <a:spcAft>
          <a:spcPct val="0"/>
        </a:spcAft>
        <a:defRPr sz="2400" b="1">
          <a:solidFill>
            <a:srgbClr val="990000"/>
          </a:solidFill>
          <a:latin typeface="+mj-lt"/>
          <a:ea typeface="+mj-ea"/>
          <a:cs typeface="+mj-cs"/>
        </a:defRPr>
      </a:lvl1pPr>
      <a:lvl2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5pPr>
      <a:lvl6pPr marL="34256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121"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7681"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0240"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6922" indent="-256922" algn="l" rtl="0" eaLnBrk="0" fontAlgn="base" hangingPunct="0">
        <a:spcBef>
          <a:spcPct val="20000"/>
        </a:spcBef>
        <a:spcAft>
          <a:spcPct val="0"/>
        </a:spcAft>
        <a:buClr>
          <a:srgbClr val="990000"/>
        </a:buClr>
        <a:buChar char="•"/>
        <a:defRPr sz="1800" b="1">
          <a:solidFill>
            <a:schemeClr val="tx1"/>
          </a:solidFill>
          <a:latin typeface="+mn-lt"/>
          <a:ea typeface="+mn-ea"/>
          <a:cs typeface="+mn-cs"/>
        </a:defRPr>
      </a:lvl1pPr>
      <a:lvl2pPr marL="556660" indent="-214102" algn="l" rtl="0" eaLnBrk="0" fontAlgn="base" hangingPunct="0">
        <a:spcBef>
          <a:spcPct val="20000"/>
        </a:spcBef>
        <a:spcAft>
          <a:spcPct val="0"/>
        </a:spcAft>
        <a:buFont typeface="Arial" pitchFamily="34" charset="0"/>
        <a:buChar char="›"/>
        <a:defRPr sz="1500">
          <a:solidFill>
            <a:schemeClr val="tx1"/>
          </a:solidFill>
          <a:latin typeface="+mn-lt"/>
          <a:ea typeface="+mn-ea"/>
          <a:cs typeface="+mn-cs"/>
        </a:defRPr>
      </a:lvl2pPr>
      <a:lvl3pPr marL="856399" indent="-171281"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198960" indent="-171281" algn="l" rtl="0" eaLnBrk="0" fontAlgn="base" hangingPunct="0">
        <a:spcBef>
          <a:spcPct val="20000"/>
        </a:spcBef>
        <a:spcAft>
          <a:spcPct val="0"/>
        </a:spcAft>
        <a:buChar char="–"/>
        <a:defRPr sz="1200">
          <a:solidFill>
            <a:schemeClr val="tx1"/>
          </a:solidFill>
          <a:latin typeface="+mn-lt"/>
          <a:ea typeface="+mn-ea"/>
          <a:cs typeface="+mn-cs"/>
        </a:defRPr>
      </a:lvl4pPr>
      <a:lvl5pPr marL="1541519" indent="-171281" algn="l" rtl="0" eaLnBrk="0" fontAlgn="base" hangingPunct="0">
        <a:spcBef>
          <a:spcPct val="20000"/>
        </a:spcBef>
        <a:spcAft>
          <a:spcPct val="0"/>
        </a:spcAft>
        <a:buFont typeface="Arial" pitchFamily="34" charset="0"/>
        <a:buChar char="~"/>
        <a:defRPr sz="1200">
          <a:solidFill>
            <a:schemeClr val="tx1"/>
          </a:solidFill>
          <a:latin typeface="+mn-lt"/>
          <a:ea typeface="+mn-ea"/>
          <a:cs typeface="+mn-cs"/>
        </a:defRPr>
      </a:lvl5pPr>
      <a:lvl6pPr marL="1884080" indent="-171281"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6641" indent="-171281"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69200" indent="-171281"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1760" indent="-171281"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121" rtl="0" eaLnBrk="1" latinLnBrk="0" hangingPunct="1">
        <a:defRPr sz="1300" kern="1200">
          <a:solidFill>
            <a:schemeClr val="tx1"/>
          </a:solidFill>
          <a:latin typeface="+mn-lt"/>
          <a:ea typeface="+mn-ea"/>
          <a:cs typeface="+mn-cs"/>
        </a:defRPr>
      </a:lvl1pPr>
      <a:lvl2pPr marL="342564" algn="l" defTabSz="685121" rtl="0" eaLnBrk="1" latinLnBrk="0" hangingPunct="1">
        <a:defRPr sz="1300" kern="1200">
          <a:solidFill>
            <a:schemeClr val="tx1"/>
          </a:solidFill>
          <a:latin typeface="+mn-lt"/>
          <a:ea typeface="+mn-ea"/>
          <a:cs typeface="+mn-cs"/>
        </a:defRPr>
      </a:lvl2pPr>
      <a:lvl3pPr marL="685121" algn="l" defTabSz="685121" rtl="0" eaLnBrk="1" latinLnBrk="0" hangingPunct="1">
        <a:defRPr sz="1300" kern="1200">
          <a:solidFill>
            <a:schemeClr val="tx1"/>
          </a:solidFill>
          <a:latin typeface="+mn-lt"/>
          <a:ea typeface="+mn-ea"/>
          <a:cs typeface="+mn-cs"/>
        </a:defRPr>
      </a:lvl3pPr>
      <a:lvl4pPr marL="1027681" algn="l" defTabSz="685121" rtl="0" eaLnBrk="1" latinLnBrk="0" hangingPunct="1">
        <a:defRPr sz="1300" kern="1200">
          <a:solidFill>
            <a:schemeClr val="tx1"/>
          </a:solidFill>
          <a:latin typeface="+mn-lt"/>
          <a:ea typeface="+mn-ea"/>
          <a:cs typeface="+mn-cs"/>
        </a:defRPr>
      </a:lvl4pPr>
      <a:lvl5pPr marL="1370240" algn="l" defTabSz="685121" rtl="0" eaLnBrk="1" latinLnBrk="0" hangingPunct="1">
        <a:defRPr sz="1300" kern="1200">
          <a:solidFill>
            <a:schemeClr val="tx1"/>
          </a:solidFill>
          <a:latin typeface="+mn-lt"/>
          <a:ea typeface="+mn-ea"/>
          <a:cs typeface="+mn-cs"/>
        </a:defRPr>
      </a:lvl5pPr>
      <a:lvl6pPr marL="1712799" algn="l" defTabSz="685121" rtl="0" eaLnBrk="1" latinLnBrk="0" hangingPunct="1">
        <a:defRPr sz="1300" kern="1200">
          <a:solidFill>
            <a:schemeClr val="tx1"/>
          </a:solidFill>
          <a:latin typeface="+mn-lt"/>
          <a:ea typeface="+mn-ea"/>
          <a:cs typeface="+mn-cs"/>
        </a:defRPr>
      </a:lvl6pPr>
      <a:lvl7pPr marL="2055362" algn="l" defTabSz="685121" rtl="0" eaLnBrk="1" latinLnBrk="0" hangingPunct="1">
        <a:defRPr sz="1300" kern="1200">
          <a:solidFill>
            <a:schemeClr val="tx1"/>
          </a:solidFill>
          <a:latin typeface="+mn-lt"/>
          <a:ea typeface="+mn-ea"/>
          <a:cs typeface="+mn-cs"/>
        </a:defRPr>
      </a:lvl7pPr>
      <a:lvl8pPr marL="2397920" algn="l" defTabSz="685121" rtl="0" eaLnBrk="1" latinLnBrk="0" hangingPunct="1">
        <a:defRPr sz="1300" kern="1200">
          <a:solidFill>
            <a:schemeClr val="tx1"/>
          </a:solidFill>
          <a:latin typeface="+mn-lt"/>
          <a:ea typeface="+mn-ea"/>
          <a:cs typeface="+mn-cs"/>
        </a:defRPr>
      </a:lvl8pPr>
      <a:lvl9pPr marL="2740478" algn="l" defTabSz="685121" rtl="0" eaLnBrk="1" latinLnBrk="0" hangingPunct="1">
        <a:defRPr sz="13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Page 2</a:t>
            </a:r>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5462F9B-97C0-4FBF-867A-4A9F83901A3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294931" y="4680857"/>
            <a:ext cx="1669365" cy="3969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2756344" y="4816421"/>
            <a:ext cx="2736534" cy="220265"/>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350" b="0" dirty="0" smtClean="0">
                <a:solidFill>
                  <a:srgbClr val="FFFFFF">
                    <a:lumMod val="50000"/>
                  </a:srgbClr>
                </a:solidFill>
              </a:rPr>
              <a:t>www.huawei.com</a:t>
            </a:r>
            <a:endParaRPr lang="zh-CN" altLang="en-US" sz="1350" b="0" dirty="0">
              <a:solidFill>
                <a:srgbClr val="FFFFFF">
                  <a:lumMod val="50000"/>
                </a:srgb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54310" y="4757058"/>
            <a:ext cx="2081722" cy="3864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9144001" cy="35814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2123398935"/>
      </p:ext>
    </p:extLst>
  </p:cSld>
  <p:clrMap bg1="lt1" tx1="dk1" bg2="lt2" tx2="dk2" accent1="accent1" accent2="accent2" accent3="accent3" accent4="accent4" accent5="accent5" accent6="accent6" hlink="hlink" folHlink="folHlink"/>
  <p:sldLayoutIdLst>
    <p:sldLayoutId id="2147483799"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3299" b="1">
          <a:solidFill>
            <a:schemeClr val="bg1"/>
          </a:solidFill>
          <a:latin typeface="+mj-lt"/>
          <a:ea typeface="+mj-ea"/>
          <a:cs typeface="+mj-cs"/>
        </a:defRPr>
      </a:lvl1pPr>
      <a:lvl2pPr algn="ctr" rtl="0" eaLnBrk="1" fontAlgn="base" hangingPunct="1">
        <a:spcBef>
          <a:spcPct val="0"/>
        </a:spcBef>
        <a:spcAft>
          <a:spcPct val="0"/>
        </a:spcAft>
        <a:defRPr sz="3299" b="1">
          <a:solidFill>
            <a:schemeClr val="bg1"/>
          </a:solidFill>
          <a:latin typeface="Arial" charset="0"/>
          <a:ea typeface="黑体" pitchFamily="2" charset="-122"/>
        </a:defRPr>
      </a:lvl2pPr>
      <a:lvl3pPr algn="ctr" rtl="0" eaLnBrk="1" fontAlgn="base" hangingPunct="1">
        <a:spcBef>
          <a:spcPct val="0"/>
        </a:spcBef>
        <a:spcAft>
          <a:spcPct val="0"/>
        </a:spcAft>
        <a:defRPr sz="3299" b="1">
          <a:solidFill>
            <a:schemeClr val="bg1"/>
          </a:solidFill>
          <a:latin typeface="Arial" charset="0"/>
          <a:ea typeface="黑体" pitchFamily="2" charset="-122"/>
        </a:defRPr>
      </a:lvl3pPr>
      <a:lvl4pPr algn="ctr" rtl="0" eaLnBrk="1" fontAlgn="base" hangingPunct="1">
        <a:spcBef>
          <a:spcPct val="0"/>
        </a:spcBef>
        <a:spcAft>
          <a:spcPct val="0"/>
        </a:spcAft>
        <a:defRPr sz="3299" b="1">
          <a:solidFill>
            <a:schemeClr val="bg1"/>
          </a:solidFill>
          <a:latin typeface="Arial" charset="0"/>
          <a:ea typeface="黑体" pitchFamily="2" charset="-122"/>
        </a:defRPr>
      </a:lvl4pPr>
      <a:lvl5pPr algn="ctr" rtl="0" eaLnBrk="1" fontAlgn="base" hangingPunct="1">
        <a:spcBef>
          <a:spcPct val="0"/>
        </a:spcBef>
        <a:spcAft>
          <a:spcPct val="0"/>
        </a:spcAft>
        <a:defRPr sz="3299" b="1">
          <a:solidFill>
            <a:schemeClr val="bg1"/>
          </a:solidFill>
          <a:latin typeface="Arial" charset="0"/>
          <a:ea typeface="黑体" pitchFamily="2" charset="-122"/>
        </a:defRPr>
      </a:lvl5pPr>
      <a:lvl6pPr marL="342809" algn="ctr" rtl="0" eaLnBrk="1" fontAlgn="base" hangingPunct="1">
        <a:spcBef>
          <a:spcPct val="0"/>
        </a:spcBef>
        <a:spcAft>
          <a:spcPct val="0"/>
        </a:spcAft>
        <a:defRPr sz="3299" b="1">
          <a:solidFill>
            <a:schemeClr val="bg1"/>
          </a:solidFill>
          <a:latin typeface="Arial" charset="0"/>
          <a:ea typeface="黑体" pitchFamily="2" charset="-122"/>
        </a:defRPr>
      </a:lvl6pPr>
      <a:lvl7pPr marL="685617" algn="ctr" rtl="0" eaLnBrk="1" fontAlgn="base" hangingPunct="1">
        <a:spcBef>
          <a:spcPct val="0"/>
        </a:spcBef>
        <a:spcAft>
          <a:spcPct val="0"/>
        </a:spcAft>
        <a:defRPr sz="3299" b="1">
          <a:solidFill>
            <a:schemeClr val="bg1"/>
          </a:solidFill>
          <a:latin typeface="Arial" charset="0"/>
          <a:ea typeface="黑体" pitchFamily="2" charset="-122"/>
        </a:defRPr>
      </a:lvl7pPr>
      <a:lvl8pPr marL="1028426" algn="ctr" rtl="0" eaLnBrk="1" fontAlgn="base" hangingPunct="1">
        <a:spcBef>
          <a:spcPct val="0"/>
        </a:spcBef>
        <a:spcAft>
          <a:spcPct val="0"/>
        </a:spcAft>
        <a:defRPr sz="3299" b="1">
          <a:solidFill>
            <a:schemeClr val="bg1"/>
          </a:solidFill>
          <a:latin typeface="Arial" charset="0"/>
          <a:ea typeface="黑体" pitchFamily="2" charset="-122"/>
        </a:defRPr>
      </a:lvl8pPr>
      <a:lvl9pPr marL="1371234" algn="ctr" rtl="0" eaLnBrk="1" fontAlgn="base" hangingPunct="1">
        <a:spcBef>
          <a:spcPct val="0"/>
        </a:spcBef>
        <a:spcAft>
          <a:spcPct val="0"/>
        </a:spcAft>
        <a:defRPr sz="3299" b="1">
          <a:solidFill>
            <a:schemeClr val="bg1"/>
          </a:solidFill>
          <a:latin typeface="Arial" charset="0"/>
          <a:ea typeface="黑体" pitchFamily="2" charset="-122"/>
        </a:defRPr>
      </a:lvl9pPr>
    </p:titleStyle>
    <p:bodyStyle>
      <a:lvl1pPr marL="257106" indent="-257106" algn="l" rtl="0" eaLnBrk="1" fontAlgn="base" hangingPunct="1">
        <a:spcBef>
          <a:spcPct val="20000"/>
        </a:spcBef>
        <a:spcAft>
          <a:spcPct val="0"/>
        </a:spcAft>
        <a:buChar char="•"/>
        <a:defRPr sz="2399">
          <a:solidFill>
            <a:schemeClr val="tx1"/>
          </a:solidFill>
          <a:latin typeface="+mn-lt"/>
          <a:ea typeface="+mn-ea"/>
          <a:cs typeface="+mn-cs"/>
        </a:defRPr>
      </a:lvl1pPr>
      <a:lvl2pPr marL="557064" indent="-214255" algn="l" rtl="0" eaLnBrk="1" fontAlgn="base" hangingPunct="1">
        <a:spcBef>
          <a:spcPct val="20000"/>
        </a:spcBef>
        <a:spcAft>
          <a:spcPct val="0"/>
        </a:spcAft>
        <a:buChar char="–"/>
        <a:defRPr sz="2099">
          <a:solidFill>
            <a:schemeClr val="tx1"/>
          </a:solidFill>
          <a:latin typeface="+mn-lt"/>
          <a:ea typeface="+mn-ea"/>
        </a:defRPr>
      </a:lvl2pPr>
      <a:lvl3pPr marL="857021" indent="-171404" algn="l" rtl="0" eaLnBrk="1" fontAlgn="base" hangingPunct="1">
        <a:spcBef>
          <a:spcPct val="20000"/>
        </a:spcBef>
        <a:spcAft>
          <a:spcPct val="0"/>
        </a:spcAft>
        <a:buChar char="•"/>
        <a:defRPr sz="1800">
          <a:solidFill>
            <a:schemeClr val="tx1"/>
          </a:solidFill>
          <a:latin typeface="+mn-lt"/>
          <a:ea typeface="+mn-ea"/>
        </a:defRPr>
      </a:lvl3pPr>
      <a:lvl4pPr marL="1199830" indent="-171404" algn="l" rtl="0" eaLnBrk="1" fontAlgn="base" hangingPunct="1">
        <a:spcBef>
          <a:spcPct val="20000"/>
        </a:spcBef>
        <a:spcAft>
          <a:spcPct val="0"/>
        </a:spcAft>
        <a:buChar char="–"/>
        <a:defRPr sz="1500">
          <a:solidFill>
            <a:schemeClr val="tx1"/>
          </a:solidFill>
          <a:latin typeface="+mn-lt"/>
          <a:ea typeface="+mn-ea"/>
        </a:defRPr>
      </a:lvl4pPr>
      <a:lvl5pPr marL="1542639" indent="-171404" algn="l" rtl="0" eaLnBrk="1" fontAlgn="base" hangingPunct="1">
        <a:spcBef>
          <a:spcPct val="20000"/>
        </a:spcBef>
        <a:spcAft>
          <a:spcPct val="0"/>
        </a:spcAft>
        <a:buChar char="»"/>
        <a:defRPr sz="1500">
          <a:solidFill>
            <a:schemeClr val="tx1"/>
          </a:solidFill>
          <a:latin typeface="+mn-lt"/>
          <a:ea typeface="+mn-ea"/>
        </a:defRPr>
      </a:lvl5pPr>
      <a:lvl6pPr marL="1885447" indent="-171404" algn="l" rtl="0" eaLnBrk="1" fontAlgn="base" hangingPunct="1">
        <a:spcBef>
          <a:spcPct val="20000"/>
        </a:spcBef>
        <a:spcAft>
          <a:spcPct val="0"/>
        </a:spcAft>
        <a:buChar char="»"/>
        <a:defRPr sz="1500">
          <a:solidFill>
            <a:schemeClr val="tx1"/>
          </a:solidFill>
          <a:latin typeface="+mn-lt"/>
          <a:ea typeface="+mn-ea"/>
        </a:defRPr>
      </a:lvl6pPr>
      <a:lvl7pPr marL="2228256" indent="-171404" algn="l" rtl="0" eaLnBrk="1" fontAlgn="base" hangingPunct="1">
        <a:spcBef>
          <a:spcPct val="20000"/>
        </a:spcBef>
        <a:spcAft>
          <a:spcPct val="0"/>
        </a:spcAft>
        <a:buChar char="»"/>
        <a:defRPr sz="1500">
          <a:solidFill>
            <a:schemeClr val="tx1"/>
          </a:solidFill>
          <a:latin typeface="+mn-lt"/>
          <a:ea typeface="+mn-ea"/>
        </a:defRPr>
      </a:lvl7pPr>
      <a:lvl8pPr marL="2571064" indent="-171404" algn="l" rtl="0" eaLnBrk="1" fontAlgn="base" hangingPunct="1">
        <a:spcBef>
          <a:spcPct val="20000"/>
        </a:spcBef>
        <a:spcAft>
          <a:spcPct val="0"/>
        </a:spcAft>
        <a:buChar char="»"/>
        <a:defRPr sz="1500">
          <a:solidFill>
            <a:schemeClr val="tx1"/>
          </a:solidFill>
          <a:latin typeface="+mn-lt"/>
          <a:ea typeface="+mn-ea"/>
        </a:defRPr>
      </a:lvl8pPr>
      <a:lvl9pPr marL="2913873" indent="-171404" algn="l" rtl="0" eaLnBrk="1" fontAlgn="base" hangingPunct="1">
        <a:spcBef>
          <a:spcPct val="20000"/>
        </a:spcBef>
        <a:spcAft>
          <a:spcPct val="0"/>
        </a:spcAft>
        <a:buChar char="»"/>
        <a:defRPr sz="1500">
          <a:solidFill>
            <a:schemeClr val="tx1"/>
          </a:solidFill>
          <a:latin typeface="+mn-lt"/>
          <a:ea typeface="+mn-ea"/>
        </a:defRPr>
      </a:lvl9pPr>
    </p:bodyStyle>
    <p:otherStyle>
      <a:defPPr>
        <a:defRPr lang="zh-CN"/>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94" name="Rectangle 78"/>
          <p:cNvSpPr>
            <a:spLocks noChangeArrowheads="1"/>
          </p:cNvSpPr>
          <p:nvPr/>
        </p:nvSpPr>
        <p:spPr bwMode="auto">
          <a:xfrm>
            <a:off x="0" y="0"/>
            <a:ext cx="9144000" cy="5143500"/>
          </a:xfrm>
          <a:prstGeom prst="rect">
            <a:avLst/>
          </a:prstGeom>
          <a:solidFill>
            <a:srgbClr val="EAEAEA"/>
          </a:solidFill>
          <a:ln w="9525">
            <a:noFill/>
            <a:miter lim="800000"/>
            <a:headEnd/>
            <a:tailEnd/>
          </a:ln>
          <a:effectLst/>
        </p:spPr>
        <p:txBody>
          <a:bodyPr wrap="none" lIns="91347" tIns="45674" rIns="91347" bIns="45674" anchor="ctr"/>
          <a:lstStyle/>
          <a:p>
            <a:endParaRPr lang="zh-CN" altLang="en-US"/>
          </a:p>
        </p:txBody>
      </p:sp>
      <p:sp>
        <p:nvSpPr>
          <p:cNvPr id="9219" name="Rectangle 13"/>
          <p:cNvSpPr>
            <a:spLocks noGrp="1" noChangeArrowheads="1"/>
          </p:cNvSpPr>
          <p:nvPr>
            <p:ph type="title"/>
          </p:nvPr>
        </p:nvSpPr>
        <p:spPr bwMode="auto">
          <a:xfrm>
            <a:off x="657054" y="244090"/>
            <a:ext cx="7828702" cy="653653"/>
          </a:xfrm>
          <a:prstGeom prst="rect">
            <a:avLst/>
          </a:prstGeom>
          <a:noFill/>
          <a:ln w="9525">
            <a:noFill/>
            <a:miter lim="800000"/>
            <a:headEnd/>
            <a:tailEnd/>
          </a:ln>
          <a:effectLst/>
        </p:spPr>
        <p:txBody>
          <a:bodyPr vert="horz" wrap="square" lIns="0" tIns="40022" rIns="80046" bIns="40022" numCol="1" anchor="ctr" anchorCtr="0" compatLnSpc="1">
            <a:prstTxWarp prst="textNoShape">
              <a:avLst/>
            </a:prstTxWarp>
          </a:bodyPr>
          <a:lstStyle/>
          <a:p>
            <a:pPr lvl="0"/>
            <a:r>
              <a:rPr lang="zh-CN" altLang="en-US" smtClean="0"/>
              <a:t>单击此处编辑母版标题样式</a:t>
            </a:r>
            <a:endParaRPr lang="zh-CN" altLang="en-US" dirty="0" smtClean="0"/>
          </a:p>
        </p:txBody>
      </p:sp>
      <p:sp>
        <p:nvSpPr>
          <p:cNvPr id="9220"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058" tIns="40028" rIns="80058" bIns="4002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dirty="0" smtClean="0"/>
          </a:p>
        </p:txBody>
      </p:sp>
      <p:sp>
        <p:nvSpPr>
          <p:cNvPr id="9293" name="Text Box 77"/>
          <p:cNvSpPr txBox="1">
            <a:spLocks noChangeArrowheads="1"/>
          </p:cNvSpPr>
          <p:nvPr/>
        </p:nvSpPr>
        <p:spPr bwMode="auto">
          <a:xfrm>
            <a:off x="-2884134" y="997751"/>
            <a:ext cx="2775815" cy="3701562"/>
          </a:xfrm>
          <a:prstGeom prst="rect">
            <a:avLst/>
          </a:prstGeom>
          <a:noFill/>
          <a:ln w="9525" algn="ctr">
            <a:noFill/>
            <a:miter lim="800000"/>
            <a:headEnd/>
            <a:tailEnd/>
          </a:ln>
          <a:effectLst/>
        </p:spPr>
        <p:txBody>
          <a:bodyPr lIns="78264" tIns="39134" rIns="78264" bIns="39134">
            <a:spAutoFit/>
          </a:bodyPr>
          <a:lstStyle/>
          <a:p>
            <a:pPr algn="r" defTabSz="783446">
              <a:spcBef>
                <a:spcPct val="20000"/>
              </a:spcBef>
            </a:pPr>
            <a:r>
              <a:rPr lang="zh-CN" altLang="en-US" sz="1100" dirty="0">
                <a:solidFill>
                  <a:schemeClr val="bg1"/>
                </a:solidFill>
                <a:latin typeface="FrutigerNext LT Regular" pitchFamily="34" charset="0"/>
              </a:rPr>
              <a:t> </a:t>
            </a:r>
            <a:r>
              <a:rPr lang="en-US" altLang="zh-CN" sz="1100" dirty="0">
                <a:solidFill>
                  <a:srgbClr val="FFFFFF"/>
                </a:solidFill>
                <a:latin typeface="FrutigerNext LT Regular" pitchFamily="34" charset="0"/>
              </a:rPr>
              <a:t>Content Page Title </a:t>
            </a:r>
          </a:p>
          <a:p>
            <a:pPr algn="r" defTabSz="783446">
              <a:spcBef>
                <a:spcPct val="20000"/>
              </a:spcBef>
            </a:pPr>
            <a:r>
              <a:rPr lang="en-US" altLang="zh-CN" sz="1100" dirty="0">
                <a:solidFill>
                  <a:srgbClr val="FFFFFF"/>
                </a:solidFill>
                <a:latin typeface="FrutigerNext LT Regular" pitchFamily="34" charset="0"/>
              </a:rPr>
              <a:t>35-40pt  </a:t>
            </a:r>
            <a:endParaRPr lang="zh-CN" altLang="en-US" sz="1100" dirty="0">
              <a:solidFill>
                <a:srgbClr val="FFFFFF"/>
              </a:solidFill>
              <a:latin typeface="FrutigerNext LT Regular" pitchFamily="34" charset="0"/>
            </a:endParaRPr>
          </a:p>
          <a:p>
            <a:pPr algn="r" defTabSz="783446">
              <a:spcBef>
                <a:spcPct val="20000"/>
              </a:spcBef>
            </a:pPr>
            <a:r>
              <a:rPr lang="en-US" altLang="zh-CN" sz="1100" dirty="0">
                <a:solidFill>
                  <a:srgbClr val="FFFFFF"/>
                </a:solidFill>
                <a:latin typeface="FrutigerNext LT Regular" pitchFamily="34" charset="0"/>
              </a:rPr>
              <a:t>Color: R153 G0 B0</a:t>
            </a:r>
          </a:p>
          <a:p>
            <a:pPr algn="r" defTabSz="783446">
              <a:spcBef>
                <a:spcPct val="20000"/>
              </a:spcBef>
            </a:pPr>
            <a:r>
              <a:rPr lang="en-US" altLang="zh-CN" sz="1100" dirty="0">
                <a:solidFill>
                  <a:srgbClr val="FFFFFF"/>
                </a:solidFill>
                <a:latin typeface="FrutigerNext LT Regular" pitchFamily="34" charset="0"/>
              </a:rPr>
              <a:t>Corporate Font: </a:t>
            </a:r>
          </a:p>
          <a:p>
            <a:pPr algn="r" defTabSz="783446">
              <a:spcBef>
                <a:spcPct val="20000"/>
              </a:spcBef>
            </a:pPr>
            <a:r>
              <a:rPr lang="en-US" altLang="zh-CN" sz="1100" dirty="0" err="1">
                <a:solidFill>
                  <a:srgbClr val="FFFFFF"/>
                </a:solidFill>
                <a:latin typeface="FrutigerNext LT Regular" pitchFamily="34" charset="0"/>
              </a:rPr>
              <a:t>FrutigerNext</a:t>
            </a:r>
            <a:r>
              <a:rPr lang="en-US" altLang="zh-CN" sz="1100" dirty="0">
                <a:solidFill>
                  <a:srgbClr val="FFFFFF"/>
                </a:solidFill>
                <a:latin typeface="FrutigerNext LT Regular" pitchFamily="34" charset="0"/>
              </a:rPr>
              <a:t> LT Medium</a:t>
            </a:r>
          </a:p>
          <a:p>
            <a:pPr algn="r" defTabSz="783446">
              <a:spcBef>
                <a:spcPct val="20000"/>
              </a:spcBef>
            </a:pPr>
            <a:r>
              <a:rPr lang="en-US" altLang="zh-CN" sz="1100" dirty="0">
                <a:solidFill>
                  <a:srgbClr val="FFFFFF"/>
                </a:solidFill>
                <a:latin typeface="FrutigerNext LT Regular" pitchFamily="34" charset="0"/>
              </a:rPr>
              <a:t>Font to be used by customers and partners:  </a:t>
            </a:r>
          </a:p>
          <a:p>
            <a:pPr algn="r" defTabSz="783446">
              <a:spcBef>
                <a:spcPct val="20000"/>
              </a:spcBef>
            </a:pPr>
            <a:r>
              <a:rPr lang="en-US" altLang="zh-CN" sz="1100" dirty="0">
                <a:solidFill>
                  <a:srgbClr val="FFFFFF"/>
                </a:solidFill>
                <a:latin typeface="FrutigerNext LT Regular" pitchFamily="34" charset="0"/>
              </a:rPr>
              <a:t>Arial</a:t>
            </a:r>
          </a:p>
          <a:p>
            <a:pPr algn="r" defTabSz="783446">
              <a:spcBef>
                <a:spcPct val="20000"/>
              </a:spcBef>
            </a:pPr>
            <a:endParaRPr lang="en-US" altLang="zh-CN" sz="1100" dirty="0">
              <a:solidFill>
                <a:srgbClr val="FFFFFF"/>
              </a:solidFill>
              <a:latin typeface="FrutigerNext LT Regular" pitchFamily="34" charset="0"/>
            </a:endParaRPr>
          </a:p>
          <a:p>
            <a:pPr algn="r" defTabSz="783446">
              <a:spcBef>
                <a:spcPct val="20000"/>
              </a:spcBef>
            </a:pPr>
            <a:endParaRPr lang="zh-CN" altLang="en-US" sz="1100" dirty="0">
              <a:solidFill>
                <a:srgbClr val="FFFFFF"/>
              </a:solidFill>
              <a:latin typeface="FrutigerNext LT Regular" pitchFamily="34" charset="0"/>
            </a:endParaRPr>
          </a:p>
          <a:p>
            <a:pPr algn="r" defTabSz="783446">
              <a:spcBef>
                <a:spcPct val="20000"/>
              </a:spcBef>
            </a:pPr>
            <a:r>
              <a:rPr lang="zh-CN" altLang="en-US" sz="1100" dirty="0">
                <a:solidFill>
                  <a:srgbClr val="FFFFFF"/>
                </a:solidFill>
                <a:latin typeface="FrutigerNext LT Regular" pitchFamily="34" charset="0"/>
              </a:rPr>
              <a:t> </a:t>
            </a:r>
            <a:r>
              <a:rPr lang="en-US" altLang="zh-CN" sz="1100" dirty="0">
                <a:solidFill>
                  <a:srgbClr val="FFFFFF"/>
                </a:solidFill>
                <a:latin typeface="FrutigerNext LT Regular" pitchFamily="34" charset="0"/>
              </a:rPr>
              <a:t>Content Page Text :</a:t>
            </a:r>
          </a:p>
          <a:p>
            <a:pPr algn="r" defTabSz="783446">
              <a:spcBef>
                <a:spcPct val="20000"/>
              </a:spcBef>
            </a:pPr>
            <a:r>
              <a:rPr lang="en-US" altLang="zh-CN" sz="1100" dirty="0">
                <a:solidFill>
                  <a:srgbClr val="FFFFFF"/>
                </a:solidFill>
                <a:latin typeface="FrutigerNext LT Regular" pitchFamily="34" charset="0"/>
              </a:rPr>
              <a:t>28-30pt</a:t>
            </a:r>
          </a:p>
          <a:p>
            <a:pPr algn="r" defTabSz="783446" eaLnBrk="0" hangingPunct="0">
              <a:spcBef>
                <a:spcPct val="20000"/>
              </a:spcBef>
            </a:pPr>
            <a:r>
              <a:rPr lang="en-US" sz="1100" noProof="1">
                <a:solidFill>
                  <a:srgbClr val="FFFFFF"/>
                </a:solidFill>
                <a:latin typeface="FrutigerNext LT Regular" pitchFamily="34" charset="0"/>
              </a:rPr>
              <a:t>Bullets level 2-5</a:t>
            </a:r>
          </a:p>
          <a:p>
            <a:pPr algn="r" defTabSz="783446" eaLnBrk="0" hangingPunct="0">
              <a:spcBef>
                <a:spcPct val="20000"/>
              </a:spcBef>
            </a:pPr>
            <a:r>
              <a:rPr lang="en-US" altLang="zh-CN" sz="1100" dirty="0">
                <a:solidFill>
                  <a:srgbClr val="FFFFFF"/>
                </a:solidFill>
                <a:latin typeface="FrutigerNext LT Regular" pitchFamily="34" charset="0"/>
              </a:rPr>
              <a:t>20-30pt  </a:t>
            </a:r>
          </a:p>
          <a:p>
            <a:pPr algn="r" defTabSz="783446">
              <a:spcBef>
                <a:spcPct val="20000"/>
              </a:spcBef>
            </a:pPr>
            <a:r>
              <a:rPr lang="en-US" altLang="zh-CN" sz="1100" dirty="0" err="1">
                <a:solidFill>
                  <a:srgbClr val="FFFFFF"/>
                </a:solidFill>
                <a:latin typeface="FrutigerNext LT Regular" pitchFamily="34" charset="0"/>
              </a:rPr>
              <a:t>Color:Black</a:t>
            </a:r>
            <a:endParaRPr lang="en-US" altLang="zh-CN" sz="1100" dirty="0">
              <a:solidFill>
                <a:srgbClr val="FFFFFF"/>
              </a:solidFill>
              <a:latin typeface="FrutigerNext LT Regular" pitchFamily="34" charset="0"/>
            </a:endParaRPr>
          </a:p>
          <a:p>
            <a:pPr algn="r" defTabSz="783446">
              <a:spcBef>
                <a:spcPct val="20000"/>
              </a:spcBef>
            </a:pPr>
            <a:r>
              <a:rPr lang="en-US" altLang="zh-CN" sz="1100" dirty="0">
                <a:solidFill>
                  <a:srgbClr val="FFFFFF"/>
                </a:solidFill>
                <a:latin typeface="FrutigerNext LT Regular" pitchFamily="34" charset="0"/>
              </a:rPr>
              <a:t>Corporate Font: </a:t>
            </a:r>
          </a:p>
          <a:p>
            <a:pPr algn="r" defTabSz="783446">
              <a:spcBef>
                <a:spcPct val="20000"/>
              </a:spcBef>
            </a:pPr>
            <a:r>
              <a:rPr lang="en-US" altLang="zh-CN" sz="1100" dirty="0" err="1">
                <a:solidFill>
                  <a:srgbClr val="FFFFFF"/>
                </a:solidFill>
                <a:latin typeface="FrutigerNext LT Regular" pitchFamily="34" charset="0"/>
              </a:rPr>
              <a:t>FrutigerNext</a:t>
            </a:r>
            <a:r>
              <a:rPr lang="en-US" altLang="zh-CN" sz="1100" dirty="0">
                <a:solidFill>
                  <a:srgbClr val="FFFFFF"/>
                </a:solidFill>
                <a:latin typeface="FrutigerNext LT Regular" pitchFamily="34" charset="0"/>
              </a:rPr>
              <a:t> LT Medium</a:t>
            </a:r>
          </a:p>
          <a:p>
            <a:pPr algn="r" defTabSz="783446">
              <a:spcBef>
                <a:spcPct val="20000"/>
              </a:spcBef>
            </a:pPr>
            <a:r>
              <a:rPr lang="en-US" altLang="zh-CN" sz="1100" dirty="0">
                <a:solidFill>
                  <a:srgbClr val="FFFFFF"/>
                </a:solidFill>
                <a:latin typeface="FrutigerNext LT Regular" pitchFamily="34" charset="0"/>
              </a:rPr>
              <a:t>Font to be used by customers and partners:  </a:t>
            </a:r>
          </a:p>
          <a:p>
            <a:pPr algn="r" defTabSz="783446">
              <a:spcBef>
                <a:spcPct val="20000"/>
              </a:spcBef>
            </a:pPr>
            <a:r>
              <a:rPr lang="en-US" altLang="zh-CN" sz="1100" dirty="0">
                <a:solidFill>
                  <a:srgbClr val="FFFFFF"/>
                </a:solidFill>
                <a:latin typeface="FrutigerNext LT Regular" pitchFamily="34" charset="0"/>
              </a:rPr>
              <a:t>Arial</a:t>
            </a:r>
            <a:endParaRPr lang="zh-CN" altLang="en-US" sz="1100" dirty="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baseline="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67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2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69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563" indent="-342563" algn="l" rtl="0" eaLnBrk="1" fontAlgn="base" hangingPunct="1">
        <a:lnSpc>
          <a:spcPct val="140000"/>
        </a:lnSpc>
        <a:spcBef>
          <a:spcPct val="0"/>
        </a:spcBef>
        <a:spcAft>
          <a:spcPct val="0"/>
        </a:spcAft>
        <a:buClr>
          <a:srgbClr val="808080"/>
        </a:buClr>
        <a:buSzPct val="60000"/>
        <a:buFont typeface="Wingdings" pitchFamily="2" charset="2"/>
        <a:buChar char="l"/>
        <a:defRPr sz="2000" b="1" baseline="0">
          <a:solidFill>
            <a:schemeClr val="tx1"/>
          </a:solidFill>
          <a:latin typeface="微软雅黑" pitchFamily="34" charset="-122"/>
          <a:ea typeface="微软雅黑" pitchFamily="34" charset="-122"/>
          <a:cs typeface="+mn-cs"/>
        </a:defRPr>
      </a:lvl1pPr>
      <a:lvl2pPr marL="742213" indent="-285469" algn="l" rtl="0" eaLnBrk="1" fontAlgn="base" hangingPunct="1">
        <a:lnSpc>
          <a:spcPct val="140000"/>
        </a:lnSpc>
        <a:spcBef>
          <a:spcPct val="0"/>
        </a:spcBef>
        <a:spcAft>
          <a:spcPct val="0"/>
        </a:spcAft>
        <a:buSzPct val="50000"/>
        <a:buFont typeface="Wingdings" pitchFamily="2" charset="2"/>
        <a:buChar char="p"/>
        <a:defRPr baseline="0">
          <a:solidFill>
            <a:schemeClr val="tx1"/>
          </a:solidFill>
          <a:latin typeface="微软雅黑" pitchFamily="34" charset="-122"/>
          <a:ea typeface="微软雅黑" pitchFamily="34" charset="-122"/>
          <a:cs typeface="+mn-cs"/>
        </a:defRPr>
      </a:lvl2pPr>
      <a:lvl3pPr marL="1141865" indent="-228375" algn="l" rtl="0" eaLnBrk="1" fontAlgn="base" hangingPunct="1">
        <a:lnSpc>
          <a:spcPct val="140000"/>
        </a:lnSpc>
        <a:spcBef>
          <a:spcPct val="0"/>
        </a:spcBef>
        <a:spcAft>
          <a:spcPct val="0"/>
        </a:spcAft>
        <a:buSzPct val="50000"/>
        <a:buFont typeface="Wingdings" pitchFamily="2" charset="2"/>
        <a:buChar char="n"/>
        <a:defRPr sz="1600" baseline="0">
          <a:solidFill>
            <a:schemeClr val="tx1"/>
          </a:solidFill>
          <a:latin typeface="微软雅黑" pitchFamily="34" charset="-122"/>
          <a:ea typeface="微软雅黑" pitchFamily="34" charset="-122"/>
          <a:cs typeface="+mn-cs"/>
        </a:defRPr>
      </a:lvl3pPr>
      <a:lvl4pPr marL="1598613" indent="-228375" algn="l" rtl="0" eaLnBrk="1" fontAlgn="base" hangingPunct="1">
        <a:lnSpc>
          <a:spcPct val="140000"/>
        </a:lnSpc>
        <a:spcBef>
          <a:spcPct val="0"/>
        </a:spcBef>
        <a:spcAft>
          <a:spcPct val="0"/>
        </a:spcAft>
        <a:buChar char="–"/>
        <a:defRPr sz="1300" baseline="0">
          <a:solidFill>
            <a:schemeClr val="tx1"/>
          </a:solidFill>
          <a:latin typeface="微软雅黑" pitchFamily="34" charset="-122"/>
          <a:ea typeface="微软雅黑" pitchFamily="34" charset="-122"/>
          <a:cs typeface="+mn-cs"/>
        </a:defRPr>
      </a:lvl4pPr>
      <a:lvl5pPr marL="2055358" indent="-228375" algn="l" rtl="0" eaLnBrk="1" fontAlgn="base" hangingPunct="1">
        <a:lnSpc>
          <a:spcPct val="140000"/>
        </a:lnSpc>
        <a:spcBef>
          <a:spcPct val="0"/>
        </a:spcBef>
        <a:spcAft>
          <a:spcPct val="0"/>
        </a:spcAft>
        <a:buFont typeface="Arial" pitchFamily="34" charset="0"/>
        <a:buChar char="~"/>
        <a:defRPr sz="1200" baseline="0">
          <a:solidFill>
            <a:schemeClr val="tx1"/>
          </a:solidFill>
          <a:latin typeface="微软雅黑" pitchFamily="34" charset="-122"/>
          <a:ea typeface="微软雅黑" pitchFamily="34" charset="-122"/>
          <a:cs typeface="+mn-cs"/>
        </a:defRPr>
      </a:lvl5pPr>
      <a:lvl6pPr marL="251210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854"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5600"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34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494" rtl="0" eaLnBrk="1" latinLnBrk="0" hangingPunct="1">
        <a:defRPr sz="1700" kern="1200">
          <a:solidFill>
            <a:schemeClr val="tx1"/>
          </a:solidFill>
          <a:latin typeface="+mn-lt"/>
          <a:ea typeface="+mn-ea"/>
          <a:cs typeface="+mn-cs"/>
        </a:defRPr>
      </a:lvl1pPr>
      <a:lvl2pPr marL="456752" algn="l" defTabSz="913494" rtl="0" eaLnBrk="1" latinLnBrk="0" hangingPunct="1">
        <a:defRPr sz="1700" kern="1200">
          <a:solidFill>
            <a:schemeClr val="tx1"/>
          </a:solidFill>
          <a:latin typeface="+mn-lt"/>
          <a:ea typeface="+mn-ea"/>
          <a:cs typeface="+mn-cs"/>
        </a:defRPr>
      </a:lvl2pPr>
      <a:lvl3pPr marL="913494" algn="l" defTabSz="913494" rtl="0" eaLnBrk="1" latinLnBrk="0" hangingPunct="1">
        <a:defRPr sz="1700" kern="1200">
          <a:solidFill>
            <a:schemeClr val="tx1"/>
          </a:solidFill>
          <a:latin typeface="+mn-lt"/>
          <a:ea typeface="+mn-ea"/>
          <a:cs typeface="+mn-cs"/>
        </a:defRPr>
      </a:lvl3pPr>
      <a:lvl4pPr marL="1370241" algn="l" defTabSz="913494" rtl="0" eaLnBrk="1" latinLnBrk="0" hangingPunct="1">
        <a:defRPr sz="1700" kern="1200">
          <a:solidFill>
            <a:schemeClr val="tx1"/>
          </a:solidFill>
          <a:latin typeface="+mn-lt"/>
          <a:ea typeface="+mn-ea"/>
          <a:cs typeface="+mn-cs"/>
        </a:defRPr>
      </a:lvl4pPr>
      <a:lvl5pPr marL="1826986" algn="l" defTabSz="913494" rtl="0" eaLnBrk="1" latinLnBrk="0" hangingPunct="1">
        <a:defRPr sz="1700" kern="1200">
          <a:solidFill>
            <a:schemeClr val="tx1"/>
          </a:solidFill>
          <a:latin typeface="+mn-lt"/>
          <a:ea typeface="+mn-ea"/>
          <a:cs typeface="+mn-cs"/>
        </a:defRPr>
      </a:lvl5pPr>
      <a:lvl6pPr marL="2283732" algn="l" defTabSz="913494" rtl="0" eaLnBrk="1" latinLnBrk="0" hangingPunct="1">
        <a:defRPr sz="1700" kern="1200">
          <a:solidFill>
            <a:schemeClr val="tx1"/>
          </a:solidFill>
          <a:latin typeface="+mn-lt"/>
          <a:ea typeface="+mn-ea"/>
          <a:cs typeface="+mn-cs"/>
        </a:defRPr>
      </a:lvl6pPr>
      <a:lvl7pPr marL="2740483" algn="l" defTabSz="913494" rtl="0" eaLnBrk="1" latinLnBrk="0" hangingPunct="1">
        <a:defRPr sz="1700" kern="1200">
          <a:solidFill>
            <a:schemeClr val="tx1"/>
          </a:solidFill>
          <a:latin typeface="+mn-lt"/>
          <a:ea typeface="+mn-ea"/>
          <a:cs typeface="+mn-cs"/>
        </a:defRPr>
      </a:lvl7pPr>
      <a:lvl8pPr marL="3197226" algn="l" defTabSz="913494" rtl="0" eaLnBrk="1" latinLnBrk="0" hangingPunct="1">
        <a:defRPr sz="1700" kern="1200">
          <a:solidFill>
            <a:schemeClr val="tx1"/>
          </a:solidFill>
          <a:latin typeface="+mn-lt"/>
          <a:ea typeface="+mn-ea"/>
          <a:cs typeface="+mn-cs"/>
        </a:defRPr>
      </a:lvl8pPr>
      <a:lvl9pPr marL="3653971" algn="l" defTabSz="913494"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2"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2"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3"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4" cstate="screen"/>
          <a:srcRect/>
          <a:stretch>
            <a:fillRect/>
          </a:stretch>
        </p:blipFill>
        <p:spPr bwMode="auto">
          <a:xfrm>
            <a:off x="7634687" y="4794660"/>
            <a:ext cx="971297" cy="230981"/>
          </a:xfrm>
          <a:prstGeom prst="rect">
            <a:avLst/>
          </a:prstGeom>
          <a:noFill/>
        </p:spPr>
      </p:pic>
      <p:sp>
        <p:nvSpPr>
          <p:cNvPr id="154" name="Text Box 8"/>
          <p:cNvSpPr txBox="1">
            <a:spLocks noChangeArrowheads="1"/>
          </p:cNvSpPr>
          <p:nvPr/>
        </p:nvSpPr>
        <p:spPr bwMode="auto">
          <a:xfrm>
            <a:off x="657061" y="4876811"/>
            <a:ext cx="253225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3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90"/>
            <a:ext cx="7828702" cy="653653"/>
          </a:xfrm>
          <a:prstGeom prst="rect">
            <a:avLst/>
          </a:prstGeom>
          <a:noFill/>
          <a:ln w="9525">
            <a:noFill/>
            <a:miter lim="800000"/>
            <a:headEnd/>
            <a:tailEnd/>
          </a:ln>
          <a:effectLst/>
        </p:spPr>
        <p:txBody>
          <a:bodyPr vert="horz" wrap="square" lIns="0" tIns="40022" rIns="80046" bIns="40022" numCol="1" anchor="ctr" anchorCtr="0" compatLnSpc="1">
            <a:prstTxWarp prst="textNoShape">
              <a:avLst/>
            </a:prstTxWarp>
          </a:bodyPr>
          <a:lstStyle/>
          <a:p>
            <a:pPr lvl="0"/>
            <a:r>
              <a:rPr lang="zh-CN" altLang="en-US" smtClean="0"/>
              <a:t>单击此处编辑母版标题样式</a:t>
            </a:r>
            <a:endParaRPr lang="zh-CN" altLang="en-US" dirty="0" smtClean="0"/>
          </a:p>
        </p:txBody>
      </p:sp>
      <p:sp>
        <p:nvSpPr>
          <p:cNvPr id="10247" name="Rectangle 21"/>
          <p:cNvSpPr>
            <a:spLocks noChangeArrowheads="1"/>
          </p:cNvSpPr>
          <p:nvPr/>
        </p:nvSpPr>
        <p:spPr bwMode="auto">
          <a:xfrm>
            <a:off x="3851865" y="4876805"/>
            <a:ext cx="1642733" cy="184666"/>
          </a:xfrm>
          <a:prstGeom prst="rect">
            <a:avLst/>
          </a:prstGeom>
          <a:noFill/>
          <a:ln w="9525" algn="ctr">
            <a:noFill/>
            <a:miter lim="800000"/>
            <a:headEnd/>
            <a:tailEnd/>
          </a:ln>
          <a:effectLst/>
        </p:spPr>
        <p:txBody>
          <a:bodyPr wrap="none" lIns="79998" tIns="0" rIns="79998" bIns="0">
            <a:spAutoFit/>
          </a:bodyPr>
          <a:lstStyle/>
          <a:p>
            <a:pPr defTabSz="800895" eaLnBrk="0" hangingPunct="0"/>
            <a:r>
              <a:rPr lang="en-US" altLang="zh-CN" sz="1200" dirty="0" err="1">
                <a:latin typeface="FrutigerNext LT Bold" pitchFamily="20" charset="0"/>
                <a:ea typeface="MS PGothic" pitchFamily="34" charset="-128"/>
              </a:rPr>
              <a:t>Huawei</a:t>
            </a:r>
            <a:r>
              <a:rPr lang="en-US" altLang="zh-CN" sz="1200" dirty="0">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058" tIns="40028" rIns="80058" bIns="4002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smtClean="0"/>
          </a:p>
        </p:txBody>
      </p:sp>
      <p:grpSp>
        <p:nvGrpSpPr>
          <p:cNvPr id="3" name="Group 88"/>
          <p:cNvGrpSpPr>
            <a:grpSpLocks/>
          </p:cNvGrpSpPr>
          <p:nvPr/>
        </p:nvGrpSpPr>
        <p:grpSpPr bwMode="auto">
          <a:xfrm>
            <a:off x="9324943"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p>
              </p:txBody>
            </p:sp>
          </p:grpSp>
        </p:grpSp>
      </p:grpSp>
      <p:sp>
        <p:nvSpPr>
          <p:cNvPr id="6149" name="Rectangle 5"/>
          <p:cNvSpPr>
            <a:spLocks noChangeArrowheads="1"/>
          </p:cNvSpPr>
          <p:nvPr/>
        </p:nvSpPr>
        <p:spPr bwMode="auto">
          <a:xfrm>
            <a:off x="6361059" y="4876804"/>
            <a:ext cx="2097335" cy="341710"/>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884134" y="997751"/>
            <a:ext cx="2775815" cy="3904695"/>
          </a:xfrm>
          <a:prstGeom prst="rect">
            <a:avLst/>
          </a:prstGeom>
          <a:noFill/>
          <a:ln w="9525" algn="ctr">
            <a:noFill/>
            <a:miter lim="800000"/>
            <a:headEnd/>
            <a:tailEnd/>
          </a:ln>
          <a:effectLst/>
        </p:spPr>
        <p:txBody>
          <a:bodyPr lIns="78264" tIns="39134" rIns="78264" bIns="39134">
            <a:spAutoFit/>
          </a:bodyPr>
          <a:lstStyle/>
          <a:p>
            <a:pPr algn="r" defTabSz="783446">
              <a:spcBef>
                <a:spcPct val="20000"/>
              </a:spcBef>
            </a:pPr>
            <a:r>
              <a:rPr lang="zh-CN" altLang="zh-CN" sz="1100" dirty="0">
                <a:solidFill>
                  <a:srgbClr val="FFFFFF"/>
                </a:solidFill>
                <a:latin typeface="FrutigerNext LT Regular" pitchFamily="34" charset="0"/>
              </a:rPr>
              <a:t>Slide title :32-35pt  </a:t>
            </a:r>
          </a:p>
          <a:p>
            <a:pPr algn="r" defTabSz="783446">
              <a:spcBef>
                <a:spcPct val="20000"/>
              </a:spcBef>
            </a:pPr>
            <a:r>
              <a:rPr lang="zh-CN" altLang="zh-CN" sz="1100" dirty="0">
                <a:solidFill>
                  <a:srgbClr val="FFFFFF"/>
                </a:solidFill>
                <a:latin typeface="FrutigerNext LT Regular" pitchFamily="34" charset="0"/>
              </a:rPr>
              <a:t>Color: R153 G0 B0</a:t>
            </a:r>
          </a:p>
          <a:p>
            <a:pPr algn="r" defTabSz="783446">
              <a:spcBef>
                <a:spcPct val="20000"/>
              </a:spcBef>
            </a:pPr>
            <a:r>
              <a:rPr lang="zh-CN" altLang="zh-CN" sz="1100" dirty="0">
                <a:solidFill>
                  <a:srgbClr val="FFFFFF"/>
                </a:solidFill>
                <a:latin typeface="FrutigerNext LT Regular" pitchFamily="34" charset="0"/>
              </a:rPr>
              <a:t>Corporate Font :</a:t>
            </a:r>
          </a:p>
          <a:p>
            <a:pPr algn="r" defTabSz="783446">
              <a:spcBef>
                <a:spcPct val="20000"/>
              </a:spcBef>
            </a:pPr>
            <a:r>
              <a:rPr lang="zh-CN" altLang="zh-CN" sz="1100" dirty="0">
                <a:solidFill>
                  <a:srgbClr val="FFFFFF"/>
                </a:solidFill>
                <a:latin typeface="FrutigerNext LT Regular" pitchFamily="34" charset="0"/>
              </a:rPr>
              <a:t>FrutigerNext LT Medium</a:t>
            </a:r>
          </a:p>
          <a:p>
            <a:pPr algn="r" defTabSz="783446">
              <a:spcBef>
                <a:spcPct val="20000"/>
              </a:spcBef>
            </a:pPr>
            <a:r>
              <a:rPr lang="zh-CN" altLang="zh-CN" sz="1100" dirty="0">
                <a:solidFill>
                  <a:srgbClr val="FFFFFF"/>
                </a:solidFill>
                <a:latin typeface="FrutigerNext LT Regular" pitchFamily="34" charset="0"/>
              </a:rPr>
              <a:t>Font to be used by customers and </a:t>
            </a:r>
          </a:p>
          <a:p>
            <a:pPr algn="r" defTabSz="783446">
              <a:spcBef>
                <a:spcPct val="20000"/>
              </a:spcBef>
            </a:pPr>
            <a:r>
              <a:rPr lang="zh-CN" altLang="zh-CN" sz="1100" dirty="0">
                <a:solidFill>
                  <a:srgbClr val="FFFFFF"/>
                </a:solidFill>
                <a:latin typeface="FrutigerNext LT Regular" pitchFamily="34" charset="0"/>
              </a:rPr>
              <a:t>partners : </a:t>
            </a:r>
          </a:p>
          <a:p>
            <a:pPr algn="r" defTabSz="783446">
              <a:spcBef>
                <a:spcPct val="20000"/>
              </a:spcBef>
            </a:pPr>
            <a:r>
              <a:rPr lang="zh-CN" altLang="zh-CN" sz="1100" dirty="0">
                <a:solidFill>
                  <a:srgbClr val="FFFFFF"/>
                </a:solidFill>
                <a:latin typeface="FrutigerNext LT Regular" pitchFamily="34" charset="0"/>
              </a:rPr>
              <a:t>Arial</a:t>
            </a: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r>
              <a:rPr lang="zh-CN" altLang="zh-CN" sz="1100" dirty="0">
                <a:solidFill>
                  <a:srgbClr val="FFFFFF"/>
                </a:solidFill>
                <a:latin typeface="FrutigerNext LT Regular" pitchFamily="34" charset="0"/>
              </a:rPr>
              <a:t>Slide text :20-22pt</a:t>
            </a:r>
          </a:p>
          <a:p>
            <a:pPr algn="r" defTabSz="783446">
              <a:spcBef>
                <a:spcPct val="20000"/>
              </a:spcBef>
            </a:pPr>
            <a:r>
              <a:rPr lang="zh-CN" altLang="zh-CN" sz="1100" dirty="0">
                <a:solidFill>
                  <a:srgbClr val="FFFFFF"/>
                </a:solidFill>
                <a:latin typeface="FrutigerNext LT Regular" pitchFamily="34" charset="0"/>
              </a:rPr>
              <a:t>Bullets level 2-5:</a:t>
            </a:r>
          </a:p>
          <a:p>
            <a:pPr algn="r" defTabSz="783446">
              <a:spcBef>
                <a:spcPct val="20000"/>
              </a:spcBef>
            </a:pPr>
            <a:r>
              <a:rPr lang="zh-CN" altLang="zh-CN" sz="1100" dirty="0">
                <a:solidFill>
                  <a:srgbClr val="FFFFFF"/>
                </a:solidFill>
                <a:latin typeface="FrutigerNext LT Regular" pitchFamily="34" charset="0"/>
              </a:rPr>
              <a:t> 18pt  </a:t>
            </a:r>
          </a:p>
          <a:p>
            <a:pPr algn="r" defTabSz="783446">
              <a:spcBef>
                <a:spcPct val="20000"/>
              </a:spcBef>
            </a:pPr>
            <a:r>
              <a:rPr lang="zh-CN" altLang="zh-CN" sz="1100" dirty="0">
                <a:solidFill>
                  <a:srgbClr val="FFFFFF"/>
                </a:solidFill>
                <a:latin typeface="FrutigerNext LT Regular" pitchFamily="34" charset="0"/>
              </a:rPr>
              <a:t>Color:Black</a:t>
            </a:r>
          </a:p>
          <a:p>
            <a:pPr algn="r" defTabSz="783446">
              <a:spcBef>
                <a:spcPct val="20000"/>
              </a:spcBef>
            </a:pPr>
            <a:r>
              <a:rPr lang="zh-CN" altLang="zh-CN" sz="1100" dirty="0">
                <a:solidFill>
                  <a:srgbClr val="FFFFFF"/>
                </a:solidFill>
                <a:latin typeface="FrutigerNext LT Regular" pitchFamily="34" charset="0"/>
              </a:rPr>
              <a:t>Corporate Font :</a:t>
            </a:r>
          </a:p>
          <a:p>
            <a:pPr algn="r" defTabSz="783446">
              <a:spcBef>
                <a:spcPct val="20000"/>
              </a:spcBef>
            </a:pPr>
            <a:r>
              <a:rPr lang="zh-CN" altLang="zh-CN" sz="1100" dirty="0">
                <a:solidFill>
                  <a:srgbClr val="FFFFFF"/>
                </a:solidFill>
                <a:latin typeface="FrutigerNext LT Regular" pitchFamily="34" charset="0"/>
              </a:rPr>
              <a:t>FrutigerNext LT Medium</a:t>
            </a:r>
          </a:p>
          <a:p>
            <a:pPr algn="r" defTabSz="783446">
              <a:spcBef>
                <a:spcPct val="20000"/>
              </a:spcBef>
            </a:pPr>
            <a:r>
              <a:rPr lang="zh-CN" altLang="zh-CN" sz="1100" dirty="0">
                <a:solidFill>
                  <a:srgbClr val="FFFFFF"/>
                </a:solidFill>
                <a:latin typeface="FrutigerNext LT Regular" pitchFamily="34" charset="0"/>
              </a:rPr>
              <a:t>Font to be used by customers and </a:t>
            </a:r>
          </a:p>
          <a:p>
            <a:pPr algn="r" defTabSz="783446">
              <a:spcBef>
                <a:spcPct val="20000"/>
              </a:spcBef>
            </a:pPr>
            <a:r>
              <a:rPr lang="zh-CN" altLang="zh-CN" sz="1100" dirty="0">
                <a:solidFill>
                  <a:srgbClr val="FFFFFF"/>
                </a:solidFill>
                <a:latin typeface="FrutigerNext LT Regular" pitchFamily="34" charset="0"/>
              </a:rPr>
              <a:t>partners : </a:t>
            </a:r>
          </a:p>
          <a:p>
            <a:pPr algn="r" defTabSz="783446">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9"/>
            <a:ext cx="1295063" cy="1277180"/>
          </a:xfrm>
          <a:prstGeom prst="rect">
            <a:avLst/>
          </a:prstGeom>
          <a:noFill/>
          <a:ln w="9525">
            <a:noFill/>
            <a:miter lim="800000"/>
            <a:headEnd/>
            <a:tailEnd/>
          </a:ln>
          <a:effectLst/>
        </p:spPr>
        <p:txBody>
          <a:bodyPr lIns="91347" tIns="45674" rIns="91347" bIns="45674">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6"/>
            <a:ext cx="1295063" cy="2462120"/>
          </a:xfrm>
          <a:prstGeom prst="rect">
            <a:avLst/>
          </a:prstGeom>
          <a:noFill/>
          <a:ln w="9525">
            <a:noFill/>
            <a:miter lim="800000"/>
            <a:headEnd/>
            <a:tailEnd/>
          </a:ln>
          <a:effectLst/>
        </p:spPr>
        <p:txBody>
          <a:bodyPr lIns="91347" tIns="45674" rIns="91347" bIns="45674">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baseline="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67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2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69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563" indent="-342563" algn="l" rtl="0" eaLnBrk="1" fontAlgn="base" hangingPunct="1">
        <a:lnSpc>
          <a:spcPct val="140000"/>
        </a:lnSpc>
        <a:spcBef>
          <a:spcPct val="0"/>
        </a:spcBef>
        <a:spcAft>
          <a:spcPct val="0"/>
        </a:spcAft>
        <a:buClr>
          <a:srgbClr val="777777"/>
        </a:buClr>
        <a:buSzPct val="60000"/>
        <a:buFont typeface="Wingdings" pitchFamily="2" charset="2"/>
        <a:buChar char="l"/>
        <a:defRPr sz="2000" b="1" baseline="0">
          <a:solidFill>
            <a:schemeClr val="tx1"/>
          </a:solidFill>
          <a:latin typeface="微软雅黑" pitchFamily="34" charset="-122"/>
          <a:ea typeface="微软雅黑" pitchFamily="34" charset="-122"/>
          <a:cs typeface="+mn-cs"/>
        </a:defRPr>
      </a:lvl1pPr>
      <a:lvl2pPr marL="742213" indent="-285469" algn="l" rtl="0" eaLnBrk="1" fontAlgn="base" hangingPunct="1">
        <a:lnSpc>
          <a:spcPct val="140000"/>
        </a:lnSpc>
        <a:spcBef>
          <a:spcPct val="0"/>
        </a:spcBef>
        <a:spcAft>
          <a:spcPct val="0"/>
        </a:spcAft>
        <a:buSzPct val="50000"/>
        <a:buFont typeface="Wingdings" pitchFamily="2" charset="2"/>
        <a:buChar char="p"/>
        <a:defRPr baseline="0">
          <a:solidFill>
            <a:schemeClr val="tx1"/>
          </a:solidFill>
          <a:latin typeface="微软雅黑" pitchFamily="34" charset="-122"/>
          <a:ea typeface="微软雅黑" pitchFamily="34" charset="-122"/>
          <a:cs typeface="+mn-cs"/>
        </a:defRPr>
      </a:lvl2pPr>
      <a:lvl3pPr marL="1141865" indent="-228375" algn="l" rtl="0" eaLnBrk="1" fontAlgn="base" hangingPunct="1">
        <a:lnSpc>
          <a:spcPct val="140000"/>
        </a:lnSpc>
        <a:spcBef>
          <a:spcPct val="0"/>
        </a:spcBef>
        <a:spcAft>
          <a:spcPct val="0"/>
        </a:spcAft>
        <a:buSzPct val="50000"/>
        <a:buFont typeface="Wingdings" pitchFamily="2" charset="2"/>
        <a:buChar char="n"/>
        <a:defRPr sz="1600" baseline="0">
          <a:solidFill>
            <a:schemeClr val="tx1"/>
          </a:solidFill>
          <a:latin typeface="微软雅黑" pitchFamily="34" charset="-122"/>
          <a:ea typeface="微软雅黑" pitchFamily="34" charset="-122"/>
          <a:cs typeface="+mn-cs"/>
        </a:defRPr>
      </a:lvl3pPr>
      <a:lvl4pPr marL="1598613" indent="-228375" algn="l" rtl="0" eaLnBrk="1" fontAlgn="base" hangingPunct="1">
        <a:lnSpc>
          <a:spcPct val="140000"/>
        </a:lnSpc>
        <a:spcBef>
          <a:spcPct val="0"/>
        </a:spcBef>
        <a:spcAft>
          <a:spcPct val="0"/>
        </a:spcAft>
        <a:buChar char="–"/>
        <a:defRPr sz="1300" baseline="0">
          <a:solidFill>
            <a:schemeClr val="tx1"/>
          </a:solidFill>
          <a:latin typeface="微软雅黑" pitchFamily="34" charset="-122"/>
          <a:ea typeface="微软雅黑" pitchFamily="34" charset="-122"/>
          <a:cs typeface="+mn-cs"/>
        </a:defRPr>
      </a:lvl4pPr>
      <a:lvl5pPr marL="2055358" indent="-228375" algn="l" rtl="0" eaLnBrk="1" fontAlgn="base" hangingPunct="1">
        <a:lnSpc>
          <a:spcPct val="140000"/>
        </a:lnSpc>
        <a:spcBef>
          <a:spcPct val="0"/>
        </a:spcBef>
        <a:spcAft>
          <a:spcPct val="0"/>
        </a:spcAft>
        <a:buFont typeface="Arial" pitchFamily="34" charset="0"/>
        <a:buChar char="~"/>
        <a:defRPr sz="1200" baseline="0">
          <a:solidFill>
            <a:schemeClr val="tx1"/>
          </a:solidFill>
          <a:latin typeface="微软雅黑" pitchFamily="34" charset="-122"/>
          <a:ea typeface="微软雅黑" pitchFamily="34" charset="-122"/>
          <a:cs typeface="+mn-cs"/>
        </a:defRPr>
      </a:lvl5pPr>
      <a:lvl6pPr marL="251210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854"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5600"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34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494" rtl="0" eaLnBrk="1" latinLnBrk="0" hangingPunct="1">
        <a:defRPr sz="1700" kern="1200">
          <a:solidFill>
            <a:schemeClr val="tx1"/>
          </a:solidFill>
          <a:latin typeface="+mn-lt"/>
          <a:ea typeface="+mn-ea"/>
          <a:cs typeface="+mn-cs"/>
        </a:defRPr>
      </a:lvl1pPr>
      <a:lvl2pPr marL="456752" algn="l" defTabSz="913494" rtl="0" eaLnBrk="1" latinLnBrk="0" hangingPunct="1">
        <a:defRPr sz="1700" kern="1200">
          <a:solidFill>
            <a:schemeClr val="tx1"/>
          </a:solidFill>
          <a:latin typeface="+mn-lt"/>
          <a:ea typeface="+mn-ea"/>
          <a:cs typeface="+mn-cs"/>
        </a:defRPr>
      </a:lvl2pPr>
      <a:lvl3pPr marL="913494" algn="l" defTabSz="913494" rtl="0" eaLnBrk="1" latinLnBrk="0" hangingPunct="1">
        <a:defRPr sz="1700" kern="1200">
          <a:solidFill>
            <a:schemeClr val="tx1"/>
          </a:solidFill>
          <a:latin typeface="+mn-lt"/>
          <a:ea typeface="+mn-ea"/>
          <a:cs typeface="+mn-cs"/>
        </a:defRPr>
      </a:lvl3pPr>
      <a:lvl4pPr marL="1370241" algn="l" defTabSz="913494" rtl="0" eaLnBrk="1" latinLnBrk="0" hangingPunct="1">
        <a:defRPr sz="1700" kern="1200">
          <a:solidFill>
            <a:schemeClr val="tx1"/>
          </a:solidFill>
          <a:latin typeface="+mn-lt"/>
          <a:ea typeface="+mn-ea"/>
          <a:cs typeface="+mn-cs"/>
        </a:defRPr>
      </a:lvl4pPr>
      <a:lvl5pPr marL="1826986" algn="l" defTabSz="913494" rtl="0" eaLnBrk="1" latinLnBrk="0" hangingPunct="1">
        <a:defRPr sz="1700" kern="1200">
          <a:solidFill>
            <a:schemeClr val="tx1"/>
          </a:solidFill>
          <a:latin typeface="+mn-lt"/>
          <a:ea typeface="+mn-ea"/>
          <a:cs typeface="+mn-cs"/>
        </a:defRPr>
      </a:lvl5pPr>
      <a:lvl6pPr marL="2283732" algn="l" defTabSz="913494" rtl="0" eaLnBrk="1" latinLnBrk="0" hangingPunct="1">
        <a:defRPr sz="1700" kern="1200">
          <a:solidFill>
            <a:schemeClr val="tx1"/>
          </a:solidFill>
          <a:latin typeface="+mn-lt"/>
          <a:ea typeface="+mn-ea"/>
          <a:cs typeface="+mn-cs"/>
        </a:defRPr>
      </a:lvl6pPr>
      <a:lvl7pPr marL="2740483" algn="l" defTabSz="913494" rtl="0" eaLnBrk="1" latinLnBrk="0" hangingPunct="1">
        <a:defRPr sz="1700" kern="1200">
          <a:solidFill>
            <a:schemeClr val="tx1"/>
          </a:solidFill>
          <a:latin typeface="+mn-lt"/>
          <a:ea typeface="+mn-ea"/>
          <a:cs typeface="+mn-cs"/>
        </a:defRPr>
      </a:lvl7pPr>
      <a:lvl8pPr marL="3197226" algn="l" defTabSz="913494" rtl="0" eaLnBrk="1" latinLnBrk="0" hangingPunct="1">
        <a:defRPr sz="1700" kern="1200">
          <a:solidFill>
            <a:schemeClr val="tx1"/>
          </a:solidFill>
          <a:latin typeface="+mn-lt"/>
          <a:ea typeface="+mn-ea"/>
          <a:cs typeface="+mn-cs"/>
        </a:defRPr>
      </a:lvl8pPr>
      <a:lvl9pPr marL="3653971" algn="l" defTabSz="913494"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343" name="Picture 79" descr="5"/>
          <p:cNvPicPr>
            <a:picLocks noChangeAspect="1" noChangeArrowheads="1"/>
          </p:cNvPicPr>
          <p:nvPr/>
        </p:nvPicPr>
        <p:blipFill>
          <a:blip r:embed="rId3" cstate="screen"/>
          <a:srcRect/>
          <a:stretch>
            <a:fillRect/>
          </a:stretch>
        </p:blipFill>
        <p:spPr bwMode="auto">
          <a:xfrm>
            <a:off x="0" y="4212446"/>
            <a:ext cx="9144000" cy="931069"/>
          </a:xfrm>
          <a:prstGeom prst="rect">
            <a:avLst/>
          </a:prstGeom>
          <a:noFill/>
        </p:spPr>
      </p:pic>
      <p:sp>
        <p:nvSpPr>
          <p:cNvPr id="11344" name="Text Box 80"/>
          <p:cNvSpPr txBox="1">
            <a:spLocks noChangeArrowheads="1"/>
          </p:cNvSpPr>
          <p:nvPr/>
        </p:nvSpPr>
        <p:spPr bwMode="auto">
          <a:xfrm>
            <a:off x="3459067" y="1962156"/>
            <a:ext cx="2994543" cy="830904"/>
          </a:xfrm>
          <a:prstGeom prst="rect">
            <a:avLst/>
          </a:prstGeom>
          <a:noFill/>
          <a:ln w="9525">
            <a:noFill/>
            <a:miter lim="800000"/>
            <a:headEnd/>
            <a:tailEnd/>
          </a:ln>
        </p:spPr>
        <p:txBody>
          <a:bodyPr wrap="none" lIns="91347" tIns="45674" rIns="91347" bIns="45674">
            <a:spAutoFit/>
          </a:bodyPr>
          <a:lstStyle/>
          <a:p>
            <a:pPr eaLnBrk="0" hangingPunct="0"/>
            <a:r>
              <a:rPr lang="en-US" altLang="zh-CN" sz="4800" dirty="0">
                <a:solidFill>
                  <a:schemeClr val="folHlink"/>
                </a:solidFill>
                <a:latin typeface="FrutigerNext LT Medium" pitchFamily="34" charset="0"/>
                <a:ea typeface="MS PGothic" pitchFamily="34" charset="-128"/>
              </a:rPr>
              <a:t>Thank you</a:t>
            </a:r>
          </a:p>
        </p:txBody>
      </p:sp>
      <p:sp>
        <p:nvSpPr>
          <p:cNvPr id="11345" name="Text Box 81"/>
          <p:cNvSpPr txBox="1">
            <a:spLocks noChangeArrowheads="1"/>
          </p:cNvSpPr>
          <p:nvPr/>
        </p:nvSpPr>
        <p:spPr bwMode="auto">
          <a:xfrm>
            <a:off x="3474530" y="2557467"/>
            <a:ext cx="2931320" cy="523127"/>
          </a:xfrm>
          <a:prstGeom prst="rect">
            <a:avLst/>
          </a:prstGeom>
          <a:noFill/>
          <a:ln w="9525">
            <a:noFill/>
            <a:miter lim="800000"/>
            <a:headEnd/>
            <a:tailEnd/>
          </a:ln>
        </p:spPr>
        <p:txBody>
          <a:bodyPr wrap="none" lIns="91347" tIns="45674" rIns="91347" bIns="45674">
            <a:spAutoFit/>
          </a:bodyPr>
          <a:lstStyle/>
          <a:p>
            <a:pPr eaLnBrk="0" hangingPunct="0"/>
            <a:r>
              <a:rPr lang="en-US" altLang="zh-CN" sz="2800" dirty="0">
                <a:solidFill>
                  <a:srgbClr val="666666"/>
                </a:solidFill>
                <a:latin typeface="FrutigerNext LT Regular" pitchFamily="34" charset="0"/>
                <a:ea typeface="MS PGothic" pitchFamily="34" charset="-128"/>
              </a:rPr>
              <a:t>www.huawei.com</a:t>
            </a:r>
            <a:endParaRPr lang="en-US" altLang="zh-CN" sz="2300" dirty="0">
              <a:solidFill>
                <a:srgbClr val="990000"/>
              </a:solidFill>
              <a:latin typeface="FrutigerNext LT Regular"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668" r:id="rId1"/>
  </p:sldLayoutIdLst>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67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2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69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563" indent="-342563"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213" indent="-285469"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1865" indent="-228375"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8375" algn="l" rtl="0" eaLnBrk="1" fontAlgn="base" hangingPunct="1">
        <a:spcBef>
          <a:spcPct val="20000"/>
        </a:spcBef>
        <a:spcAft>
          <a:spcPct val="0"/>
        </a:spcAft>
        <a:buChar char="–"/>
        <a:defRPr sz="1600">
          <a:solidFill>
            <a:schemeClr val="tx1"/>
          </a:solidFill>
          <a:latin typeface="+mn-lt"/>
          <a:ea typeface="+mn-ea"/>
          <a:cs typeface="+mn-cs"/>
        </a:defRPr>
      </a:lvl4pPr>
      <a:lvl5pPr marL="2055358" indent="-228375"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210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854"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5600"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34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494" rtl="0" eaLnBrk="1" latinLnBrk="0" hangingPunct="1">
        <a:defRPr sz="1700" kern="1200">
          <a:solidFill>
            <a:schemeClr val="tx1"/>
          </a:solidFill>
          <a:latin typeface="+mn-lt"/>
          <a:ea typeface="+mn-ea"/>
          <a:cs typeface="+mn-cs"/>
        </a:defRPr>
      </a:lvl1pPr>
      <a:lvl2pPr marL="456752" algn="l" defTabSz="913494" rtl="0" eaLnBrk="1" latinLnBrk="0" hangingPunct="1">
        <a:defRPr sz="1700" kern="1200">
          <a:solidFill>
            <a:schemeClr val="tx1"/>
          </a:solidFill>
          <a:latin typeface="+mn-lt"/>
          <a:ea typeface="+mn-ea"/>
          <a:cs typeface="+mn-cs"/>
        </a:defRPr>
      </a:lvl2pPr>
      <a:lvl3pPr marL="913494" algn="l" defTabSz="913494" rtl="0" eaLnBrk="1" latinLnBrk="0" hangingPunct="1">
        <a:defRPr sz="1700" kern="1200">
          <a:solidFill>
            <a:schemeClr val="tx1"/>
          </a:solidFill>
          <a:latin typeface="+mn-lt"/>
          <a:ea typeface="+mn-ea"/>
          <a:cs typeface="+mn-cs"/>
        </a:defRPr>
      </a:lvl3pPr>
      <a:lvl4pPr marL="1370241" algn="l" defTabSz="913494" rtl="0" eaLnBrk="1" latinLnBrk="0" hangingPunct="1">
        <a:defRPr sz="1700" kern="1200">
          <a:solidFill>
            <a:schemeClr val="tx1"/>
          </a:solidFill>
          <a:latin typeface="+mn-lt"/>
          <a:ea typeface="+mn-ea"/>
          <a:cs typeface="+mn-cs"/>
        </a:defRPr>
      </a:lvl4pPr>
      <a:lvl5pPr marL="1826986" algn="l" defTabSz="913494" rtl="0" eaLnBrk="1" latinLnBrk="0" hangingPunct="1">
        <a:defRPr sz="1700" kern="1200">
          <a:solidFill>
            <a:schemeClr val="tx1"/>
          </a:solidFill>
          <a:latin typeface="+mn-lt"/>
          <a:ea typeface="+mn-ea"/>
          <a:cs typeface="+mn-cs"/>
        </a:defRPr>
      </a:lvl5pPr>
      <a:lvl6pPr marL="2283732" algn="l" defTabSz="913494" rtl="0" eaLnBrk="1" latinLnBrk="0" hangingPunct="1">
        <a:defRPr sz="1700" kern="1200">
          <a:solidFill>
            <a:schemeClr val="tx1"/>
          </a:solidFill>
          <a:latin typeface="+mn-lt"/>
          <a:ea typeface="+mn-ea"/>
          <a:cs typeface="+mn-cs"/>
        </a:defRPr>
      </a:lvl6pPr>
      <a:lvl7pPr marL="2740483" algn="l" defTabSz="913494" rtl="0" eaLnBrk="1" latinLnBrk="0" hangingPunct="1">
        <a:defRPr sz="1700" kern="1200">
          <a:solidFill>
            <a:schemeClr val="tx1"/>
          </a:solidFill>
          <a:latin typeface="+mn-lt"/>
          <a:ea typeface="+mn-ea"/>
          <a:cs typeface="+mn-cs"/>
        </a:defRPr>
      </a:lvl7pPr>
      <a:lvl8pPr marL="3197226" algn="l" defTabSz="913494" rtl="0" eaLnBrk="1" latinLnBrk="0" hangingPunct="1">
        <a:defRPr sz="1700" kern="1200">
          <a:solidFill>
            <a:schemeClr val="tx1"/>
          </a:solidFill>
          <a:latin typeface="+mn-lt"/>
          <a:ea typeface="+mn-ea"/>
          <a:cs typeface="+mn-cs"/>
        </a:defRPr>
      </a:lvl8pPr>
      <a:lvl9pPr marL="3653971" algn="l" defTabSz="913494" rtl="0" eaLnBrk="1" latinLnBrk="0" hangingPunct="1">
        <a:defRPr sz="1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2"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2"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3"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4" cstate="screen"/>
          <a:srcRect/>
          <a:stretch>
            <a:fillRect/>
          </a:stretch>
        </p:blipFill>
        <p:spPr bwMode="auto">
          <a:xfrm>
            <a:off x="7634687" y="4794664"/>
            <a:ext cx="971297" cy="230981"/>
          </a:xfrm>
          <a:prstGeom prst="rect">
            <a:avLst/>
          </a:prstGeom>
          <a:noFill/>
        </p:spPr>
      </p:pic>
      <p:sp>
        <p:nvSpPr>
          <p:cNvPr id="154" name="Text Box 8"/>
          <p:cNvSpPr txBox="1">
            <a:spLocks noChangeArrowheads="1"/>
          </p:cNvSpPr>
          <p:nvPr/>
        </p:nvSpPr>
        <p:spPr bwMode="auto">
          <a:xfrm>
            <a:off x="657061" y="4876811"/>
            <a:ext cx="253225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3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90"/>
            <a:ext cx="7828702" cy="653653"/>
          </a:xfrm>
          <a:prstGeom prst="rect">
            <a:avLst/>
          </a:prstGeom>
          <a:noFill/>
          <a:ln w="9525">
            <a:noFill/>
            <a:miter lim="800000"/>
            <a:headEnd/>
            <a:tailEnd/>
          </a:ln>
          <a:effectLst/>
        </p:spPr>
        <p:txBody>
          <a:bodyPr vert="horz" wrap="square" lIns="0" tIns="40022" rIns="80046" bIns="40022" numCol="1" anchor="ctr" anchorCtr="0" compatLnSpc="1">
            <a:prstTxWarp prst="textNoShape">
              <a:avLst/>
            </a:prstTxWarp>
          </a:bodyPr>
          <a:lstStyle/>
          <a:p>
            <a:pPr lvl="0"/>
            <a:r>
              <a:rPr lang="zh-CN" altLang="en-US" smtClean="0"/>
              <a:t>单击此处编辑母版标题样式</a:t>
            </a:r>
            <a:endParaRPr lang="zh-CN" altLang="en-US" dirty="0" smtClean="0"/>
          </a:p>
        </p:txBody>
      </p:sp>
      <p:sp>
        <p:nvSpPr>
          <p:cNvPr id="10247" name="Rectangle 21"/>
          <p:cNvSpPr>
            <a:spLocks noChangeArrowheads="1"/>
          </p:cNvSpPr>
          <p:nvPr/>
        </p:nvSpPr>
        <p:spPr bwMode="auto">
          <a:xfrm>
            <a:off x="3851865" y="4876805"/>
            <a:ext cx="1642733" cy="184666"/>
          </a:xfrm>
          <a:prstGeom prst="rect">
            <a:avLst/>
          </a:prstGeom>
          <a:noFill/>
          <a:ln w="9525" algn="ctr">
            <a:noFill/>
            <a:miter lim="800000"/>
            <a:headEnd/>
            <a:tailEnd/>
          </a:ln>
          <a:effectLst/>
        </p:spPr>
        <p:txBody>
          <a:bodyPr wrap="none" lIns="79998" tIns="0" rIns="79998" bIns="0">
            <a:spAutoFit/>
          </a:bodyPr>
          <a:lstStyle/>
          <a:p>
            <a:pPr defTabSz="800895" eaLnBrk="0" hangingPunct="0"/>
            <a:r>
              <a:rPr lang="en-US" altLang="zh-CN" sz="1200" dirty="0" err="1">
                <a:solidFill>
                  <a:prstClr val="black"/>
                </a:solidFill>
                <a:latin typeface="FrutigerNext LT Bold" pitchFamily="20" charset="0"/>
                <a:ea typeface="MS PGothic" pitchFamily="34" charset="-128"/>
              </a:rPr>
              <a:t>Huawei</a:t>
            </a:r>
            <a:r>
              <a:rPr lang="en-US" altLang="zh-CN" sz="1200" dirty="0">
                <a:solidFill>
                  <a:prstClr val="black"/>
                </a:solidFill>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058" tIns="40028" rIns="80058" bIns="4002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smtClean="0"/>
          </a:p>
        </p:txBody>
      </p:sp>
      <p:grpSp>
        <p:nvGrpSpPr>
          <p:cNvPr id="3" name="Group 88"/>
          <p:cNvGrpSpPr>
            <a:grpSpLocks/>
          </p:cNvGrpSpPr>
          <p:nvPr/>
        </p:nvGrpSpPr>
        <p:grpSpPr bwMode="auto">
          <a:xfrm>
            <a:off x="9324945"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grpSp>
      <p:sp>
        <p:nvSpPr>
          <p:cNvPr id="6149" name="Rectangle 5"/>
          <p:cNvSpPr>
            <a:spLocks noChangeArrowheads="1"/>
          </p:cNvSpPr>
          <p:nvPr/>
        </p:nvSpPr>
        <p:spPr bwMode="auto">
          <a:xfrm>
            <a:off x="6361061" y="4876807"/>
            <a:ext cx="2097335" cy="341710"/>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884134" y="997751"/>
            <a:ext cx="2775815" cy="3904695"/>
          </a:xfrm>
          <a:prstGeom prst="rect">
            <a:avLst/>
          </a:prstGeom>
          <a:noFill/>
          <a:ln w="9525" algn="ctr">
            <a:noFill/>
            <a:miter lim="800000"/>
            <a:headEnd/>
            <a:tailEnd/>
          </a:ln>
          <a:effectLst/>
        </p:spPr>
        <p:txBody>
          <a:bodyPr lIns="78264" tIns="39134" rIns="78264" bIns="39134">
            <a:spAutoFit/>
          </a:bodyPr>
          <a:lstStyle/>
          <a:p>
            <a:pPr algn="r" defTabSz="783446">
              <a:spcBef>
                <a:spcPct val="20000"/>
              </a:spcBef>
            </a:pPr>
            <a:r>
              <a:rPr lang="zh-CN" altLang="zh-CN" sz="1100" dirty="0">
                <a:solidFill>
                  <a:srgbClr val="FFFFFF"/>
                </a:solidFill>
                <a:latin typeface="FrutigerNext LT Regular" pitchFamily="34" charset="0"/>
              </a:rPr>
              <a:t>Slide title :32-35pt  </a:t>
            </a:r>
          </a:p>
          <a:p>
            <a:pPr algn="r" defTabSz="783446">
              <a:spcBef>
                <a:spcPct val="20000"/>
              </a:spcBef>
            </a:pPr>
            <a:r>
              <a:rPr lang="zh-CN" altLang="zh-CN" sz="1100" dirty="0">
                <a:solidFill>
                  <a:srgbClr val="FFFFFF"/>
                </a:solidFill>
                <a:latin typeface="FrutigerNext LT Regular" pitchFamily="34" charset="0"/>
              </a:rPr>
              <a:t>Color: R153 G0 B0</a:t>
            </a:r>
          </a:p>
          <a:p>
            <a:pPr algn="r" defTabSz="783446">
              <a:spcBef>
                <a:spcPct val="20000"/>
              </a:spcBef>
            </a:pPr>
            <a:r>
              <a:rPr lang="zh-CN" altLang="zh-CN" sz="1100" dirty="0">
                <a:solidFill>
                  <a:srgbClr val="FFFFFF"/>
                </a:solidFill>
                <a:latin typeface="FrutigerNext LT Regular" pitchFamily="34" charset="0"/>
              </a:rPr>
              <a:t>Corporate Font :</a:t>
            </a:r>
          </a:p>
          <a:p>
            <a:pPr algn="r" defTabSz="783446">
              <a:spcBef>
                <a:spcPct val="20000"/>
              </a:spcBef>
            </a:pPr>
            <a:r>
              <a:rPr lang="zh-CN" altLang="zh-CN" sz="1100" dirty="0">
                <a:solidFill>
                  <a:srgbClr val="FFFFFF"/>
                </a:solidFill>
                <a:latin typeface="FrutigerNext LT Regular" pitchFamily="34" charset="0"/>
              </a:rPr>
              <a:t>FrutigerNext LT Medium</a:t>
            </a:r>
          </a:p>
          <a:p>
            <a:pPr algn="r" defTabSz="783446">
              <a:spcBef>
                <a:spcPct val="20000"/>
              </a:spcBef>
            </a:pPr>
            <a:r>
              <a:rPr lang="zh-CN" altLang="zh-CN" sz="1100" dirty="0">
                <a:solidFill>
                  <a:srgbClr val="FFFFFF"/>
                </a:solidFill>
                <a:latin typeface="FrutigerNext LT Regular" pitchFamily="34" charset="0"/>
              </a:rPr>
              <a:t>Font to be used by customers and </a:t>
            </a:r>
          </a:p>
          <a:p>
            <a:pPr algn="r" defTabSz="783446">
              <a:spcBef>
                <a:spcPct val="20000"/>
              </a:spcBef>
            </a:pPr>
            <a:r>
              <a:rPr lang="zh-CN" altLang="zh-CN" sz="1100" dirty="0">
                <a:solidFill>
                  <a:srgbClr val="FFFFFF"/>
                </a:solidFill>
                <a:latin typeface="FrutigerNext LT Regular" pitchFamily="34" charset="0"/>
              </a:rPr>
              <a:t>partners : </a:t>
            </a:r>
          </a:p>
          <a:p>
            <a:pPr algn="r" defTabSz="783446">
              <a:spcBef>
                <a:spcPct val="20000"/>
              </a:spcBef>
            </a:pPr>
            <a:r>
              <a:rPr lang="zh-CN" altLang="zh-CN" sz="1100" dirty="0">
                <a:solidFill>
                  <a:srgbClr val="FFFFFF"/>
                </a:solidFill>
                <a:latin typeface="FrutigerNext LT Regular" pitchFamily="34" charset="0"/>
              </a:rPr>
              <a:t>Arial</a:t>
            </a: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endParaRPr lang="zh-CN" altLang="zh-CN" sz="1100" dirty="0">
              <a:solidFill>
                <a:srgbClr val="FFFFFF"/>
              </a:solidFill>
              <a:latin typeface="FrutigerNext LT Regular" pitchFamily="34" charset="0"/>
            </a:endParaRPr>
          </a:p>
          <a:p>
            <a:pPr algn="r" defTabSz="783446">
              <a:spcBef>
                <a:spcPct val="20000"/>
              </a:spcBef>
            </a:pPr>
            <a:r>
              <a:rPr lang="zh-CN" altLang="zh-CN" sz="1100" dirty="0">
                <a:solidFill>
                  <a:srgbClr val="FFFFFF"/>
                </a:solidFill>
                <a:latin typeface="FrutigerNext LT Regular" pitchFamily="34" charset="0"/>
              </a:rPr>
              <a:t>Slide text :20-22pt</a:t>
            </a:r>
          </a:p>
          <a:p>
            <a:pPr algn="r" defTabSz="783446">
              <a:spcBef>
                <a:spcPct val="20000"/>
              </a:spcBef>
            </a:pPr>
            <a:r>
              <a:rPr lang="zh-CN" altLang="zh-CN" sz="1100" dirty="0">
                <a:solidFill>
                  <a:srgbClr val="FFFFFF"/>
                </a:solidFill>
                <a:latin typeface="FrutigerNext LT Regular" pitchFamily="34" charset="0"/>
              </a:rPr>
              <a:t>Bullets level 2-5:</a:t>
            </a:r>
          </a:p>
          <a:p>
            <a:pPr algn="r" defTabSz="783446">
              <a:spcBef>
                <a:spcPct val="20000"/>
              </a:spcBef>
            </a:pPr>
            <a:r>
              <a:rPr lang="zh-CN" altLang="zh-CN" sz="1100" dirty="0">
                <a:solidFill>
                  <a:srgbClr val="FFFFFF"/>
                </a:solidFill>
                <a:latin typeface="FrutigerNext LT Regular" pitchFamily="34" charset="0"/>
              </a:rPr>
              <a:t> 18pt  </a:t>
            </a:r>
          </a:p>
          <a:p>
            <a:pPr algn="r" defTabSz="783446">
              <a:spcBef>
                <a:spcPct val="20000"/>
              </a:spcBef>
            </a:pPr>
            <a:r>
              <a:rPr lang="zh-CN" altLang="zh-CN" sz="1100" dirty="0">
                <a:solidFill>
                  <a:srgbClr val="FFFFFF"/>
                </a:solidFill>
                <a:latin typeface="FrutigerNext LT Regular" pitchFamily="34" charset="0"/>
              </a:rPr>
              <a:t>Color:Black</a:t>
            </a:r>
          </a:p>
          <a:p>
            <a:pPr algn="r" defTabSz="783446">
              <a:spcBef>
                <a:spcPct val="20000"/>
              </a:spcBef>
            </a:pPr>
            <a:r>
              <a:rPr lang="zh-CN" altLang="zh-CN" sz="1100" dirty="0">
                <a:solidFill>
                  <a:srgbClr val="FFFFFF"/>
                </a:solidFill>
                <a:latin typeface="FrutigerNext LT Regular" pitchFamily="34" charset="0"/>
              </a:rPr>
              <a:t>Corporate Font :</a:t>
            </a:r>
          </a:p>
          <a:p>
            <a:pPr algn="r" defTabSz="783446">
              <a:spcBef>
                <a:spcPct val="20000"/>
              </a:spcBef>
            </a:pPr>
            <a:r>
              <a:rPr lang="zh-CN" altLang="zh-CN" sz="1100" dirty="0">
                <a:solidFill>
                  <a:srgbClr val="FFFFFF"/>
                </a:solidFill>
                <a:latin typeface="FrutigerNext LT Regular" pitchFamily="34" charset="0"/>
              </a:rPr>
              <a:t>FrutigerNext LT Medium</a:t>
            </a:r>
          </a:p>
          <a:p>
            <a:pPr algn="r" defTabSz="783446">
              <a:spcBef>
                <a:spcPct val="20000"/>
              </a:spcBef>
            </a:pPr>
            <a:r>
              <a:rPr lang="zh-CN" altLang="zh-CN" sz="1100" dirty="0">
                <a:solidFill>
                  <a:srgbClr val="FFFFFF"/>
                </a:solidFill>
                <a:latin typeface="FrutigerNext LT Regular" pitchFamily="34" charset="0"/>
              </a:rPr>
              <a:t>Font to be used by customers and </a:t>
            </a:r>
          </a:p>
          <a:p>
            <a:pPr algn="r" defTabSz="783446">
              <a:spcBef>
                <a:spcPct val="20000"/>
              </a:spcBef>
            </a:pPr>
            <a:r>
              <a:rPr lang="zh-CN" altLang="zh-CN" sz="1100" dirty="0">
                <a:solidFill>
                  <a:srgbClr val="FFFFFF"/>
                </a:solidFill>
                <a:latin typeface="FrutigerNext LT Regular" pitchFamily="34" charset="0"/>
              </a:rPr>
              <a:t>partners : </a:t>
            </a:r>
          </a:p>
          <a:p>
            <a:pPr algn="r" defTabSz="783446">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9"/>
            <a:ext cx="1295063" cy="1277180"/>
          </a:xfrm>
          <a:prstGeom prst="rect">
            <a:avLst/>
          </a:prstGeom>
          <a:noFill/>
          <a:ln w="9525">
            <a:noFill/>
            <a:miter lim="800000"/>
            <a:headEnd/>
            <a:tailEnd/>
          </a:ln>
          <a:effectLst/>
        </p:spPr>
        <p:txBody>
          <a:bodyPr lIns="91347" tIns="45674" rIns="91347" bIns="45674">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6"/>
            <a:ext cx="1295063" cy="2462120"/>
          </a:xfrm>
          <a:prstGeom prst="rect">
            <a:avLst/>
          </a:prstGeom>
          <a:noFill/>
          <a:ln w="9525">
            <a:noFill/>
            <a:miter lim="800000"/>
            <a:headEnd/>
            <a:tailEnd/>
          </a:ln>
          <a:effectLst/>
        </p:spPr>
        <p:txBody>
          <a:bodyPr lIns="91347" tIns="45674" rIns="91347" bIns="45674">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baseline="0">
          <a:solidFill>
            <a:srgbClr val="990000"/>
          </a:solidFill>
          <a:latin typeface="微软雅黑" pitchFamily="34" charset="-122"/>
          <a:ea typeface="黑体" pitchFamily="49"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67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3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02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698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563" indent="-342563" algn="l" rtl="0" eaLnBrk="1" fontAlgn="base" hangingPunct="1">
        <a:lnSpc>
          <a:spcPct val="140000"/>
        </a:lnSpc>
        <a:spcBef>
          <a:spcPct val="0"/>
        </a:spcBef>
        <a:spcAft>
          <a:spcPct val="0"/>
        </a:spcAft>
        <a:buClr>
          <a:srgbClr val="777777"/>
        </a:buClr>
        <a:buSzPct val="60000"/>
        <a:buFont typeface="Wingdings" pitchFamily="2" charset="2"/>
        <a:buChar char="l"/>
        <a:defRPr sz="2000" b="1" baseline="0">
          <a:solidFill>
            <a:schemeClr val="tx1"/>
          </a:solidFill>
          <a:latin typeface="微软雅黑" pitchFamily="34" charset="-122"/>
          <a:ea typeface="黑体" pitchFamily="49" charset="-122"/>
          <a:cs typeface="+mn-cs"/>
        </a:defRPr>
      </a:lvl1pPr>
      <a:lvl2pPr marL="742213" indent="-285469" algn="l" rtl="0" eaLnBrk="1" fontAlgn="base" hangingPunct="1">
        <a:lnSpc>
          <a:spcPct val="140000"/>
        </a:lnSpc>
        <a:spcBef>
          <a:spcPct val="0"/>
        </a:spcBef>
        <a:spcAft>
          <a:spcPct val="0"/>
        </a:spcAft>
        <a:buSzPct val="50000"/>
        <a:buFont typeface="Wingdings" pitchFamily="2" charset="2"/>
        <a:buChar char="p"/>
        <a:defRPr baseline="0">
          <a:solidFill>
            <a:schemeClr val="tx1"/>
          </a:solidFill>
          <a:latin typeface="微软雅黑" pitchFamily="34" charset="-122"/>
          <a:ea typeface="+mn-ea"/>
          <a:cs typeface="+mn-cs"/>
        </a:defRPr>
      </a:lvl2pPr>
      <a:lvl3pPr marL="1141865" indent="-228375" algn="l" rtl="0" eaLnBrk="1" fontAlgn="base" hangingPunct="1">
        <a:lnSpc>
          <a:spcPct val="140000"/>
        </a:lnSpc>
        <a:spcBef>
          <a:spcPct val="0"/>
        </a:spcBef>
        <a:spcAft>
          <a:spcPct val="0"/>
        </a:spcAft>
        <a:buSzPct val="50000"/>
        <a:buFont typeface="Wingdings" pitchFamily="2" charset="2"/>
        <a:buChar char="n"/>
        <a:defRPr sz="1600" baseline="0">
          <a:solidFill>
            <a:schemeClr val="tx1"/>
          </a:solidFill>
          <a:latin typeface="微软雅黑" pitchFamily="34" charset="-122"/>
          <a:ea typeface="+mn-ea"/>
          <a:cs typeface="+mn-cs"/>
        </a:defRPr>
      </a:lvl3pPr>
      <a:lvl4pPr marL="1598613" indent="-228375" algn="l" rtl="0" eaLnBrk="1" fontAlgn="base" hangingPunct="1">
        <a:lnSpc>
          <a:spcPct val="140000"/>
        </a:lnSpc>
        <a:spcBef>
          <a:spcPct val="0"/>
        </a:spcBef>
        <a:spcAft>
          <a:spcPct val="0"/>
        </a:spcAft>
        <a:buChar char="–"/>
        <a:defRPr sz="1300" baseline="0">
          <a:solidFill>
            <a:schemeClr val="tx1"/>
          </a:solidFill>
          <a:latin typeface="微软雅黑" pitchFamily="34" charset="-122"/>
          <a:ea typeface="+mn-ea"/>
          <a:cs typeface="+mn-cs"/>
        </a:defRPr>
      </a:lvl4pPr>
      <a:lvl5pPr marL="2055358" indent="-228375" algn="l" rtl="0" eaLnBrk="1" fontAlgn="base" hangingPunct="1">
        <a:lnSpc>
          <a:spcPct val="140000"/>
        </a:lnSpc>
        <a:spcBef>
          <a:spcPct val="0"/>
        </a:spcBef>
        <a:spcAft>
          <a:spcPct val="0"/>
        </a:spcAft>
        <a:buFont typeface="Arial" pitchFamily="34" charset="0"/>
        <a:buChar char="~"/>
        <a:defRPr sz="1200" baseline="0">
          <a:solidFill>
            <a:schemeClr val="tx1"/>
          </a:solidFill>
          <a:latin typeface="微软雅黑" pitchFamily="34" charset="-122"/>
          <a:ea typeface="+mn-ea"/>
          <a:cs typeface="+mn-cs"/>
        </a:defRPr>
      </a:lvl5pPr>
      <a:lvl6pPr marL="251210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854"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5600"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347" indent="-22837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494" rtl="0" eaLnBrk="1" latinLnBrk="0" hangingPunct="1">
        <a:defRPr sz="1700" kern="1200">
          <a:solidFill>
            <a:schemeClr val="tx1"/>
          </a:solidFill>
          <a:latin typeface="+mn-lt"/>
          <a:ea typeface="+mn-ea"/>
          <a:cs typeface="+mn-cs"/>
        </a:defRPr>
      </a:lvl1pPr>
      <a:lvl2pPr marL="456752" algn="l" defTabSz="913494" rtl="0" eaLnBrk="1" latinLnBrk="0" hangingPunct="1">
        <a:defRPr sz="1700" kern="1200">
          <a:solidFill>
            <a:schemeClr val="tx1"/>
          </a:solidFill>
          <a:latin typeface="+mn-lt"/>
          <a:ea typeface="+mn-ea"/>
          <a:cs typeface="+mn-cs"/>
        </a:defRPr>
      </a:lvl2pPr>
      <a:lvl3pPr marL="913494" algn="l" defTabSz="913494" rtl="0" eaLnBrk="1" latinLnBrk="0" hangingPunct="1">
        <a:defRPr sz="1700" kern="1200">
          <a:solidFill>
            <a:schemeClr val="tx1"/>
          </a:solidFill>
          <a:latin typeface="+mn-lt"/>
          <a:ea typeface="+mn-ea"/>
          <a:cs typeface="+mn-cs"/>
        </a:defRPr>
      </a:lvl3pPr>
      <a:lvl4pPr marL="1370241" algn="l" defTabSz="913494" rtl="0" eaLnBrk="1" latinLnBrk="0" hangingPunct="1">
        <a:defRPr sz="1700" kern="1200">
          <a:solidFill>
            <a:schemeClr val="tx1"/>
          </a:solidFill>
          <a:latin typeface="+mn-lt"/>
          <a:ea typeface="+mn-ea"/>
          <a:cs typeface="+mn-cs"/>
        </a:defRPr>
      </a:lvl4pPr>
      <a:lvl5pPr marL="1826986" algn="l" defTabSz="913494" rtl="0" eaLnBrk="1" latinLnBrk="0" hangingPunct="1">
        <a:defRPr sz="1700" kern="1200">
          <a:solidFill>
            <a:schemeClr val="tx1"/>
          </a:solidFill>
          <a:latin typeface="+mn-lt"/>
          <a:ea typeface="+mn-ea"/>
          <a:cs typeface="+mn-cs"/>
        </a:defRPr>
      </a:lvl5pPr>
      <a:lvl6pPr marL="2283732" algn="l" defTabSz="913494" rtl="0" eaLnBrk="1" latinLnBrk="0" hangingPunct="1">
        <a:defRPr sz="1700" kern="1200">
          <a:solidFill>
            <a:schemeClr val="tx1"/>
          </a:solidFill>
          <a:latin typeface="+mn-lt"/>
          <a:ea typeface="+mn-ea"/>
          <a:cs typeface="+mn-cs"/>
        </a:defRPr>
      </a:lvl6pPr>
      <a:lvl7pPr marL="2740483" algn="l" defTabSz="913494" rtl="0" eaLnBrk="1" latinLnBrk="0" hangingPunct="1">
        <a:defRPr sz="1700" kern="1200">
          <a:solidFill>
            <a:schemeClr val="tx1"/>
          </a:solidFill>
          <a:latin typeface="+mn-lt"/>
          <a:ea typeface="+mn-ea"/>
          <a:cs typeface="+mn-cs"/>
        </a:defRPr>
      </a:lvl7pPr>
      <a:lvl8pPr marL="3197226" algn="l" defTabSz="913494" rtl="0" eaLnBrk="1" latinLnBrk="0" hangingPunct="1">
        <a:defRPr sz="1700" kern="1200">
          <a:solidFill>
            <a:schemeClr val="tx1"/>
          </a:solidFill>
          <a:latin typeface="+mn-lt"/>
          <a:ea typeface="+mn-ea"/>
          <a:cs typeface="+mn-cs"/>
        </a:defRPr>
      </a:lvl8pPr>
      <a:lvl9pPr marL="3653971" algn="l" defTabSz="913494"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screen"/>
          <a:srcRect/>
          <a:stretch>
            <a:fillRect/>
          </a:stretch>
        </p:blipFill>
        <p:spPr bwMode="auto">
          <a:xfrm>
            <a:off x="0" y="4668454"/>
            <a:ext cx="9150350" cy="477440"/>
          </a:xfrm>
          <a:prstGeom prst="rect">
            <a:avLst/>
          </a:prstGeom>
          <a:noFill/>
          <a:ln w="9525">
            <a:noFill/>
            <a:miter lim="800000"/>
            <a:headEnd/>
            <a:tailEnd/>
          </a:ln>
        </p:spPr>
      </p:pic>
      <p:sp>
        <p:nvSpPr>
          <p:cNvPr id="28680" name="Text Box 8"/>
          <p:cNvSpPr txBox="1">
            <a:spLocks noChangeArrowheads="1"/>
          </p:cNvSpPr>
          <p:nvPr/>
        </p:nvSpPr>
        <p:spPr bwMode="auto">
          <a:xfrm>
            <a:off x="251522" y="4758006"/>
            <a:ext cx="2667023" cy="292460"/>
          </a:xfrm>
          <a:prstGeom prst="rect">
            <a:avLst/>
          </a:prstGeom>
          <a:noFill/>
          <a:ln w="9525">
            <a:noFill/>
            <a:miter lim="800000"/>
            <a:headEnd/>
            <a:tailEnd/>
          </a:ln>
        </p:spPr>
        <p:txBody>
          <a:bodyPr wrap="none" lIns="106749" tIns="53376" rIns="106749" bIns="53376">
            <a:spAutoFit/>
          </a:bodyPr>
          <a:lstStyle/>
          <a:p>
            <a:pPr defTabSz="106814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4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4" cstate="screen"/>
          <a:srcRect/>
          <a:stretch>
            <a:fillRect/>
          </a:stretch>
        </p:blipFill>
        <p:spPr bwMode="auto">
          <a:xfrm>
            <a:off x="7508884" y="4758868"/>
            <a:ext cx="1311275" cy="301989"/>
          </a:xfrm>
          <a:prstGeom prst="rect">
            <a:avLst/>
          </a:prstGeom>
          <a:noFill/>
        </p:spPr>
      </p:pic>
      <p:sp>
        <p:nvSpPr>
          <p:cNvPr id="28682" name="Rectangle 10"/>
          <p:cNvSpPr>
            <a:spLocks noGrp="1" noChangeArrowheads="1"/>
          </p:cNvSpPr>
          <p:nvPr>
            <p:ph type="dt" sz="half" idx="2"/>
          </p:nvPr>
        </p:nvSpPr>
        <p:spPr bwMode="auto">
          <a:xfrm>
            <a:off x="6084170" y="4801790"/>
            <a:ext cx="2097087" cy="34171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1068140" eaLnBrk="0" hangingPunct="0">
              <a:lnSpc>
                <a:spcPct val="85000"/>
              </a:lnSpc>
              <a:defRPr sz="1200">
                <a:solidFill>
                  <a:schemeClr val="tx1"/>
                </a:solidFill>
                <a:latin typeface="FrutigerNext LT Bold" pitchFamily="1" charset="0"/>
              </a:defRPr>
            </a:lvl1pPr>
          </a:lstStyle>
          <a:p>
            <a:r>
              <a:rPr lang="en-US" altLang="zh-CN" smtClean="0">
                <a:solidFill>
                  <a:srgbClr val="000000"/>
                </a:solidFill>
                <a:ea typeface="ＭＳ Ｐゴシック" pitchFamily="34" charset="-128"/>
              </a:rPr>
              <a:t>Page 2</a:t>
            </a:r>
            <a:endParaRPr lang="en-GB" dirty="0">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652463" y="195487"/>
            <a:ext cx="7745412" cy="653653"/>
          </a:xfrm>
          <a:prstGeom prst="rect">
            <a:avLst/>
          </a:prstGeom>
          <a:noFill/>
          <a:ln w="9525">
            <a:noFill/>
            <a:miter lim="800000"/>
            <a:headEnd/>
            <a:tailEnd/>
          </a:ln>
          <a:effectLst/>
        </p:spPr>
        <p:txBody>
          <a:bodyPr vert="horz" wrap="square" lIns="106769" tIns="53384" rIns="106769" bIns="53384"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3707906" y="4732719"/>
            <a:ext cx="1696677" cy="292412"/>
          </a:xfrm>
          <a:prstGeom prst="rect">
            <a:avLst/>
          </a:prstGeom>
          <a:noFill/>
          <a:ln w="9525" algn="ctr">
            <a:noFill/>
            <a:miter lim="800000"/>
            <a:headEnd/>
            <a:tailEnd/>
          </a:ln>
          <a:effectLst/>
        </p:spPr>
        <p:txBody>
          <a:bodyPr wrap="none" lIns="106709" tIns="53352" rIns="106709" bIns="53352">
            <a:spAutoFit/>
          </a:bodyPr>
          <a:lstStyle/>
          <a:p>
            <a:pPr defTabSz="1068140" eaLnBrk="0" hangingPunct="0"/>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1908162" y="396481"/>
            <a:ext cx="1844675" cy="3980259"/>
          </a:xfrm>
          <a:prstGeom prst="rect">
            <a:avLst/>
          </a:prstGeom>
          <a:noFill/>
          <a:ln w="9525">
            <a:noFill/>
            <a:miter lim="800000"/>
            <a:headEnd/>
            <a:tailEnd/>
          </a:ln>
          <a:effectLst/>
        </p:spPr>
        <p:txBody>
          <a:bodyPr lIns="106749" tIns="53376" rIns="106749" bIns="53376"/>
          <a:lstStyle/>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英文标题</a:t>
            </a:r>
            <a:r>
              <a:rPr lang="en-US" altLang="zh-CN" sz="1050" dirty="0">
                <a:solidFill>
                  <a:srgbClr val="FFFFFF"/>
                </a:solidFill>
                <a:latin typeface="Arial" charset="0"/>
                <a:ea typeface="华文细黑" pitchFamily="2" charset="-122"/>
              </a:rPr>
              <a:t>:32-35pt  </a:t>
            </a: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颜色</a:t>
            </a:r>
            <a:r>
              <a:rPr lang="en-US" altLang="zh-CN" sz="1050" dirty="0">
                <a:solidFill>
                  <a:srgbClr val="FFFFFF"/>
                </a:solidFill>
                <a:latin typeface="Arial" charset="0"/>
                <a:ea typeface="华文细黑" pitchFamily="2" charset="-122"/>
              </a:rPr>
              <a:t>: R153 G0 B0</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FrutigerNext LT Regular" pitchFamily="34" charset="0"/>
                <a:ea typeface="华文细黑" pitchFamily="2" charset="-122"/>
              </a:rPr>
              <a:t>内部使用字体 </a:t>
            </a:r>
            <a:r>
              <a:rPr lang="en-US" altLang="zh-CN" sz="1050" dirty="0">
                <a:solidFill>
                  <a:srgbClr val="FFFFFF"/>
                </a:solidFill>
                <a:latin typeface="FrutigerNext LT Regular" pitchFamily="34" charset="0"/>
                <a:ea typeface="华文细黑" pitchFamily="2" charset="-122"/>
              </a:rPr>
              <a:t>:</a:t>
            </a:r>
          </a:p>
          <a:p>
            <a:pPr algn="r" defTabSz="1068140">
              <a:lnSpc>
                <a:spcPct val="125000"/>
              </a:lnSpc>
              <a:buClr>
                <a:srgbClr val="777777"/>
              </a:buClr>
              <a:buSzPct val="60000"/>
              <a:buFont typeface="Wingdings" pitchFamily="2" charset="2"/>
              <a:buNone/>
            </a:pPr>
            <a:r>
              <a:rPr lang="en-US" altLang="zh-CN" sz="1050" dirty="0" err="1">
                <a:solidFill>
                  <a:srgbClr val="FFFFFF"/>
                </a:solidFill>
                <a:latin typeface="FrutigerNext LT Regular" pitchFamily="34" charset="0"/>
                <a:ea typeface="华文细黑" pitchFamily="2" charset="-122"/>
              </a:rPr>
              <a:t>FrutigerNext</a:t>
            </a:r>
            <a:r>
              <a:rPr lang="en-US" altLang="zh-CN" sz="1050" dirty="0">
                <a:solidFill>
                  <a:srgbClr val="FFFFFF"/>
                </a:solidFill>
                <a:latin typeface="FrutigerNext LT Regular" pitchFamily="34" charset="0"/>
                <a:ea typeface="华文细黑" pitchFamily="2" charset="-122"/>
              </a:rPr>
              <a:t> LT Medium</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FrutigerNext LT Regular" pitchFamily="34" charset="0"/>
                <a:ea typeface="华文细黑" pitchFamily="2" charset="-122"/>
              </a:rPr>
              <a:t>外部使用字体 </a:t>
            </a:r>
            <a:r>
              <a:rPr lang="en-US" altLang="zh-CN" sz="1050" dirty="0">
                <a:solidFill>
                  <a:srgbClr val="FFFFFF"/>
                </a:solidFill>
                <a:latin typeface="FrutigerNext LT Regular" pitchFamily="34" charset="0"/>
                <a:ea typeface="华文细黑" pitchFamily="2" charset="-122"/>
              </a:rPr>
              <a:t>: Arial</a:t>
            </a:r>
          </a:p>
          <a:p>
            <a:pPr algn="r" defTabSz="1068140">
              <a:lnSpc>
                <a:spcPct val="75000"/>
              </a:lnSpc>
              <a:buClr>
                <a:srgbClr val="777777"/>
              </a:buClr>
              <a:buSzPct val="60000"/>
              <a:buFont typeface="Wingdings" pitchFamily="2" charset="2"/>
              <a:buNone/>
            </a:pPr>
            <a:endParaRPr lang="en-US" altLang="zh-CN"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中文标题</a:t>
            </a:r>
            <a:r>
              <a:rPr lang="en-US" altLang="zh-CN" sz="1050" dirty="0">
                <a:solidFill>
                  <a:srgbClr val="FFFFFF"/>
                </a:solidFill>
                <a:latin typeface="Arial" charset="0"/>
                <a:ea typeface="华文细黑" pitchFamily="2" charset="-122"/>
              </a:rPr>
              <a:t>:30-32pt  </a:t>
            </a: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颜色</a:t>
            </a:r>
            <a:r>
              <a:rPr lang="en-US" altLang="zh-CN" sz="1050" dirty="0">
                <a:solidFill>
                  <a:srgbClr val="FFFFFF"/>
                </a:solidFill>
                <a:latin typeface="Arial" charset="0"/>
                <a:ea typeface="华文细黑" pitchFamily="2" charset="-122"/>
              </a:rPr>
              <a:t>: R153 G0 B0</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字体</a:t>
            </a:r>
            <a:r>
              <a:rPr lang="en-US" altLang="zh-CN" sz="1050" dirty="0">
                <a:solidFill>
                  <a:srgbClr val="FFFFFF"/>
                </a:solidFill>
                <a:latin typeface="Arial" charset="0"/>
                <a:ea typeface="华文细黑" pitchFamily="2" charset="-122"/>
              </a:rPr>
              <a:t>:</a:t>
            </a:r>
            <a:r>
              <a:rPr lang="zh-CN" altLang="en-US" sz="1050" dirty="0">
                <a:solidFill>
                  <a:srgbClr val="FFFFFF"/>
                </a:solidFill>
                <a:latin typeface="Arial" charset="0"/>
                <a:ea typeface="华文细黑" pitchFamily="2" charset="-122"/>
              </a:rPr>
              <a:t>黑体</a:t>
            </a:r>
          </a:p>
          <a:p>
            <a:pPr algn="r" defTabSz="1068140">
              <a:lnSpc>
                <a:spcPct val="125000"/>
              </a:lnSpc>
              <a:buClr>
                <a:srgbClr val="777777"/>
              </a:buClr>
              <a:buSzPct val="60000"/>
              <a:buFont typeface="Wingdings" pitchFamily="2" charset="2"/>
              <a:buNone/>
            </a:pP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英文正文</a:t>
            </a:r>
            <a:r>
              <a:rPr lang="en-US" altLang="zh-CN" sz="1050" dirty="0">
                <a:solidFill>
                  <a:srgbClr val="FFFFFF"/>
                </a:solidFill>
                <a:latin typeface="Arial" charset="0"/>
                <a:ea typeface="华文细黑" pitchFamily="2" charset="-122"/>
              </a:rPr>
              <a:t>:20-22pt</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子目录 </a:t>
            </a:r>
            <a:r>
              <a:rPr lang="en-US" altLang="zh-CN" sz="1050" dirty="0">
                <a:solidFill>
                  <a:srgbClr val="FFFFFF"/>
                </a:solidFill>
                <a:latin typeface="Arial" charset="0"/>
                <a:ea typeface="华文细黑" pitchFamily="2" charset="-122"/>
              </a:rPr>
              <a:t>(2-5</a:t>
            </a:r>
            <a:r>
              <a:rPr lang="zh-CN" altLang="en-US" sz="1050" dirty="0">
                <a:solidFill>
                  <a:srgbClr val="FFFFFF"/>
                </a:solidFill>
                <a:latin typeface="Arial" charset="0"/>
                <a:ea typeface="华文细黑" pitchFamily="2" charset="-122"/>
              </a:rPr>
              <a:t>级</a:t>
            </a:r>
            <a:r>
              <a:rPr lang="en-US" altLang="zh-CN" sz="1050" dirty="0">
                <a:solidFill>
                  <a:srgbClr val="FFFFFF"/>
                </a:solidFill>
                <a:latin typeface="Arial" charset="0"/>
                <a:ea typeface="华文细黑" pitchFamily="2" charset="-122"/>
              </a:rPr>
              <a:t>) :18pt  </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颜色</a:t>
            </a:r>
            <a:r>
              <a:rPr lang="en-US" altLang="zh-CN" sz="1050" dirty="0">
                <a:solidFill>
                  <a:srgbClr val="FFFFFF"/>
                </a:solidFill>
                <a:latin typeface="Arial" charset="0"/>
                <a:ea typeface="华文细黑" pitchFamily="2" charset="-122"/>
              </a:rPr>
              <a:t>:</a:t>
            </a:r>
            <a:r>
              <a:rPr lang="zh-CN" altLang="en-US" sz="1050" dirty="0">
                <a:solidFill>
                  <a:srgbClr val="FFFFFF"/>
                </a:solidFill>
                <a:latin typeface="Arial" charset="0"/>
                <a:ea typeface="华文细黑" pitchFamily="2" charset="-122"/>
              </a:rPr>
              <a:t>黑色</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FrutigerNext LT Regular" pitchFamily="34" charset="0"/>
                <a:ea typeface="华文细黑" pitchFamily="2" charset="-122"/>
              </a:rPr>
              <a:t>内部使用字体 </a:t>
            </a:r>
            <a:r>
              <a:rPr lang="en-US" altLang="zh-CN" sz="1050" dirty="0">
                <a:solidFill>
                  <a:srgbClr val="FFFFFF"/>
                </a:solidFill>
                <a:latin typeface="FrutigerNext LT Regular" pitchFamily="34" charset="0"/>
                <a:ea typeface="华文细黑" pitchFamily="2" charset="-122"/>
              </a:rPr>
              <a:t>:</a:t>
            </a:r>
          </a:p>
          <a:p>
            <a:pPr algn="r" defTabSz="1068140">
              <a:lnSpc>
                <a:spcPct val="125000"/>
              </a:lnSpc>
              <a:buClr>
                <a:srgbClr val="777777"/>
              </a:buClr>
              <a:buSzPct val="60000"/>
              <a:buFont typeface="Wingdings" pitchFamily="2" charset="2"/>
              <a:buNone/>
            </a:pPr>
            <a:r>
              <a:rPr lang="en-US" altLang="zh-CN" sz="1050" dirty="0" err="1">
                <a:solidFill>
                  <a:srgbClr val="FFFFFF"/>
                </a:solidFill>
                <a:latin typeface="FrutigerNext LT Regular" pitchFamily="34" charset="0"/>
                <a:ea typeface="华文细黑" pitchFamily="2" charset="-122"/>
              </a:rPr>
              <a:t>FrutigerNext</a:t>
            </a:r>
            <a:r>
              <a:rPr lang="en-US" altLang="zh-CN" sz="1050" dirty="0">
                <a:solidFill>
                  <a:srgbClr val="FFFFFF"/>
                </a:solidFill>
                <a:latin typeface="FrutigerNext LT Regular" pitchFamily="34" charset="0"/>
                <a:ea typeface="华文细黑" pitchFamily="2" charset="-122"/>
              </a:rPr>
              <a:t> LT Regular</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FrutigerNext LT Regular" pitchFamily="34" charset="0"/>
                <a:ea typeface="华文细黑" pitchFamily="2" charset="-122"/>
              </a:rPr>
              <a:t>外部使用字体 </a:t>
            </a:r>
            <a:r>
              <a:rPr lang="en-US" altLang="zh-CN" sz="1050" dirty="0">
                <a:solidFill>
                  <a:srgbClr val="FFFFFF"/>
                </a:solidFill>
                <a:latin typeface="FrutigerNext LT Regular" pitchFamily="34" charset="0"/>
                <a:ea typeface="华文细黑" pitchFamily="2" charset="-122"/>
              </a:rPr>
              <a:t>: Arial</a:t>
            </a:r>
          </a:p>
          <a:p>
            <a:pPr algn="r" defTabSz="1068140">
              <a:lnSpc>
                <a:spcPct val="75000"/>
              </a:lnSpc>
              <a:buClr>
                <a:srgbClr val="777777"/>
              </a:buClr>
              <a:buSzPct val="60000"/>
              <a:buFont typeface="Wingdings" pitchFamily="2" charset="2"/>
              <a:buNone/>
            </a:pPr>
            <a:endParaRPr lang="en-US" altLang="zh-CN"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中文正文</a:t>
            </a:r>
            <a:r>
              <a:rPr lang="en-US" altLang="zh-CN" sz="1050" dirty="0">
                <a:solidFill>
                  <a:srgbClr val="FFFFFF"/>
                </a:solidFill>
                <a:latin typeface="Arial" charset="0"/>
                <a:ea typeface="华文细黑" pitchFamily="2" charset="-122"/>
              </a:rPr>
              <a:t>:18-20pt</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子目录</a:t>
            </a:r>
            <a:r>
              <a:rPr lang="en-US" altLang="zh-CN" sz="1050" dirty="0">
                <a:solidFill>
                  <a:srgbClr val="FFFFFF"/>
                </a:solidFill>
                <a:latin typeface="Arial" charset="0"/>
                <a:ea typeface="华文细黑" pitchFamily="2" charset="-122"/>
              </a:rPr>
              <a:t>(2-5</a:t>
            </a:r>
            <a:r>
              <a:rPr lang="zh-CN" altLang="en-US" sz="1050" dirty="0">
                <a:solidFill>
                  <a:srgbClr val="FFFFFF"/>
                </a:solidFill>
                <a:latin typeface="Arial" charset="0"/>
                <a:ea typeface="华文细黑" pitchFamily="2" charset="-122"/>
              </a:rPr>
              <a:t>级</a:t>
            </a:r>
            <a:r>
              <a:rPr lang="en-US" altLang="zh-CN" sz="1050" dirty="0">
                <a:solidFill>
                  <a:srgbClr val="FFFFFF"/>
                </a:solidFill>
                <a:latin typeface="Arial" charset="0"/>
                <a:ea typeface="华文细黑" pitchFamily="2" charset="-122"/>
              </a:rPr>
              <a:t>):18pt </a:t>
            </a: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颜色</a:t>
            </a:r>
            <a:r>
              <a:rPr lang="en-US" altLang="zh-CN" sz="1050" dirty="0">
                <a:solidFill>
                  <a:srgbClr val="FFFFFF"/>
                </a:solidFill>
                <a:latin typeface="Arial" charset="0"/>
                <a:ea typeface="华文细黑" pitchFamily="2" charset="-122"/>
              </a:rPr>
              <a:t>:</a:t>
            </a:r>
            <a:r>
              <a:rPr lang="zh-CN" altLang="en-US" sz="1050" dirty="0">
                <a:solidFill>
                  <a:srgbClr val="FFFFFF"/>
                </a:solidFill>
                <a:latin typeface="Arial" charset="0"/>
                <a:ea typeface="华文细黑" pitchFamily="2" charset="-122"/>
              </a:rPr>
              <a:t>黑色</a:t>
            </a:r>
          </a:p>
          <a:p>
            <a:pPr algn="r" defTabSz="1068140">
              <a:lnSpc>
                <a:spcPct val="125000"/>
              </a:lnSpc>
              <a:buClr>
                <a:srgbClr val="777777"/>
              </a:buClr>
              <a:buSzPct val="60000"/>
              <a:buFont typeface="Wingdings" pitchFamily="2" charset="2"/>
              <a:buNone/>
            </a:pPr>
            <a:r>
              <a:rPr lang="zh-CN" altLang="en-US" sz="1050" dirty="0">
                <a:solidFill>
                  <a:srgbClr val="FFFFFF"/>
                </a:solidFill>
                <a:latin typeface="Arial" charset="0"/>
                <a:ea typeface="华文细黑" pitchFamily="2" charset="-122"/>
              </a:rPr>
              <a:t>字体</a:t>
            </a:r>
            <a:r>
              <a:rPr lang="en-US" altLang="zh-CN" sz="1050" dirty="0">
                <a:solidFill>
                  <a:srgbClr val="FFFFFF"/>
                </a:solidFill>
                <a:latin typeface="Arial" charset="0"/>
                <a:ea typeface="华文细黑" pitchFamily="2" charset="-122"/>
              </a:rPr>
              <a:t>:</a:t>
            </a:r>
            <a:r>
              <a:rPr lang="zh-CN" altLang="en-US" sz="1050" dirty="0">
                <a:solidFill>
                  <a:srgbClr val="FFFFFF"/>
                </a:solidFill>
                <a:latin typeface="Arial" charset="0"/>
                <a:ea typeface="华文细黑" pitchFamily="2" charset="-122"/>
              </a:rPr>
              <a:t>细黑体 </a:t>
            </a:r>
          </a:p>
          <a:p>
            <a:pPr algn="r" defTabSz="1068140">
              <a:lnSpc>
                <a:spcPct val="125000"/>
              </a:lnSpc>
              <a:buClr>
                <a:srgbClr val="777777"/>
              </a:buClr>
              <a:buSzPct val="60000"/>
              <a:buFont typeface="Wingdings" pitchFamily="2" charset="2"/>
              <a:buNone/>
            </a:pP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zh-CN" altLang="en-US"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en-US" altLang="zh-CN"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en-US" altLang="zh-CN" sz="1050" dirty="0">
              <a:solidFill>
                <a:srgbClr val="FFFFFF"/>
              </a:solidFill>
              <a:latin typeface="Arial" charset="0"/>
              <a:ea typeface="华文细黑" pitchFamily="2" charset="-122"/>
            </a:endParaRPr>
          </a:p>
          <a:p>
            <a:pPr algn="r" defTabSz="1068140">
              <a:lnSpc>
                <a:spcPct val="125000"/>
              </a:lnSpc>
              <a:buClr>
                <a:srgbClr val="777777"/>
              </a:buClr>
              <a:buSzPct val="60000"/>
              <a:buFont typeface="Wingdings" pitchFamily="2" charset="2"/>
              <a:buNone/>
            </a:pPr>
            <a:endParaRPr lang="zh-CN" altLang="en-US" sz="105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9211297" y="771551"/>
            <a:ext cx="1049337" cy="1503759"/>
          </a:xfrm>
          <a:prstGeom prst="rect">
            <a:avLst/>
          </a:prstGeom>
          <a:noFill/>
          <a:ln w="9525">
            <a:noFill/>
            <a:miter lim="800000"/>
            <a:headEnd/>
            <a:tailEnd/>
          </a:ln>
          <a:effectLst/>
        </p:spPr>
        <p:txBody>
          <a:bodyPr lIns="106749" tIns="53376" rIns="106749" bIns="53376"/>
          <a:lstStyle/>
          <a:p>
            <a:pPr defTabSz="1068140">
              <a:lnSpc>
                <a:spcPct val="120000"/>
              </a:lnSpc>
              <a:buClr>
                <a:srgbClr val="777777"/>
              </a:buClr>
              <a:buSzPct val="60000"/>
              <a:buFont typeface="Wingdings" pitchFamily="2" charset="2"/>
              <a:buNone/>
            </a:pPr>
            <a:r>
              <a:rPr lang="zh-CN" altLang="en-US" sz="1050" dirty="0">
                <a:solidFill>
                  <a:srgbClr val="FFFFFF"/>
                </a:solidFill>
                <a:latin typeface="华文细黑" pitchFamily="2" charset="-122"/>
                <a:ea typeface="华文细黑" pitchFamily="2" charset="-122"/>
              </a:rPr>
              <a:t>配色参考方案：</a:t>
            </a:r>
          </a:p>
          <a:p>
            <a:pPr defTabSz="1068140">
              <a:lnSpc>
                <a:spcPct val="120000"/>
              </a:lnSpc>
              <a:buClr>
                <a:srgbClr val="777777"/>
              </a:buClr>
              <a:buSzPct val="60000"/>
              <a:buFont typeface="Wingdings" pitchFamily="2" charset="2"/>
              <a:buNone/>
            </a:pPr>
            <a:r>
              <a:rPr lang="zh-CN" altLang="en-US" sz="1050" dirty="0">
                <a:solidFill>
                  <a:srgbClr val="FFFFFF"/>
                </a:solidFill>
                <a:latin typeface="华文细黑" pitchFamily="2" charset="-122"/>
                <a:ea typeface="华文细黑" pitchFamily="2" charset="-122"/>
              </a:rPr>
              <a:t>建议同一页面内不超过四种颜色，以下是</a:t>
            </a:r>
            <a:r>
              <a:rPr lang="en-US" altLang="zh-CN" sz="1050" dirty="0">
                <a:solidFill>
                  <a:srgbClr val="FFFFFF"/>
                </a:solidFill>
                <a:latin typeface="华文细黑" pitchFamily="2" charset="-122"/>
                <a:ea typeface="华文细黑" pitchFamily="2" charset="-122"/>
              </a:rPr>
              <a:t>13</a:t>
            </a:r>
            <a:r>
              <a:rPr lang="zh-CN" altLang="en-US" sz="1050" dirty="0">
                <a:solidFill>
                  <a:srgbClr val="FFFFFF"/>
                </a:solidFill>
                <a:latin typeface="华文细黑" pitchFamily="2" charset="-122"/>
                <a:ea typeface="华文细黑" pitchFamily="2" charset="-122"/>
              </a:rPr>
              <a:t>组配色方案，同一页面内只选择一组使用。（仅供参考）</a:t>
            </a:r>
          </a:p>
          <a:p>
            <a:pPr defTabSz="1068140">
              <a:lnSpc>
                <a:spcPct val="125000"/>
              </a:lnSpc>
              <a:buClr>
                <a:srgbClr val="777777"/>
              </a:buClr>
              <a:buSzPct val="60000"/>
              <a:buFont typeface="Wingdings" pitchFamily="2" charset="2"/>
              <a:buNone/>
            </a:pPr>
            <a:endParaRPr lang="en-US" altLang="zh-CN" sz="1050" dirty="0">
              <a:solidFill>
                <a:srgbClr val="FFFFFF"/>
              </a:solidFill>
              <a:latin typeface="华文细黑" pitchFamily="2" charset="-122"/>
              <a:ea typeface="华文细黑" pitchFamily="2" charset="-122"/>
            </a:endParaRPr>
          </a:p>
          <a:p>
            <a:pPr defTabSz="1068140">
              <a:lnSpc>
                <a:spcPct val="125000"/>
              </a:lnSpc>
              <a:buClr>
                <a:srgbClr val="777777"/>
              </a:buClr>
              <a:buSzPct val="60000"/>
              <a:buFont typeface="Wingdings" pitchFamily="2" charset="2"/>
              <a:buChar char="l"/>
            </a:pPr>
            <a:endParaRPr lang="en-US" altLang="zh-CN" sz="1050" dirty="0">
              <a:solidFill>
                <a:srgbClr val="FFFFFF"/>
              </a:solidFill>
              <a:latin typeface="华文细黑" pitchFamily="2" charset="-122"/>
              <a:ea typeface="华文细黑" pitchFamily="2" charset="-122"/>
            </a:endParaRPr>
          </a:p>
          <a:p>
            <a:pPr defTabSz="1068140">
              <a:lnSpc>
                <a:spcPct val="125000"/>
              </a:lnSpc>
              <a:buClr>
                <a:srgbClr val="777777"/>
              </a:buClr>
              <a:buSzPct val="60000"/>
              <a:buFont typeface="Wingdings" pitchFamily="2" charset="2"/>
              <a:buChar char="l"/>
            </a:pPr>
            <a:endParaRPr lang="zh-CN" altLang="en-US" sz="105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9199570" y="-46432"/>
            <a:ext cx="1049337" cy="628651"/>
          </a:xfrm>
          <a:prstGeom prst="rect">
            <a:avLst/>
          </a:prstGeom>
          <a:noFill/>
          <a:ln w="9525">
            <a:noFill/>
            <a:miter lim="800000"/>
            <a:headEnd/>
            <a:tailEnd/>
          </a:ln>
          <a:effectLst/>
        </p:spPr>
        <p:txBody>
          <a:bodyPr lIns="106749" tIns="53376" rIns="106749" bIns="53376"/>
          <a:lstStyle/>
          <a:p>
            <a:pPr defTabSz="1068140">
              <a:lnSpc>
                <a:spcPct val="120000"/>
              </a:lnSpc>
              <a:buClr>
                <a:srgbClr val="777777"/>
              </a:buClr>
              <a:buSzPct val="60000"/>
              <a:buFont typeface="Wingdings" pitchFamily="2" charset="2"/>
              <a:buNone/>
            </a:pPr>
            <a:r>
              <a:rPr lang="zh-CN" altLang="en-US" sz="1050" dirty="0">
                <a:solidFill>
                  <a:srgbClr val="FFFFFF"/>
                </a:solidFill>
                <a:latin typeface="华文细黑" pitchFamily="2" charset="-122"/>
                <a:ea typeface="华文细黑" pitchFamily="2" charset="-122"/>
              </a:rPr>
              <a:t>客户或者合作伙伴的标志放在右上角</a:t>
            </a:r>
            <a:r>
              <a:rPr lang="en-US" altLang="zh-CN" sz="1050" dirty="0">
                <a:solidFill>
                  <a:srgbClr val="FFFFFF"/>
                </a:solidFill>
                <a:latin typeface="华文细黑" pitchFamily="2" charset="-122"/>
                <a:ea typeface="华文细黑" pitchFamily="2" charset="-122"/>
              </a:rPr>
              <a:t>.</a:t>
            </a:r>
          </a:p>
          <a:p>
            <a:pPr defTabSz="1068140">
              <a:lnSpc>
                <a:spcPct val="125000"/>
              </a:lnSpc>
              <a:buClr>
                <a:srgbClr val="777777"/>
              </a:buClr>
              <a:buSzPct val="60000"/>
              <a:buFont typeface="Wingdings" pitchFamily="2" charset="2"/>
              <a:buNone/>
            </a:pPr>
            <a:endParaRPr lang="en-US" altLang="zh-CN" sz="1050" dirty="0">
              <a:solidFill>
                <a:srgbClr val="FFFFFF"/>
              </a:solidFill>
              <a:latin typeface="华文细黑" pitchFamily="2" charset="-122"/>
              <a:ea typeface="华文细黑" pitchFamily="2" charset="-122"/>
            </a:endParaRPr>
          </a:p>
          <a:p>
            <a:pPr defTabSz="1068140">
              <a:lnSpc>
                <a:spcPct val="125000"/>
              </a:lnSpc>
              <a:buClr>
                <a:srgbClr val="777777"/>
              </a:buClr>
              <a:buSzPct val="60000"/>
              <a:buFont typeface="Wingdings" pitchFamily="2" charset="2"/>
              <a:buChar char="l"/>
            </a:pPr>
            <a:endParaRPr lang="en-US" altLang="zh-CN" sz="1050" dirty="0">
              <a:solidFill>
                <a:srgbClr val="FFFFFF"/>
              </a:solidFill>
              <a:latin typeface="华文细黑" pitchFamily="2" charset="-122"/>
              <a:ea typeface="华文细黑" pitchFamily="2" charset="-122"/>
            </a:endParaRPr>
          </a:p>
          <a:p>
            <a:pPr defTabSz="1068140">
              <a:lnSpc>
                <a:spcPct val="125000"/>
              </a:lnSpc>
              <a:buClr>
                <a:srgbClr val="777777"/>
              </a:buClr>
              <a:buSzPct val="60000"/>
              <a:buFont typeface="Wingdings" pitchFamily="2" charset="2"/>
              <a:buChar char="l"/>
            </a:pPr>
            <a:endParaRPr lang="zh-CN" altLang="en-US" sz="105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652463" y="1231116"/>
            <a:ext cx="7929562" cy="3145631"/>
          </a:xfrm>
          <a:prstGeom prst="rect">
            <a:avLst/>
          </a:prstGeom>
          <a:noFill/>
          <a:ln w="9525">
            <a:noFill/>
            <a:miter lim="800000"/>
            <a:headEnd/>
            <a:tailEnd/>
          </a:ln>
          <a:effectLst/>
        </p:spPr>
        <p:txBody>
          <a:bodyPr vert="horz" wrap="square" lIns="106789" tIns="53393" rIns="106789" bIns="5339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9269413" y="3492792"/>
            <a:ext cx="919162" cy="415395"/>
          </a:xfrm>
          <a:prstGeom prst="rect">
            <a:avLst/>
          </a:prstGeom>
          <a:solidFill>
            <a:schemeClr val="bg1"/>
          </a:solidFill>
          <a:ln w="9525" algn="ctr">
            <a:noFill/>
            <a:miter lim="800000"/>
            <a:headEnd/>
            <a:tailEnd/>
          </a:ln>
          <a:effectLst/>
        </p:spPr>
        <p:txBody>
          <a:bodyPr lIns="121811" tIns="60909" rIns="121811" bIns="60909" anchor="ctr">
            <a:spAutoFit/>
          </a:bodyPr>
          <a:lstStyle/>
          <a:p>
            <a:endParaRPr lang="zh-CN" altLang="en-US" sz="19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9355145" y="2661665"/>
            <a:ext cx="739775" cy="13692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9355145" y="2830535"/>
            <a:ext cx="739775" cy="13692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9355145" y="2985527"/>
            <a:ext cx="739775" cy="13692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9355145" y="2499742"/>
            <a:ext cx="739775" cy="141684"/>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9355145" y="3255797"/>
            <a:ext cx="739775" cy="136922"/>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9355145" y="3417722"/>
            <a:ext cx="739775" cy="136922"/>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9355145" y="3579647"/>
            <a:ext cx="739775" cy="136922"/>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9355145" y="3849920"/>
            <a:ext cx="739775" cy="13692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9355145" y="4011845"/>
            <a:ext cx="739775" cy="13692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9355145" y="4173770"/>
            <a:ext cx="739775" cy="13692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9355145" y="4444043"/>
            <a:ext cx="739775" cy="136922"/>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9355145" y="4613111"/>
            <a:ext cx="739775" cy="136922"/>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9355145" y="4780988"/>
            <a:ext cx="739775" cy="13692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9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hdr="0" ftr="0" dt="0"/>
  <p:txStyles>
    <p:titleStyle>
      <a:lvl1pPr algn="l" defTabSz="1068140" rtl="0" eaLnBrk="1" fontAlgn="base" hangingPunct="1">
        <a:spcBef>
          <a:spcPct val="0"/>
        </a:spcBef>
        <a:spcAft>
          <a:spcPct val="0"/>
        </a:spcAft>
        <a:defRPr sz="2800">
          <a:solidFill>
            <a:srgbClr val="990000"/>
          </a:solidFill>
          <a:latin typeface="微软雅黑" pitchFamily="34" charset="-122"/>
          <a:ea typeface="微软雅黑" pitchFamily="34" charset="-122"/>
          <a:cs typeface="+mj-cs"/>
        </a:defRPr>
      </a:lvl1pPr>
      <a:lvl2pPr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2pPr>
      <a:lvl3pPr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3pPr>
      <a:lvl4pPr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4pPr>
      <a:lvl5pPr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5pPr>
      <a:lvl6pPr marL="609159"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6pPr>
      <a:lvl7pPr marL="1218318"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7pPr>
      <a:lvl8pPr marL="1827476"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8pPr>
      <a:lvl9pPr marL="2436633" algn="l" defTabSz="1068140" rtl="0" eaLnBrk="1" fontAlgn="base" hangingPunct="1">
        <a:spcBef>
          <a:spcPct val="0"/>
        </a:spcBef>
        <a:spcAft>
          <a:spcPct val="0"/>
        </a:spcAft>
        <a:defRPr sz="4500">
          <a:solidFill>
            <a:srgbClr val="990000"/>
          </a:solidFill>
          <a:latin typeface="FrutigerNext LT Medium" pitchFamily="34" charset="0"/>
          <a:ea typeface="黑体" pitchFamily="2" charset="-122"/>
        </a:defRPr>
      </a:lvl9pPr>
    </p:titleStyle>
    <p:bodyStyle>
      <a:lvl1pPr marL="399765" indent="-399765" algn="l" defTabSz="1068140" rtl="0" eaLnBrk="1" fontAlgn="base" hangingPunct="1">
        <a:lnSpc>
          <a:spcPct val="140000"/>
        </a:lnSpc>
        <a:spcBef>
          <a:spcPct val="0"/>
        </a:spcBef>
        <a:spcAft>
          <a:spcPct val="0"/>
        </a:spcAft>
        <a:buClr>
          <a:schemeClr val="bg2"/>
        </a:buClr>
        <a:buSzPct val="60000"/>
        <a:buFont typeface="Wingdings" pitchFamily="2" charset="2"/>
        <a:buChar char="l"/>
        <a:defRPr sz="2700" b="1">
          <a:solidFill>
            <a:schemeClr val="tx1"/>
          </a:solidFill>
          <a:latin typeface="微软雅黑" pitchFamily="34" charset="-122"/>
          <a:ea typeface="微软雅黑" pitchFamily="34" charset="-122"/>
          <a:cs typeface="+mn-cs"/>
        </a:defRPr>
      </a:lvl1pPr>
      <a:lvl2pPr marL="869315" indent="-334187" algn="l" defTabSz="1068140"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微软雅黑" pitchFamily="34" charset="-122"/>
          <a:ea typeface="微软雅黑" pitchFamily="34" charset="-122"/>
        </a:defRPr>
      </a:lvl2pPr>
      <a:lvl3pPr marL="1336764" indent="-268622" algn="l" defTabSz="1068140" rtl="0" eaLnBrk="1" fontAlgn="base" hangingPunct="1">
        <a:lnSpc>
          <a:spcPct val="140000"/>
        </a:lnSpc>
        <a:spcBef>
          <a:spcPct val="0"/>
        </a:spcBef>
        <a:spcAft>
          <a:spcPct val="0"/>
        </a:spcAft>
        <a:buSzPct val="50000"/>
        <a:buFont typeface="Wingdings" pitchFamily="2" charset="2"/>
        <a:buChar char="n"/>
        <a:defRPr sz="2100">
          <a:solidFill>
            <a:schemeClr val="tx1"/>
          </a:solidFill>
          <a:latin typeface="微软雅黑" pitchFamily="34" charset="-122"/>
          <a:ea typeface="微软雅黑" pitchFamily="34" charset="-122"/>
        </a:defRPr>
      </a:lvl3pPr>
      <a:lvl4pPr marL="1867663" indent="-266505" algn="l" defTabSz="1068140" rtl="0" eaLnBrk="1" fontAlgn="base" hangingPunct="1">
        <a:lnSpc>
          <a:spcPct val="140000"/>
        </a:lnSpc>
        <a:spcBef>
          <a:spcPct val="0"/>
        </a:spcBef>
        <a:spcAft>
          <a:spcPct val="0"/>
        </a:spcAft>
        <a:buChar char="–"/>
        <a:defRPr sz="1900">
          <a:solidFill>
            <a:schemeClr val="tx1"/>
          </a:solidFill>
          <a:latin typeface="微软雅黑" pitchFamily="34" charset="-122"/>
          <a:ea typeface="微软雅黑" pitchFamily="34" charset="-122"/>
        </a:defRPr>
      </a:lvl4pPr>
      <a:lvl5pPr marL="2402794" indent="-268622" algn="l" defTabSz="1068140" rtl="0" eaLnBrk="1" fontAlgn="base" hangingPunct="1">
        <a:lnSpc>
          <a:spcPct val="140000"/>
        </a:lnSpc>
        <a:spcBef>
          <a:spcPct val="0"/>
        </a:spcBef>
        <a:spcAft>
          <a:spcPct val="0"/>
        </a:spcAft>
        <a:buFont typeface="FrutigerNext LT Medium" pitchFamily="34" charset="0"/>
        <a:buChar char="~"/>
        <a:defRPr sz="1600">
          <a:solidFill>
            <a:schemeClr val="tx1"/>
          </a:solidFill>
          <a:latin typeface="微软雅黑" pitchFamily="34" charset="-122"/>
          <a:ea typeface="微软雅黑" pitchFamily="34" charset="-122"/>
        </a:defRPr>
      </a:lvl5pPr>
      <a:lvl6pPr marL="3011948" indent="-268622" algn="l" defTabSz="1068140" rtl="0" eaLnBrk="1" fontAlgn="base" hangingPunct="1">
        <a:lnSpc>
          <a:spcPct val="140000"/>
        </a:lnSpc>
        <a:spcBef>
          <a:spcPct val="0"/>
        </a:spcBef>
        <a:spcAft>
          <a:spcPct val="0"/>
        </a:spcAft>
        <a:buFont typeface="FrutigerNext LT Medium" pitchFamily="34" charset="0"/>
        <a:buChar char="~"/>
        <a:defRPr sz="1600">
          <a:solidFill>
            <a:schemeClr val="tx1"/>
          </a:solidFill>
          <a:latin typeface="+mj-lt"/>
          <a:ea typeface="+mn-ea"/>
        </a:defRPr>
      </a:lvl6pPr>
      <a:lvl7pPr marL="3621106" indent="-268622" algn="l" defTabSz="1068140" rtl="0" eaLnBrk="1" fontAlgn="base" hangingPunct="1">
        <a:lnSpc>
          <a:spcPct val="140000"/>
        </a:lnSpc>
        <a:spcBef>
          <a:spcPct val="0"/>
        </a:spcBef>
        <a:spcAft>
          <a:spcPct val="0"/>
        </a:spcAft>
        <a:buFont typeface="FrutigerNext LT Medium" pitchFamily="34" charset="0"/>
        <a:buChar char="~"/>
        <a:defRPr sz="1600">
          <a:solidFill>
            <a:schemeClr val="tx1"/>
          </a:solidFill>
          <a:latin typeface="+mj-lt"/>
          <a:ea typeface="+mn-ea"/>
        </a:defRPr>
      </a:lvl7pPr>
      <a:lvl8pPr marL="4230262" indent="-268622" algn="l" defTabSz="1068140" rtl="0" eaLnBrk="1" fontAlgn="base" hangingPunct="1">
        <a:lnSpc>
          <a:spcPct val="140000"/>
        </a:lnSpc>
        <a:spcBef>
          <a:spcPct val="0"/>
        </a:spcBef>
        <a:spcAft>
          <a:spcPct val="0"/>
        </a:spcAft>
        <a:buFont typeface="FrutigerNext LT Medium" pitchFamily="34" charset="0"/>
        <a:buChar char="~"/>
        <a:defRPr sz="1600">
          <a:solidFill>
            <a:schemeClr val="tx1"/>
          </a:solidFill>
          <a:latin typeface="+mj-lt"/>
          <a:ea typeface="+mn-ea"/>
        </a:defRPr>
      </a:lvl8pPr>
      <a:lvl9pPr marL="4839422" indent="-268622" algn="l" defTabSz="1068140" rtl="0" eaLnBrk="1" fontAlgn="base" hangingPunct="1">
        <a:lnSpc>
          <a:spcPct val="140000"/>
        </a:lnSpc>
        <a:spcBef>
          <a:spcPct val="0"/>
        </a:spcBef>
        <a:spcAft>
          <a:spcPct val="0"/>
        </a:spcAft>
        <a:buFont typeface="FrutigerNext LT Medium" pitchFamily="34" charset="0"/>
        <a:buChar char="~"/>
        <a:defRPr sz="1600">
          <a:solidFill>
            <a:schemeClr val="tx1"/>
          </a:solidFill>
          <a:latin typeface="+mj-lt"/>
          <a:ea typeface="+mn-ea"/>
        </a:defRPr>
      </a:lvl9pPr>
    </p:bodyStyle>
    <p:otherStyle>
      <a:defPPr>
        <a:defRPr lang="zh-CN"/>
      </a:defPPr>
      <a:lvl1pPr marL="0" algn="l" defTabSz="1218318" rtl="0" eaLnBrk="1" latinLnBrk="0" hangingPunct="1">
        <a:defRPr sz="2400" kern="1200">
          <a:solidFill>
            <a:schemeClr val="tx1"/>
          </a:solidFill>
          <a:latin typeface="+mn-lt"/>
          <a:ea typeface="+mn-ea"/>
          <a:cs typeface="+mn-cs"/>
        </a:defRPr>
      </a:lvl1pPr>
      <a:lvl2pPr marL="609159" algn="l" defTabSz="1218318" rtl="0" eaLnBrk="1" latinLnBrk="0" hangingPunct="1">
        <a:defRPr sz="2400" kern="1200">
          <a:solidFill>
            <a:schemeClr val="tx1"/>
          </a:solidFill>
          <a:latin typeface="+mn-lt"/>
          <a:ea typeface="+mn-ea"/>
          <a:cs typeface="+mn-cs"/>
        </a:defRPr>
      </a:lvl2pPr>
      <a:lvl3pPr marL="1218318" algn="l" defTabSz="1218318" rtl="0" eaLnBrk="1" latinLnBrk="0" hangingPunct="1">
        <a:defRPr sz="2400" kern="1200">
          <a:solidFill>
            <a:schemeClr val="tx1"/>
          </a:solidFill>
          <a:latin typeface="+mn-lt"/>
          <a:ea typeface="+mn-ea"/>
          <a:cs typeface="+mn-cs"/>
        </a:defRPr>
      </a:lvl3pPr>
      <a:lvl4pPr marL="1827476" algn="l" defTabSz="1218318" rtl="0" eaLnBrk="1" latinLnBrk="0" hangingPunct="1">
        <a:defRPr sz="2400" kern="1200">
          <a:solidFill>
            <a:schemeClr val="tx1"/>
          </a:solidFill>
          <a:latin typeface="+mn-lt"/>
          <a:ea typeface="+mn-ea"/>
          <a:cs typeface="+mn-cs"/>
        </a:defRPr>
      </a:lvl4pPr>
      <a:lvl5pPr marL="2436633" algn="l" defTabSz="1218318" rtl="0" eaLnBrk="1" latinLnBrk="0" hangingPunct="1">
        <a:defRPr sz="2400" kern="1200">
          <a:solidFill>
            <a:schemeClr val="tx1"/>
          </a:solidFill>
          <a:latin typeface="+mn-lt"/>
          <a:ea typeface="+mn-ea"/>
          <a:cs typeface="+mn-cs"/>
        </a:defRPr>
      </a:lvl5pPr>
      <a:lvl6pPr marL="3045790" algn="l" defTabSz="1218318" rtl="0" eaLnBrk="1" latinLnBrk="0" hangingPunct="1">
        <a:defRPr sz="2400" kern="1200">
          <a:solidFill>
            <a:schemeClr val="tx1"/>
          </a:solidFill>
          <a:latin typeface="+mn-lt"/>
          <a:ea typeface="+mn-ea"/>
          <a:cs typeface="+mn-cs"/>
        </a:defRPr>
      </a:lvl6pPr>
      <a:lvl7pPr marL="3654947" algn="l" defTabSz="1218318" rtl="0" eaLnBrk="1" latinLnBrk="0" hangingPunct="1">
        <a:defRPr sz="2400" kern="1200">
          <a:solidFill>
            <a:schemeClr val="tx1"/>
          </a:solidFill>
          <a:latin typeface="+mn-lt"/>
          <a:ea typeface="+mn-ea"/>
          <a:cs typeface="+mn-cs"/>
        </a:defRPr>
      </a:lvl7pPr>
      <a:lvl8pPr marL="4264108" algn="l" defTabSz="1218318" rtl="0" eaLnBrk="1" latinLnBrk="0" hangingPunct="1">
        <a:defRPr sz="2400" kern="1200">
          <a:solidFill>
            <a:schemeClr val="tx1"/>
          </a:solidFill>
          <a:latin typeface="+mn-lt"/>
          <a:ea typeface="+mn-ea"/>
          <a:cs typeface="+mn-cs"/>
        </a:defRPr>
      </a:lvl8pPr>
      <a:lvl9pPr marL="4873265" algn="l" defTabSz="1218318"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Page 2</a:t>
            </a:r>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B956252-DA8E-4E62-AA00-6744C178A56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0" y="4667250"/>
            <a:ext cx="9144000" cy="476250"/>
            <a:chOff x="0" y="3920"/>
            <a:chExt cx="7682" cy="400"/>
          </a:xfrm>
        </p:grpSpPr>
        <p:pic>
          <p:nvPicPr>
            <p:cNvPr id="10338" name="Picture 98" descr="图片1"/>
            <p:cNvPicPr>
              <a:picLocks noChangeAspect="1" noChangeArrowheads="1"/>
            </p:cNvPicPr>
            <p:nvPr userDrawn="1"/>
          </p:nvPicPr>
          <p:blipFill>
            <a:blip r:embed="rId2" cstate="screen"/>
            <a:srcRect/>
            <a:stretch>
              <a:fillRect/>
            </a:stretch>
          </p:blipFill>
          <p:spPr bwMode="auto">
            <a:xfrm>
              <a:off x="0" y="3920"/>
              <a:ext cx="5760" cy="400"/>
            </a:xfrm>
            <a:prstGeom prst="rect">
              <a:avLst/>
            </a:prstGeom>
            <a:noFill/>
          </p:spPr>
        </p:pic>
        <p:pic>
          <p:nvPicPr>
            <p:cNvPr id="10339" name="Picture 99" descr="图片1"/>
            <p:cNvPicPr>
              <a:picLocks noChangeAspect="1" noChangeArrowheads="1"/>
            </p:cNvPicPr>
            <p:nvPr userDrawn="1"/>
          </p:nvPicPr>
          <p:blipFill>
            <a:blip r:embed="rId2" cstate="screen"/>
            <a:srcRect/>
            <a:stretch>
              <a:fillRect/>
            </a:stretch>
          </p:blipFill>
          <p:spPr bwMode="auto">
            <a:xfrm>
              <a:off x="1539" y="3920"/>
              <a:ext cx="5760" cy="400"/>
            </a:xfrm>
            <a:prstGeom prst="rect">
              <a:avLst/>
            </a:prstGeom>
            <a:noFill/>
          </p:spPr>
        </p:pic>
        <p:pic>
          <p:nvPicPr>
            <p:cNvPr id="10340" name="Picture 100" descr="图片1"/>
            <p:cNvPicPr>
              <a:picLocks noChangeAspect="1" noChangeArrowheads="1"/>
            </p:cNvPicPr>
            <p:nvPr userDrawn="1"/>
          </p:nvPicPr>
          <p:blipFill>
            <a:blip r:embed="rId3" cstate="screen"/>
            <a:srcRect/>
            <a:stretch>
              <a:fillRect/>
            </a:stretch>
          </p:blipFill>
          <p:spPr bwMode="auto">
            <a:xfrm rot="10800000">
              <a:off x="6619" y="3920"/>
              <a:ext cx="1063" cy="400"/>
            </a:xfrm>
            <a:prstGeom prst="rect">
              <a:avLst/>
            </a:prstGeom>
            <a:noFill/>
          </p:spPr>
        </p:pic>
      </p:grpSp>
      <p:pic>
        <p:nvPicPr>
          <p:cNvPr id="10341" name="Picture 101" descr="图片3副本"/>
          <p:cNvPicPr>
            <a:picLocks noChangeAspect="1" noChangeArrowheads="1"/>
          </p:cNvPicPr>
          <p:nvPr/>
        </p:nvPicPr>
        <p:blipFill>
          <a:blip r:embed="rId4" cstate="screen"/>
          <a:srcRect/>
          <a:stretch>
            <a:fillRect/>
          </a:stretch>
        </p:blipFill>
        <p:spPr bwMode="auto">
          <a:xfrm>
            <a:off x="7634687" y="4794662"/>
            <a:ext cx="971297" cy="230981"/>
          </a:xfrm>
          <a:prstGeom prst="rect">
            <a:avLst/>
          </a:prstGeom>
          <a:noFill/>
        </p:spPr>
      </p:pic>
      <p:sp>
        <p:nvSpPr>
          <p:cNvPr id="154" name="Text Box 8"/>
          <p:cNvSpPr txBox="1">
            <a:spLocks noChangeArrowheads="1"/>
          </p:cNvSpPr>
          <p:nvPr/>
        </p:nvSpPr>
        <p:spPr bwMode="auto">
          <a:xfrm>
            <a:off x="657056" y="4803998"/>
            <a:ext cx="2532312"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090"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10246" name="Rectangle 13"/>
          <p:cNvSpPr>
            <a:spLocks noGrp="1" noChangeArrowheads="1"/>
          </p:cNvSpPr>
          <p:nvPr>
            <p:ph type="title"/>
          </p:nvPr>
        </p:nvSpPr>
        <p:spPr bwMode="auto">
          <a:xfrm>
            <a:off x="657054" y="244086"/>
            <a:ext cx="7828702" cy="653653"/>
          </a:xfrm>
          <a:prstGeom prst="rect">
            <a:avLst/>
          </a:prstGeom>
          <a:noFill/>
          <a:ln w="9525">
            <a:noFill/>
            <a:miter lim="800000"/>
            <a:headEnd/>
            <a:tailEnd/>
          </a:ln>
          <a:effectLst/>
        </p:spPr>
        <p:txBody>
          <a:bodyPr vert="horz" wrap="square" lIns="0" tIns="40052" rIns="80106" bIns="40052" numCol="1" anchor="ctr" anchorCtr="0" compatLnSpc="1">
            <a:prstTxWarp prst="textNoShape">
              <a:avLst/>
            </a:prstTxWarp>
          </a:bodyPr>
          <a:lstStyle/>
          <a:p>
            <a:pPr lvl="0"/>
            <a:r>
              <a:rPr lang="zh-CN" altLang="en-US" smtClean="0"/>
              <a:t>单击此处编辑母版标题样式</a:t>
            </a:r>
          </a:p>
        </p:txBody>
      </p:sp>
      <p:sp>
        <p:nvSpPr>
          <p:cNvPr id="10247" name="Rectangle 21"/>
          <p:cNvSpPr>
            <a:spLocks noChangeArrowheads="1"/>
          </p:cNvSpPr>
          <p:nvPr/>
        </p:nvSpPr>
        <p:spPr bwMode="auto">
          <a:xfrm>
            <a:off x="3851859" y="4803998"/>
            <a:ext cx="1642854" cy="184666"/>
          </a:xfrm>
          <a:prstGeom prst="rect">
            <a:avLst/>
          </a:prstGeom>
          <a:noFill/>
          <a:ln w="9525" algn="ctr">
            <a:noFill/>
            <a:miter lim="800000"/>
            <a:headEnd/>
            <a:tailEnd/>
          </a:ln>
          <a:effectLst/>
        </p:spPr>
        <p:txBody>
          <a:bodyPr wrap="none" lIns="80058" tIns="0" rIns="80058" bIns="0">
            <a:spAutoFit/>
          </a:bodyPr>
          <a:lstStyle/>
          <a:p>
            <a:pPr defTabSz="801462" eaLnBrk="0" hangingPunct="0"/>
            <a:r>
              <a:rPr lang="en-US" altLang="zh-CN" sz="1200" dirty="0" err="1">
                <a:solidFill>
                  <a:prstClr val="black"/>
                </a:solidFill>
                <a:latin typeface="FrutigerNext LT Bold" pitchFamily="20" charset="0"/>
                <a:ea typeface="MS PGothic" pitchFamily="34" charset="-128"/>
              </a:rPr>
              <a:t>Huawei</a:t>
            </a:r>
            <a:r>
              <a:rPr lang="en-US" altLang="zh-CN" sz="1200" dirty="0">
                <a:solidFill>
                  <a:prstClr val="black"/>
                </a:solidFill>
                <a:latin typeface="FrutigerNext LT Bold" pitchFamily="20" charset="0"/>
                <a:ea typeface="MS PGothic" pitchFamily="34" charset="-128"/>
              </a:rPr>
              <a:t> Confidential </a:t>
            </a:r>
          </a:p>
        </p:txBody>
      </p:sp>
      <p:sp>
        <p:nvSpPr>
          <p:cNvPr id="10248" name="Rectangle 68"/>
          <p:cNvSpPr>
            <a:spLocks noGrp="1" noChangeArrowheads="1"/>
          </p:cNvSpPr>
          <p:nvPr>
            <p:ph type="body" idx="1"/>
          </p:nvPr>
        </p:nvSpPr>
        <p:spPr bwMode="auto">
          <a:xfrm>
            <a:off x="657054" y="1221586"/>
            <a:ext cx="7828702" cy="3145631"/>
          </a:xfrm>
          <a:prstGeom prst="rect">
            <a:avLst/>
          </a:prstGeom>
          <a:noFill/>
          <a:ln w="9525">
            <a:noFill/>
            <a:miter lim="800000"/>
            <a:headEnd/>
            <a:tailEnd/>
          </a:ln>
          <a:effectLst/>
        </p:spPr>
        <p:txBody>
          <a:bodyPr vert="horz" wrap="square" lIns="80118" tIns="40058" rIns="80118" bIns="4005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grpSp>
        <p:nvGrpSpPr>
          <p:cNvPr id="3" name="Group 88"/>
          <p:cNvGrpSpPr>
            <a:grpSpLocks/>
          </p:cNvGrpSpPr>
          <p:nvPr/>
        </p:nvGrpSpPr>
        <p:grpSpPr bwMode="auto">
          <a:xfrm>
            <a:off x="9324943" y="2874177"/>
            <a:ext cx="864169" cy="2269331"/>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ndParaRPr>
                </a:p>
              </p:txBody>
            </p:sp>
          </p:grpSp>
        </p:grpSp>
      </p:grpSp>
      <p:sp>
        <p:nvSpPr>
          <p:cNvPr id="6149" name="Rectangle 5"/>
          <p:cNvSpPr>
            <a:spLocks noChangeArrowheads="1"/>
          </p:cNvSpPr>
          <p:nvPr/>
        </p:nvSpPr>
        <p:spPr bwMode="auto">
          <a:xfrm>
            <a:off x="6361059" y="4803998"/>
            <a:ext cx="2097335" cy="216024"/>
          </a:xfrm>
          <a:prstGeom prst="rect">
            <a:avLst/>
          </a:prstGeom>
          <a:noFill/>
          <a:ln w="9525">
            <a:noFill/>
            <a:miter lim="800000"/>
            <a:headEnd/>
            <a:tailEnd/>
          </a:ln>
        </p:spPr>
        <p:txBody>
          <a:bodyPr lIns="0" tIns="0" rIns="0" bIns="0"/>
          <a:lstStyle/>
          <a:p>
            <a:pPr eaLnBrk="0" hangingPunct="0">
              <a:lnSpc>
                <a:spcPct val="85000"/>
              </a:lnSpc>
            </a:pPr>
            <a:r>
              <a:rPr lang="de-DE" altLang="zh-CN" sz="1200" dirty="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2775815" y="483518"/>
            <a:ext cx="2775815" cy="3904750"/>
          </a:xfrm>
          <a:prstGeom prst="rect">
            <a:avLst/>
          </a:prstGeom>
          <a:noFill/>
          <a:ln w="9525" algn="ctr">
            <a:noFill/>
            <a:miter lim="800000"/>
            <a:headEnd/>
            <a:tailEnd/>
          </a:ln>
          <a:effectLst/>
        </p:spPr>
        <p:txBody>
          <a:bodyPr lIns="78323" tIns="39161" rIns="78323" bIns="39161">
            <a:spAutoFit/>
          </a:bodyPr>
          <a:lstStyle/>
          <a:p>
            <a:pPr algn="r" defTabSz="784003">
              <a:spcBef>
                <a:spcPct val="20000"/>
              </a:spcBef>
            </a:pPr>
            <a:r>
              <a:rPr lang="zh-CN" altLang="zh-CN" sz="1100" dirty="0">
                <a:solidFill>
                  <a:srgbClr val="FFFFFF"/>
                </a:solidFill>
                <a:latin typeface="FrutigerNext LT Regular" pitchFamily="34" charset="0"/>
              </a:rPr>
              <a:t>Slide title :32-35pt  </a:t>
            </a:r>
          </a:p>
          <a:p>
            <a:pPr algn="r" defTabSz="784003">
              <a:spcBef>
                <a:spcPct val="20000"/>
              </a:spcBef>
            </a:pPr>
            <a:r>
              <a:rPr lang="zh-CN" altLang="zh-CN" sz="1100" dirty="0">
                <a:solidFill>
                  <a:srgbClr val="FFFFFF"/>
                </a:solidFill>
                <a:latin typeface="FrutigerNext LT Regular" pitchFamily="34" charset="0"/>
              </a:rPr>
              <a:t>Color: R153 G0 B0</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endParaRPr lang="zh-CN" altLang="zh-CN" sz="1100" dirty="0">
              <a:solidFill>
                <a:srgbClr val="FFFFFF"/>
              </a:solidFill>
              <a:latin typeface="FrutigerNext LT Regular" pitchFamily="34" charset="0"/>
            </a:endParaRPr>
          </a:p>
          <a:p>
            <a:pPr algn="r" defTabSz="784003">
              <a:spcBef>
                <a:spcPct val="20000"/>
              </a:spcBef>
            </a:pPr>
            <a:r>
              <a:rPr lang="zh-CN" altLang="zh-CN" sz="1100" dirty="0">
                <a:solidFill>
                  <a:srgbClr val="FFFFFF"/>
                </a:solidFill>
                <a:latin typeface="FrutigerNext LT Regular" pitchFamily="34" charset="0"/>
              </a:rPr>
              <a:t>Slide text :20-22pt</a:t>
            </a:r>
          </a:p>
          <a:p>
            <a:pPr algn="r" defTabSz="784003">
              <a:spcBef>
                <a:spcPct val="20000"/>
              </a:spcBef>
            </a:pPr>
            <a:r>
              <a:rPr lang="zh-CN" altLang="zh-CN" sz="1100" dirty="0">
                <a:solidFill>
                  <a:srgbClr val="FFFFFF"/>
                </a:solidFill>
                <a:latin typeface="FrutigerNext LT Regular" pitchFamily="34" charset="0"/>
              </a:rPr>
              <a:t>Bullets level 2-5:</a:t>
            </a:r>
          </a:p>
          <a:p>
            <a:pPr algn="r" defTabSz="784003">
              <a:spcBef>
                <a:spcPct val="20000"/>
              </a:spcBef>
            </a:pPr>
            <a:r>
              <a:rPr lang="zh-CN" altLang="zh-CN" sz="1100" dirty="0">
                <a:solidFill>
                  <a:srgbClr val="FFFFFF"/>
                </a:solidFill>
                <a:latin typeface="FrutigerNext LT Regular" pitchFamily="34" charset="0"/>
              </a:rPr>
              <a:t> 18pt  </a:t>
            </a:r>
          </a:p>
          <a:p>
            <a:pPr algn="r" defTabSz="784003">
              <a:spcBef>
                <a:spcPct val="20000"/>
              </a:spcBef>
            </a:pPr>
            <a:r>
              <a:rPr lang="zh-CN" altLang="zh-CN" sz="1100" dirty="0">
                <a:solidFill>
                  <a:srgbClr val="FFFFFF"/>
                </a:solidFill>
                <a:latin typeface="FrutigerNext LT Regular" pitchFamily="34" charset="0"/>
              </a:rPr>
              <a:t>Color:Black</a:t>
            </a:r>
          </a:p>
          <a:p>
            <a:pPr algn="r" defTabSz="784003">
              <a:spcBef>
                <a:spcPct val="20000"/>
              </a:spcBef>
            </a:pPr>
            <a:r>
              <a:rPr lang="zh-CN" altLang="zh-CN" sz="1100" dirty="0">
                <a:solidFill>
                  <a:srgbClr val="FFFFFF"/>
                </a:solidFill>
                <a:latin typeface="FrutigerNext LT Regular" pitchFamily="34" charset="0"/>
              </a:rPr>
              <a:t>Corporate Font :</a:t>
            </a:r>
          </a:p>
          <a:p>
            <a:pPr algn="r" defTabSz="784003">
              <a:spcBef>
                <a:spcPct val="20000"/>
              </a:spcBef>
            </a:pPr>
            <a:r>
              <a:rPr lang="zh-CN" altLang="zh-CN" sz="1100" dirty="0">
                <a:solidFill>
                  <a:srgbClr val="FFFFFF"/>
                </a:solidFill>
                <a:latin typeface="FrutigerNext LT Regular" pitchFamily="34" charset="0"/>
              </a:rPr>
              <a:t>FrutigerNext LT Medium</a:t>
            </a:r>
          </a:p>
          <a:p>
            <a:pPr algn="r" defTabSz="784003">
              <a:spcBef>
                <a:spcPct val="20000"/>
              </a:spcBef>
            </a:pPr>
            <a:r>
              <a:rPr lang="zh-CN" altLang="zh-CN" sz="1100" dirty="0">
                <a:solidFill>
                  <a:srgbClr val="FFFFFF"/>
                </a:solidFill>
                <a:latin typeface="FrutigerNext LT Regular" pitchFamily="34" charset="0"/>
              </a:rPr>
              <a:t>Font to be used by customers and </a:t>
            </a:r>
          </a:p>
          <a:p>
            <a:pPr algn="r" defTabSz="784003">
              <a:spcBef>
                <a:spcPct val="20000"/>
              </a:spcBef>
            </a:pPr>
            <a:r>
              <a:rPr lang="zh-CN" altLang="zh-CN" sz="1100" dirty="0">
                <a:solidFill>
                  <a:srgbClr val="FFFFFF"/>
                </a:solidFill>
                <a:latin typeface="FrutigerNext LT Regular" pitchFamily="34" charset="0"/>
              </a:rPr>
              <a:t>partners : </a:t>
            </a:r>
          </a:p>
          <a:p>
            <a:pPr algn="r" defTabSz="784003">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2325" y="42864"/>
            <a:ext cx="1295063" cy="127724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9252325" y="897732"/>
            <a:ext cx="1295063" cy="2462186"/>
          </a:xfrm>
          <a:prstGeom prst="rect">
            <a:avLst/>
          </a:prstGeom>
          <a:noFill/>
          <a:ln w="9525">
            <a:noFill/>
            <a:miter lim="800000"/>
            <a:headEnd/>
            <a:tailEnd/>
          </a:ln>
          <a:effectLst/>
        </p:spPr>
        <p:txBody>
          <a:bodyPr lIns="91414" tIns="45707" rIns="91414" bIns="45707">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hf hdr="0" ftr="0" dt="0"/>
  <p:txStyles>
    <p:titleStyle>
      <a:lvl1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03" indent="-342803" algn="l" rtl="0" eaLnBrk="1" fontAlgn="base" hangingPunct="1">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39" indent="-285669" algn="l" rtl="0" eaLnBrk="1" fontAlgn="base" hangingPunct="1">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676" indent="-228535" algn="l"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747" indent="-228535" algn="l" rtl="0" eaLnBrk="1" fontAlgn="base" hangingPunct="1">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6817" indent="-228535" algn="l" rtl="0" eaLnBrk="1" fontAlgn="base" hangingPunct="1">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5.xml.rels><?xml version="1.0" encoding="UTF-8" standalone="yes"?>
<Relationships xmlns="http://schemas.openxmlformats.org/package/2006/relationships"><Relationship Id="rId2" Type="http://schemas.openxmlformats.org/officeDocument/2006/relationships/hyperlink" Target="http://www.ieee802.org/11/private/Draft_Standards/11mc/Draft%20P802.11REVmc_D8.0.pdf" TargetMode="External"/><Relationship Id="rId1" Type="http://schemas.openxmlformats.org/officeDocument/2006/relationships/slideLayout" Target="../slideLayouts/slideLayout9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77025" y="3159904"/>
            <a:ext cx="6399247" cy="1028432"/>
          </a:xfrm>
        </p:spPr>
        <p:txBody>
          <a:bodyPr/>
          <a:lstStyle/>
          <a:p>
            <a:r>
              <a:rPr lang="en-US" altLang="zh-CN" sz="2400" dirty="0"/>
              <a:t>A preliminary survey of regulations for unlicensed operation in the 60 GHz range</a:t>
            </a:r>
            <a:endParaRPr lang="zh-CN" altLang="en-US" sz="2400" dirty="0"/>
          </a:p>
        </p:txBody>
      </p:sp>
      <p:sp>
        <p:nvSpPr>
          <p:cNvPr id="3" name="标题 1"/>
          <p:cNvSpPr txBox="1">
            <a:spLocks/>
          </p:cNvSpPr>
          <p:nvPr/>
        </p:nvSpPr>
        <p:spPr>
          <a:xfrm>
            <a:off x="1" y="670"/>
            <a:ext cx="4611253" cy="732674"/>
          </a:xfrm>
          <a:prstGeom prst="rect">
            <a:avLst/>
          </a:prstGeom>
        </p:spPr>
        <p:txBody>
          <a:bodyPr/>
          <a:lstStyle/>
          <a:p>
            <a:pPr fontAlgn="base">
              <a:spcBef>
                <a:spcPct val="0"/>
              </a:spcBef>
              <a:spcAft>
                <a:spcPct val="0"/>
              </a:spcAft>
              <a:buFont typeface="Wingdings" pitchFamily="2" charset="2"/>
              <a:buNone/>
            </a:pPr>
            <a:r>
              <a:rPr lang="en-US" altLang="zh-CN" sz="1500" b="1" kern="0" dirty="0">
                <a:solidFill>
                  <a:srgbClr val="000000"/>
                </a:solidFill>
                <a:ea typeface="黑体"/>
                <a:cs typeface="Arial" pitchFamily="34" charset="0"/>
              </a:rPr>
              <a:t>3GPP TSG RAN Meeting #74</a:t>
            </a:r>
          </a:p>
          <a:p>
            <a:pPr fontAlgn="base">
              <a:spcBef>
                <a:spcPct val="0"/>
              </a:spcBef>
              <a:spcAft>
                <a:spcPct val="0"/>
              </a:spcAft>
              <a:buFont typeface="Wingdings" pitchFamily="2" charset="2"/>
              <a:buNone/>
            </a:pPr>
            <a:r>
              <a:rPr lang="en-US" altLang="zh-CN" sz="1500" b="1" kern="0" dirty="0">
                <a:solidFill>
                  <a:srgbClr val="000000"/>
                </a:solidFill>
                <a:ea typeface="黑体"/>
                <a:cs typeface="Arial" pitchFamily="34" charset="0"/>
              </a:rPr>
              <a:t>Vienna, Austria, December 5 - 8, 2016</a:t>
            </a:r>
            <a:endParaRPr lang="zh-CN" altLang="en-US" sz="1500" b="1" kern="0" dirty="0">
              <a:solidFill>
                <a:srgbClr val="000000"/>
              </a:solidFill>
              <a:ea typeface="黑体"/>
              <a:cs typeface="Arial" pitchFamily="34" charset="0"/>
            </a:endParaRPr>
          </a:p>
        </p:txBody>
      </p:sp>
      <p:sp>
        <p:nvSpPr>
          <p:cNvPr id="4" name="标题 1"/>
          <p:cNvSpPr txBox="1">
            <a:spLocks/>
          </p:cNvSpPr>
          <p:nvPr/>
        </p:nvSpPr>
        <p:spPr>
          <a:xfrm>
            <a:off x="35496" y="555526"/>
            <a:ext cx="1872208" cy="732674"/>
          </a:xfrm>
          <a:prstGeom prst="rect">
            <a:avLst/>
          </a:prstGeom>
        </p:spPr>
        <p:txBody>
          <a:bodyPr/>
          <a:lstStyle/>
          <a:p>
            <a:pPr fontAlgn="base">
              <a:spcBef>
                <a:spcPct val="0"/>
              </a:spcBef>
              <a:spcAft>
                <a:spcPct val="0"/>
              </a:spcAft>
              <a:buFont typeface="Wingdings" pitchFamily="2" charset="2"/>
              <a:buNone/>
            </a:pPr>
            <a:r>
              <a:rPr lang="en-US" altLang="zh-CN" sz="1500" b="1" kern="0" dirty="0" smtClean="0">
                <a:ea typeface="黑体"/>
                <a:cs typeface="Arial" pitchFamily="34" charset="0"/>
              </a:rPr>
              <a:t>RP-162212</a:t>
            </a:r>
            <a:endParaRPr lang="en-US" altLang="zh-CN" sz="1500" b="1" kern="0" dirty="0">
              <a:ea typeface="黑体"/>
              <a:cs typeface="Arial" pitchFamily="34" charset="0"/>
            </a:endParaRPr>
          </a:p>
          <a:p>
            <a:pPr fontAlgn="base">
              <a:spcBef>
                <a:spcPct val="0"/>
              </a:spcBef>
              <a:spcAft>
                <a:spcPct val="0"/>
              </a:spcAft>
              <a:buFont typeface="Wingdings" pitchFamily="2" charset="2"/>
              <a:buNone/>
            </a:pPr>
            <a:r>
              <a:rPr lang="en-US" altLang="zh-CN" sz="1500" b="1" kern="0" dirty="0">
                <a:ea typeface="黑体"/>
                <a:cs typeface="Arial" pitchFamily="34" charset="0"/>
              </a:rPr>
              <a:t>AI: 9</a:t>
            </a:r>
            <a:r>
              <a:rPr lang="en-US" altLang="zh-CN" sz="1500" b="1" kern="0" dirty="0" smtClean="0">
                <a:ea typeface="黑体"/>
                <a:cs typeface="Arial" pitchFamily="34" charset="0"/>
              </a:rPr>
              <a:t>.4</a:t>
            </a:r>
            <a:endParaRPr lang="zh-CN" altLang="en-US" sz="1500" b="1" kern="0" dirty="0">
              <a:ea typeface="黑体"/>
              <a:cs typeface="Arial" pitchFamily="34" charset="0"/>
            </a:endParaRPr>
          </a:p>
        </p:txBody>
      </p:sp>
      <p:sp>
        <p:nvSpPr>
          <p:cNvPr id="5" name="标题 1"/>
          <p:cNvSpPr txBox="1">
            <a:spLocks/>
          </p:cNvSpPr>
          <p:nvPr/>
        </p:nvSpPr>
        <p:spPr>
          <a:xfrm>
            <a:off x="2426451" y="4262278"/>
            <a:ext cx="4611253" cy="497412"/>
          </a:xfrm>
          <a:prstGeom prst="rect">
            <a:avLst/>
          </a:prstGeom>
        </p:spPr>
        <p:txBody>
          <a:bodyPr/>
          <a:lstStyle/>
          <a:p>
            <a:pPr algn="ctr" fontAlgn="base">
              <a:spcBef>
                <a:spcPct val="0"/>
              </a:spcBef>
              <a:spcAft>
                <a:spcPct val="0"/>
              </a:spcAft>
              <a:buFont typeface="Wingdings" pitchFamily="2" charset="2"/>
              <a:buNone/>
            </a:pPr>
            <a:r>
              <a:rPr lang="en-US" altLang="zh-CN" sz="1500" b="1" kern="0" dirty="0">
                <a:solidFill>
                  <a:srgbClr val="000000"/>
                </a:solidFill>
                <a:ea typeface="黑体"/>
                <a:cs typeface="Arial" pitchFamily="34" charset="0"/>
              </a:rPr>
              <a:t>Huawei, HiSilicon</a:t>
            </a:r>
            <a:endParaRPr lang="zh-CN" altLang="en-US" sz="1500" b="1" kern="0" dirty="0">
              <a:solidFill>
                <a:srgbClr val="000000"/>
              </a:solidFill>
              <a:ea typeface="黑体"/>
              <a:cs typeface="Arial" pitchFamily="34" charset="0"/>
            </a:endParaRPr>
          </a:p>
        </p:txBody>
      </p:sp>
    </p:spTree>
    <p:extLst>
      <p:ext uri="{BB962C8B-B14F-4D97-AF65-F5344CB8AC3E}">
        <p14:creationId xmlns:p14="http://schemas.microsoft.com/office/powerpoint/2010/main" val="343344916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References on the regulations</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12038327"/>
              </p:ext>
            </p:extLst>
          </p:nvPr>
        </p:nvGraphicFramePr>
        <p:xfrm>
          <a:off x="683568" y="1202170"/>
          <a:ext cx="7848872" cy="3474084"/>
        </p:xfrm>
        <a:graphic>
          <a:graphicData uri="http://schemas.openxmlformats.org/drawingml/2006/table">
            <a:tbl>
              <a:tblPr firstRow="1" bandRow="1">
                <a:tableStyleId>{073A0DAA-6AF3-43AB-8588-CEC1D06C72B9}</a:tableStyleId>
              </a:tblPr>
              <a:tblGrid>
                <a:gridCol w="1944216"/>
                <a:gridCol w="5904656"/>
              </a:tblGrid>
              <a:tr h="370840">
                <a:tc>
                  <a:txBody>
                    <a:bodyPr/>
                    <a:lstStyle/>
                    <a:p>
                      <a:pPr algn="ctr"/>
                      <a:r>
                        <a:rPr lang="en-US" altLang="zh-CN" sz="1200" dirty="0" smtClean="0">
                          <a:latin typeface="Arial" panose="020B0604020202020204" pitchFamily="34" charset="0"/>
                          <a:cs typeface="Arial" panose="020B0604020202020204" pitchFamily="34" charset="0"/>
                        </a:rPr>
                        <a:t>Country/Organization</a:t>
                      </a:r>
                      <a:endParaRPr lang="zh-CN" altLang="en-US" sz="1200" dirty="0">
                        <a:latin typeface="Arial" panose="020B0604020202020204" pitchFamily="34" charset="0"/>
                        <a:cs typeface="Arial" panose="020B0604020202020204" pitchFamily="34" charset="0"/>
                      </a:endParaRPr>
                    </a:p>
                  </a:txBody>
                  <a:tcPr anchor="ctr"/>
                </a:tc>
                <a:tc>
                  <a:txBody>
                    <a:bodyPr/>
                    <a:lstStyle/>
                    <a:p>
                      <a:pPr algn="ctr"/>
                      <a:r>
                        <a:rPr lang="en-US" altLang="zh-CN" sz="1600" dirty="0" smtClean="0">
                          <a:latin typeface="Arial" panose="020B0604020202020204" pitchFamily="34" charset="0"/>
                          <a:cs typeface="Arial" panose="020B0604020202020204" pitchFamily="34" charset="0"/>
                        </a:rPr>
                        <a:t>Regulation</a:t>
                      </a:r>
                      <a:endParaRPr lang="zh-CN" altLang="en-US" sz="1600" dirty="0">
                        <a:latin typeface="Arial" panose="020B0604020202020204" pitchFamily="34" charset="0"/>
                        <a:cs typeface="Arial" panose="020B0604020202020204" pitchFamily="34" charset="0"/>
                      </a:endParaRPr>
                    </a:p>
                  </a:txBody>
                  <a:tcPr anchor="ctr"/>
                </a:tc>
              </a:tr>
              <a:tr h="270772">
                <a:tc rowSpan="2">
                  <a:txBody>
                    <a:bodyPr/>
                    <a:lstStyle/>
                    <a:p>
                      <a:r>
                        <a:rPr lang="en-US" altLang="zh-CN" sz="1200" b="0" dirty="0" smtClean="0">
                          <a:latin typeface="Arial" panose="020B0604020202020204" pitchFamily="34" charset="0"/>
                          <a:cs typeface="Arial" panose="020B0604020202020204" pitchFamily="34" charset="0"/>
                        </a:rPr>
                        <a:t>China</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100" dirty="0" smtClean="0">
                          <a:latin typeface="Arial" panose="020B0604020202020204" pitchFamily="34" charset="0"/>
                          <a:cs typeface="Arial" panose="020B0604020202020204" pitchFamily="34" charset="0"/>
                        </a:rPr>
                        <a:t>2005-423</a:t>
                      </a:r>
                      <a:r>
                        <a:rPr lang="zh-CN" altLang="en-US" sz="1100" dirty="0" smtClean="0">
                          <a:latin typeface="Arial" panose="020B0604020202020204" pitchFamily="34" charset="0"/>
                          <a:cs typeface="Arial" panose="020B0604020202020204" pitchFamily="34" charset="0"/>
                        </a:rPr>
                        <a:t>微功率（短距离）无线电设备的技术要求</a:t>
                      </a:r>
                      <a:endParaRPr lang="en-US" altLang="zh-CN" sz="1100" dirty="0" smtClean="0">
                        <a:latin typeface="Arial" panose="020B0604020202020204" pitchFamily="34" charset="0"/>
                        <a:cs typeface="Arial" panose="020B0604020202020204" pitchFamily="34" charset="0"/>
                      </a:endParaRPr>
                    </a:p>
                  </a:txBody>
                  <a:tcPr anchor="ctr"/>
                </a:tc>
              </a:tr>
              <a:tr h="288032">
                <a:tc vMerge="1">
                  <a:txBody>
                    <a:bodyPr/>
                    <a:lstStyle/>
                    <a:p>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000" dirty="0" smtClean="0">
                          <a:latin typeface="Arial" panose="020B0604020202020204" pitchFamily="34" charset="0"/>
                          <a:cs typeface="Arial" panose="020B0604020202020204" pitchFamily="34" charset="0"/>
                        </a:rPr>
                        <a:t>2006-082</a:t>
                      </a:r>
                      <a:r>
                        <a:rPr lang="zh-CN" altLang="en-US" sz="1000" dirty="0" smtClean="0">
                          <a:latin typeface="Arial" panose="020B0604020202020204" pitchFamily="34" charset="0"/>
                          <a:cs typeface="Arial" panose="020B0604020202020204" pitchFamily="34" charset="0"/>
                        </a:rPr>
                        <a:t>关于</a:t>
                      </a:r>
                      <a:r>
                        <a:rPr lang="en-US" altLang="zh-CN" sz="1000" dirty="0" smtClean="0">
                          <a:latin typeface="Arial" panose="020B0604020202020204" pitchFamily="34" charset="0"/>
                          <a:cs typeface="Arial" panose="020B0604020202020204" pitchFamily="34" charset="0"/>
                        </a:rPr>
                        <a:t>60GHz </a:t>
                      </a:r>
                      <a:r>
                        <a:rPr lang="zh-CN" altLang="en-US" sz="1000" dirty="0" smtClean="0">
                          <a:latin typeface="Arial" panose="020B0604020202020204" pitchFamily="34" charset="0"/>
                          <a:cs typeface="Arial" panose="020B0604020202020204" pitchFamily="34" charset="0"/>
                        </a:rPr>
                        <a:t>频段微功率（短距离）无线电技术应用有关问题的通知</a:t>
                      </a:r>
                      <a:endParaRPr lang="en-US" altLang="zh-CN" sz="1000" dirty="0" smtClean="0">
                        <a:latin typeface="Arial" panose="020B0604020202020204" pitchFamily="34" charset="0"/>
                        <a:cs typeface="Arial" panose="020B0604020202020204" pitchFamily="34" charset="0"/>
                      </a:endParaRPr>
                    </a:p>
                  </a:txBody>
                  <a:tcPr anchor="ctr"/>
                </a:tc>
              </a:tr>
              <a:tr h="360040">
                <a:tc>
                  <a:txBody>
                    <a:bodyPr/>
                    <a:lstStyle/>
                    <a:p>
                      <a:r>
                        <a:rPr lang="en-US" altLang="zh-CN" sz="1200" b="0" dirty="0" smtClean="0">
                          <a:solidFill>
                            <a:schemeClr val="tx1"/>
                          </a:solidFill>
                          <a:latin typeface="Arial" panose="020B0604020202020204" pitchFamily="34" charset="0"/>
                          <a:cs typeface="Arial" panose="020B0604020202020204" pitchFamily="34" charset="0"/>
                        </a:rPr>
                        <a:t>Japan</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latin typeface="Arial" panose="020B0604020202020204" pitchFamily="34" charset="0"/>
                          <a:ea typeface="+mn-ea"/>
                          <a:cs typeface="Arial" panose="020B0604020202020204" pitchFamily="34" charset="0"/>
                        </a:rPr>
                        <a:t>MIC - Ordinance Regulating Radio Equipment</a:t>
                      </a:r>
                      <a:endParaRPr lang="zh-CN" altLang="en-US" sz="1100" b="0" kern="1200" dirty="0" smtClean="0">
                        <a:solidFill>
                          <a:schemeClr val="tx1"/>
                        </a:solidFill>
                        <a:latin typeface="Arial" panose="020B0604020202020204" pitchFamily="34" charset="0"/>
                        <a:ea typeface="+mn-ea"/>
                        <a:cs typeface="Arial" panose="020B0604020202020204" pitchFamily="34" charset="0"/>
                      </a:endParaRPr>
                    </a:p>
                  </a:txBody>
                  <a:tcPr anchor="ctr"/>
                </a:tc>
              </a:tr>
              <a:tr h="370840">
                <a:tc>
                  <a:txBody>
                    <a:bodyPr/>
                    <a:lstStyle/>
                    <a:p>
                      <a:r>
                        <a:rPr lang="en-US" altLang="zh-CN" sz="1200" b="0" dirty="0" smtClean="0">
                          <a:solidFill>
                            <a:schemeClr val="tx1"/>
                          </a:solidFill>
                          <a:latin typeface="Arial" panose="020B0604020202020204" pitchFamily="34" charset="0"/>
                          <a:cs typeface="Arial" panose="020B0604020202020204" pitchFamily="34" charset="0"/>
                        </a:rPr>
                        <a:t>Australia</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latin typeface="Arial" panose="020B0604020202020204" pitchFamily="34" charset="0"/>
                          <a:ea typeface="+mn-ea"/>
                          <a:cs typeface="Arial" panose="020B0604020202020204" pitchFamily="34" charset="0"/>
                        </a:rPr>
                        <a:t>60 GHz Band millimeter wave technology</a:t>
                      </a:r>
                      <a:endParaRPr lang="zh-CN" altLang="en-US" sz="1100" b="0" kern="1200" dirty="0" smtClean="0">
                        <a:solidFill>
                          <a:schemeClr val="tx1"/>
                        </a:solidFill>
                        <a:latin typeface="Arial" panose="020B0604020202020204" pitchFamily="34" charset="0"/>
                        <a:ea typeface="+mn-ea"/>
                        <a:cs typeface="Arial" panose="020B0604020202020204" pitchFamily="34" charset="0"/>
                      </a:endParaRPr>
                    </a:p>
                  </a:txBody>
                  <a:tcPr anchor="ctr"/>
                </a:tc>
              </a:tr>
              <a:tr h="370840">
                <a:tc>
                  <a:txBody>
                    <a:bodyPr/>
                    <a:lstStyle/>
                    <a:p>
                      <a:r>
                        <a:rPr lang="en-US" altLang="zh-CN" sz="1200" b="0" dirty="0" smtClean="0">
                          <a:solidFill>
                            <a:schemeClr val="tx1"/>
                          </a:solidFill>
                          <a:latin typeface="Arial" panose="020B0604020202020204" pitchFamily="34" charset="0"/>
                          <a:cs typeface="Arial" panose="020B0604020202020204" pitchFamily="34" charset="0"/>
                        </a:rPr>
                        <a:t>Singapore</a:t>
                      </a:r>
                      <a:endParaRPr lang="zh-CN" altLang="en-US" sz="1200" b="0" dirty="0">
                        <a:solidFill>
                          <a:schemeClr val="tx1"/>
                        </a:solidFill>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latin typeface="Arial" panose="020B0604020202020204" pitchFamily="34" charset="0"/>
                          <a:ea typeface="+mn-ea"/>
                          <a:cs typeface="Arial" panose="020B0604020202020204" pitchFamily="34" charset="0"/>
                        </a:rPr>
                        <a:t>https://www.imda.gov.sg/regulations-licensing-and-consultations/acts-and-regulations</a:t>
                      </a:r>
                      <a:endParaRPr lang="zh-CN" altLang="en-US" sz="1100" b="0" kern="1200" dirty="0" smtClean="0">
                        <a:solidFill>
                          <a:schemeClr val="tx1"/>
                        </a:solidFill>
                        <a:latin typeface="Arial" panose="020B0604020202020204" pitchFamily="34" charset="0"/>
                        <a:ea typeface="+mn-ea"/>
                        <a:cs typeface="Arial" panose="020B0604020202020204" pitchFamily="34" charset="0"/>
                      </a:endParaRPr>
                    </a:p>
                  </a:txBody>
                  <a:tcPr anchor="ctr"/>
                </a:tc>
              </a:tr>
              <a:tr h="370840">
                <a:tc rowSpan="3">
                  <a:txBody>
                    <a:bodyPr/>
                    <a:lstStyle/>
                    <a:p>
                      <a:r>
                        <a:rPr lang="en-US" altLang="zh-CN" sz="1200" b="0" dirty="0" smtClean="0">
                          <a:latin typeface="Arial" panose="020B0604020202020204" pitchFamily="34" charset="0"/>
                          <a:cs typeface="Arial" panose="020B0604020202020204" pitchFamily="34" charset="0"/>
                        </a:rPr>
                        <a:t>ITU</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000" b="0" kern="1200" dirty="0" smtClean="0">
                          <a:solidFill>
                            <a:schemeClr val="dk1"/>
                          </a:solidFill>
                          <a:latin typeface="Arial" panose="020B0604020202020204" pitchFamily="34" charset="0"/>
                          <a:ea typeface="+mn-ea"/>
                          <a:cs typeface="Arial" panose="020B0604020202020204" pitchFamily="34" charset="0"/>
                        </a:rPr>
                        <a:t>Recommendation ITU-R M.2003-1  Multiple Gigabit Wireless Systems in frequencies around 60 GHz </a:t>
                      </a:r>
                      <a:endParaRPr lang="zh-CN" altLang="en-US" sz="1000" b="0" kern="1200" dirty="0">
                        <a:solidFill>
                          <a:schemeClr val="dk1"/>
                        </a:solidFill>
                        <a:latin typeface="Arial" panose="020B0604020202020204" pitchFamily="34" charset="0"/>
                        <a:ea typeface="+mn-ea"/>
                        <a:cs typeface="Arial" panose="020B0604020202020204" pitchFamily="34" charset="0"/>
                      </a:endParaRPr>
                    </a:p>
                  </a:txBody>
                  <a:tcPr anchor="ctr"/>
                </a:tc>
              </a:tr>
              <a:tr h="370840">
                <a:tc vMerge="1">
                  <a:txBody>
                    <a:bodyPr/>
                    <a:lstStyle/>
                    <a:p>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000" b="0" kern="1200" dirty="0" smtClean="0">
                          <a:solidFill>
                            <a:schemeClr val="dk1"/>
                          </a:solidFill>
                          <a:latin typeface="Arial" panose="020B0604020202020204" pitchFamily="34" charset="0"/>
                          <a:ea typeface="+mn-ea"/>
                          <a:cs typeface="Arial" panose="020B0604020202020204" pitchFamily="34" charset="0"/>
                        </a:rPr>
                        <a:t>Report ITU-R M.2227-1 Multiple Gigabit Wireless Systems in frequencies around 60 GHz </a:t>
                      </a:r>
                      <a:endParaRPr lang="zh-CN" altLang="en-US" sz="1000" b="0" kern="1200" dirty="0">
                        <a:solidFill>
                          <a:schemeClr val="dk1"/>
                        </a:solidFill>
                        <a:latin typeface="Arial" panose="020B0604020202020204" pitchFamily="34" charset="0"/>
                        <a:ea typeface="+mn-ea"/>
                        <a:cs typeface="Arial" panose="020B0604020202020204" pitchFamily="34" charset="0"/>
                      </a:endParaRPr>
                    </a:p>
                  </a:txBody>
                  <a:tcPr anchor="ctr"/>
                </a:tc>
              </a:tr>
              <a:tr h="370840">
                <a:tc vMerge="1">
                  <a:txBody>
                    <a:bodyPr/>
                    <a:lstStyle/>
                    <a:p>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lang="en-US" altLang="zh-CN" sz="1000" b="0" kern="1200" dirty="0" smtClean="0">
                          <a:solidFill>
                            <a:schemeClr val="dk1"/>
                          </a:solidFill>
                          <a:latin typeface="Arial" panose="020B0604020202020204" pitchFamily="34" charset="0"/>
                          <a:ea typeface="+mn-ea"/>
                          <a:cs typeface="Arial" panose="020B0604020202020204" pitchFamily="34" charset="0"/>
                        </a:rPr>
                        <a:t>ITU</a:t>
                      </a:r>
                      <a:r>
                        <a:rPr lang="en-US" altLang="zh-CN" sz="1000" b="0" kern="1200" baseline="0" dirty="0" smtClean="0">
                          <a:solidFill>
                            <a:schemeClr val="dk1"/>
                          </a:solidFill>
                          <a:latin typeface="Arial" panose="020B0604020202020204" pitchFamily="34" charset="0"/>
                          <a:ea typeface="+mn-ea"/>
                          <a:cs typeface="Arial" panose="020B0604020202020204" pitchFamily="34" charset="0"/>
                        </a:rPr>
                        <a:t> Radio Regulation </a:t>
                      </a:r>
                      <a:r>
                        <a:rPr lang="en-US" altLang="zh-CN" sz="1000" b="0" kern="1200" dirty="0" smtClean="0">
                          <a:solidFill>
                            <a:schemeClr val="dk1"/>
                          </a:solidFill>
                          <a:latin typeface="Arial" panose="020B0604020202020204" pitchFamily="34" charset="0"/>
                          <a:ea typeface="+mn-ea"/>
                          <a:cs typeface="Arial" panose="020B0604020202020204" pitchFamily="34" charset="0"/>
                        </a:rPr>
                        <a:t>RESOLUTION 238 (WRC-15)   Studies on frequency-related matters for International Mobile Telecommunications identification including possible additional allocations to the mobile services on a primary basis in portion(s) of the frequency range between 24.25 and 86 GHz for the future development of International Mobile Telecommunications for 2020 and beyond </a:t>
                      </a:r>
                      <a:endParaRPr lang="zh-CN" altLang="en-US" sz="1000" b="0" kern="1200" dirty="0">
                        <a:solidFill>
                          <a:schemeClr val="dk1"/>
                        </a:solidFill>
                        <a:latin typeface="Arial" panose="020B0604020202020204" pitchFamily="34" charset="0"/>
                        <a:ea typeface="+mn-ea"/>
                        <a:cs typeface="Arial" panose="020B0604020202020204" pitchFamily="34" charset="0"/>
                      </a:endParaRPr>
                    </a:p>
                  </a:txBody>
                  <a:tcPr anchor="ctr"/>
                </a:tc>
              </a:tr>
            </a:tbl>
          </a:graphicData>
        </a:graphic>
      </p:graphicFrame>
      <p:sp>
        <p:nvSpPr>
          <p:cNvPr id="15" name="灯片编号占位符 14"/>
          <p:cNvSpPr>
            <a:spLocks noGrp="1"/>
          </p:cNvSpPr>
          <p:nvPr>
            <p:ph type="sldNum" sz="quarter" idx="12"/>
          </p:nvPr>
        </p:nvSpPr>
        <p:spPr/>
        <p:txBody>
          <a:bodyPr/>
          <a:lstStyle/>
          <a:p>
            <a:fld id="{75462F9B-97C0-4FBF-867A-4A9F83901A3E}" type="slidenum">
              <a:rPr lang="zh-CN" altLang="en-US" smtClean="0"/>
              <a:pPr/>
              <a:t>10</a:t>
            </a:fld>
            <a:endParaRPr lang="zh-CN" altLang="en-US"/>
          </a:p>
        </p:txBody>
      </p:sp>
    </p:spTree>
    <p:extLst>
      <p:ext uri="{BB962C8B-B14F-4D97-AF65-F5344CB8AC3E}">
        <p14:creationId xmlns:p14="http://schemas.microsoft.com/office/powerpoint/2010/main" val="990273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3" y="267494"/>
            <a:ext cx="7745412" cy="653653"/>
          </a:xfrm>
        </p:spPr>
        <p:txBody>
          <a:bodyPr>
            <a:normAutofit fontScale="90000"/>
          </a:bodyPr>
          <a:lstStyle/>
          <a:p>
            <a:r>
              <a:rPr lang="en-US" altLang="zh-CN" dirty="0" smtClean="0">
                <a:latin typeface="Arial" panose="020B0604020202020204" pitchFamily="34" charset="0"/>
                <a:cs typeface="Arial" panose="020B0604020202020204" pitchFamily="34" charset="0"/>
              </a:rPr>
              <a:t>Content</a:t>
            </a:r>
            <a:endParaRPr lang="zh-CN" altLang="en-US"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p:txBody>
          <a:bodyPr>
            <a:normAutofit/>
          </a:bodyPr>
          <a:lstStyle/>
          <a:p>
            <a:r>
              <a:rPr lang="en-US" altLang="zh-CN" sz="2000" b="0" dirty="0" smtClean="0"/>
              <a:t>Regulations of 60GHz unlicensed band in region 3 countries</a:t>
            </a:r>
          </a:p>
          <a:p>
            <a:pPr lvl="1"/>
            <a:r>
              <a:rPr lang="en-US" altLang="zh-CN" sz="1600" b="0" dirty="0" smtClean="0"/>
              <a:t>Channel bandwidth</a:t>
            </a:r>
          </a:p>
          <a:p>
            <a:pPr lvl="1"/>
            <a:r>
              <a:rPr lang="en-US" altLang="ja-JP" sz="1600" b="0" dirty="0"/>
              <a:t>Effective isotropic radiated power (EIRP</a:t>
            </a:r>
            <a:r>
              <a:rPr lang="en-US" altLang="ja-JP" sz="1600" b="0" dirty="0" smtClean="0"/>
              <a:t>)</a:t>
            </a:r>
          </a:p>
          <a:p>
            <a:pPr lvl="1"/>
            <a:r>
              <a:rPr lang="en-US" altLang="ja-JP" sz="1600" b="0" dirty="0"/>
              <a:t>Antenna power (conductive power) and antenna </a:t>
            </a:r>
            <a:r>
              <a:rPr lang="en-US" altLang="ja-JP" sz="1600" b="0" dirty="0" smtClean="0"/>
              <a:t>gain</a:t>
            </a:r>
          </a:p>
          <a:p>
            <a:pPr lvl="1"/>
            <a:r>
              <a:rPr lang="en-US" altLang="ja-JP" sz="1600" b="0" dirty="0" smtClean="0"/>
              <a:t>Maximum </a:t>
            </a:r>
            <a:r>
              <a:rPr lang="en-US" altLang="ja-JP" sz="1600" b="0" dirty="0"/>
              <a:t>channel occupancy time (MCOT</a:t>
            </a:r>
            <a:r>
              <a:rPr lang="en-US" altLang="ja-JP" sz="1600" b="0" dirty="0" smtClean="0"/>
              <a:t>)</a:t>
            </a:r>
          </a:p>
          <a:p>
            <a:pPr lvl="1"/>
            <a:r>
              <a:rPr lang="en-US" altLang="ja-JP" sz="1600" b="0" dirty="0" smtClean="0"/>
              <a:t>Occupied </a:t>
            </a:r>
            <a:r>
              <a:rPr lang="en-US" altLang="ja-JP" sz="1600" b="0" dirty="0"/>
              <a:t>channel bandwidth (OCB</a:t>
            </a:r>
            <a:r>
              <a:rPr lang="en-US" altLang="ja-JP" sz="1600" b="0" dirty="0" smtClean="0"/>
              <a:t>)</a:t>
            </a:r>
          </a:p>
          <a:p>
            <a:pPr lvl="1"/>
            <a:r>
              <a:rPr lang="en-US" altLang="ja-JP" sz="1600" b="0" dirty="0" smtClean="0"/>
              <a:t>Listen before talk (LBT)</a:t>
            </a:r>
          </a:p>
          <a:p>
            <a:r>
              <a:rPr lang="en-US" altLang="zh-CN" sz="2000" dirty="0"/>
              <a:t>ITU Radio Regulation </a:t>
            </a:r>
            <a:r>
              <a:rPr lang="en-US" altLang="zh-CN" sz="2000" dirty="0" smtClean="0"/>
              <a:t>RESOLUTION </a:t>
            </a:r>
            <a:r>
              <a:rPr lang="en-US" altLang="zh-CN" sz="2000" dirty="0"/>
              <a:t>238 (WRC-15) </a:t>
            </a:r>
            <a:endParaRPr lang="en-US" altLang="ja-JP" sz="2000" b="0" dirty="0" smtClean="0"/>
          </a:p>
          <a:p>
            <a:r>
              <a:rPr lang="en-US" altLang="ja-JP" sz="2000" b="0" dirty="0" smtClean="0"/>
              <a:t>References</a:t>
            </a:r>
            <a:endParaRPr lang="zh-CN" altLang="en-US" dirty="0"/>
          </a:p>
        </p:txBody>
      </p:sp>
      <p:sp>
        <p:nvSpPr>
          <p:cNvPr id="5" name="灯片编号占位符 4"/>
          <p:cNvSpPr>
            <a:spLocks noGrp="1"/>
          </p:cNvSpPr>
          <p:nvPr>
            <p:ph type="sldNum" sz="quarter" idx="12"/>
          </p:nvPr>
        </p:nvSpPr>
        <p:spPr/>
        <p:txBody>
          <a:bodyPr/>
          <a:lstStyle/>
          <a:p>
            <a:fld id="{75462F9B-97C0-4FBF-867A-4A9F83901A3E}" type="slidenum">
              <a:rPr lang="zh-CN" altLang="en-US" smtClean="0"/>
              <a:pPr/>
              <a:t>2</a:t>
            </a:fld>
            <a:endParaRPr lang="zh-CN" altLang="en-US"/>
          </a:p>
        </p:txBody>
      </p:sp>
    </p:spTree>
    <p:extLst>
      <p:ext uri="{BB962C8B-B14F-4D97-AF65-F5344CB8AC3E}">
        <p14:creationId xmlns:p14="http://schemas.microsoft.com/office/powerpoint/2010/main" val="3656046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fontScale="90000"/>
          </a:bodyPr>
          <a:lstStyle/>
          <a:p>
            <a:pPr algn="l"/>
            <a:r>
              <a:rPr lang="en-US" altLang="zh-CN" dirty="0" smtClean="0"/>
              <a:t>60GHz Unlicensed Bands in Region 3</a:t>
            </a:r>
            <a:endParaRPr lang="zh-CN" altLang="en-US" dirty="0"/>
          </a:p>
        </p:txBody>
      </p:sp>
      <p:sp>
        <p:nvSpPr>
          <p:cNvPr id="64" name="灯片编号占位符 63"/>
          <p:cNvSpPr>
            <a:spLocks noGrp="1"/>
          </p:cNvSpPr>
          <p:nvPr>
            <p:ph type="sldNum" sz="quarter" idx="12"/>
          </p:nvPr>
        </p:nvSpPr>
        <p:spPr>
          <a:xfrm>
            <a:off x="6553200" y="4731990"/>
            <a:ext cx="2133600" cy="273844"/>
          </a:xfrm>
        </p:spPr>
        <p:txBody>
          <a:bodyPr/>
          <a:lstStyle/>
          <a:p>
            <a:fld id="{75462F9B-97C0-4FBF-867A-4A9F83901A3E}" type="slidenum">
              <a:rPr lang="zh-CN" altLang="en-US" smtClean="0"/>
              <a:pPr/>
              <a:t>3</a:t>
            </a:fld>
            <a:endParaRPr lang="zh-CN" altLang="en-US"/>
          </a:p>
        </p:txBody>
      </p:sp>
      <p:grpSp>
        <p:nvGrpSpPr>
          <p:cNvPr id="3" name="组合 2"/>
          <p:cNvGrpSpPr/>
          <p:nvPr/>
        </p:nvGrpSpPr>
        <p:grpSpPr>
          <a:xfrm>
            <a:off x="1090845" y="1214717"/>
            <a:ext cx="7009547" cy="2797193"/>
            <a:chOff x="1090845" y="1214717"/>
            <a:chExt cx="7009547" cy="3373257"/>
          </a:xfrm>
        </p:grpSpPr>
        <p:sp>
          <p:nvSpPr>
            <p:cNvPr id="76" name="Rectangle 11"/>
            <p:cNvSpPr/>
            <p:nvPr/>
          </p:nvSpPr>
          <p:spPr bwMode="auto">
            <a:xfrm>
              <a:off x="1263795" y="1553840"/>
              <a:ext cx="1657623" cy="2328339"/>
            </a:xfrm>
            <a:prstGeom prst="rect">
              <a:avLst/>
            </a:prstGeom>
            <a:solidFill>
              <a:srgbClr val="A5A5A5">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smtClean="0">
                <a:ln>
                  <a:noFill/>
                </a:ln>
                <a:solidFill>
                  <a:sysClr val="windowText" lastClr="000000"/>
                </a:solidFill>
                <a:effectLst/>
                <a:uLnTx/>
                <a:uFillTx/>
                <a:latin typeface="Arial" charset="0"/>
                <a:ea typeface="宋体" charset="-122"/>
              </a:endParaRPr>
            </a:p>
          </p:txBody>
        </p:sp>
        <p:sp>
          <p:nvSpPr>
            <p:cNvPr id="77" name="Rectangle 12"/>
            <p:cNvSpPr/>
            <p:nvPr/>
          </p:nvSpPr>
          <p:spPr bwMode="auto">
            <a:xfrm>
              <a:off x="2929171" y="1561491"/>
              <a:ext cx="1657623" cy="2328339"/>
            </a:xfrm>
            <a:prstGeom prst="rect">
              <a:avLst/>
            </a:prstGeom>
            <a:solidFill>
              <a:srgbClr val="E7E6E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a:ln>
                  <a:noFill/>
                </a:ln>
                <a:solidFill>
                  <a:sysClr val="windowText" lastClr="000000"/>
                </a:solidFill>
                <a:effectLst/>
                <a:uLnTx/>
                <a:uFillTx/>
                <a:latin typeface="Arial" charset="0"/>
                <a:ea typeface="宋体" charset="-122"/>
              </a:endParaRPr>
            </a:p>
          </p:txBody>
        </p:sp>
        <p:sp>
          <p:nvSpPr>
            <p:cNvPr id="78" name="Rectangle 13"/>
            <p:cNvSpPr/>
            <p:nvPr/>
          </p:nvSpPr>
          <p:spPr bwMode="auto">
            <a:xfrm>
              <a:off x="4586794" y="1561491"/>
              <a:ext cx="1657623" cy="2328339"/>
            </a:xfrm>
            <a:prstGeom prst="rect">
              <a:avLst/>
            </a:prstGeom>
            <a:solidFill>
              <a:srgbClr val="A5A5A5">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smtClean="0">
                <a:ln>
                  <a:noFill/>
                </a:ln>
                <a:solidFill>
                  <a:sysClr val="windowText" lastClr="000000"/>
                </a:solidFill>
                <a:effectLst/>
                <a:uLnTx/>
                <a:uFillTx/>
                <a:latin typeface="Arial" charset="0"/>
                <a:ea typeface="宋体" charset="-122"/>
              </a:endParaRPr>
            </a:p>
          </p:txBody>
        </p:sp>
        <p:sp>
          <p:nvSpPr>
            <p:cNvPr id="79" name="Rectangle 14"/>
            <p:cNvSpPr/>
            <p:nvPr/>
          </p:nvSpPr>
          <p:spPr bwMode="auto">
            <a:xfrm>
              <a:off x="6244417" y="1561491"/>
              <a:ext cx="1657623" cy="2328339"/>
            </a:xfrm>
            <a:prstGeom prst="rect">
              <a:avLst/>
            </a:prstGeom>
            <a:solidFill>
              <a:srgbClr val="E7E6E6"/>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smtClean="0">
                <a:ln>
                  <a:noFill/>
                </a:ln>
                <a:solidFill>
                  <a:sysClr val="windowText" lastClr="000000"/>
                </a:solidFill>
                <a:effectLst/>
                <a:uLnTx/>
                <a:uFillTx/>
                <a:latin typeface="Arial" charset="0"/>
                <a:ea typeface="宋体" charset="-122"/>
              </a:endParaRPr>
            </a:p>
          </p:txBody>
        </p:sp>
        <p:sp>
          <p:nvSpPr>
            <p:cNvPr id="81" name="TextBox 16"/>
            <p:cNvSpPr txBox="1"/>
            <p:nvPr/>
          </p:nvSpPr>
          <p:spPr>
            <a:xfrm>
              <a:off x="1318115" y="3889831"/>
              <a:ext cx="167365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smtClean="0">
                  <a:ln>
                    <a:noFill/>
                  </a:ln>
                  <a:solidFill>
                    <a:sysClr val="windowText" lastClr="000000"/>
                  </a:solidFill>
                  <a:effectLst/>
                  <a:uLnTx/>
                  <a:uFillTx/>
                </a:rPr>
                <a:t>Fc</a:t>
              </a:r>
              <a:r>
                <a:rPr kumimoji="0" lang="en-US" sz="1000" b="1" i="0" u="none" strike="noStrike" kern="0" cap="none" spc="0" normalizeH="0" baseline="0" noProof="0" dirty="0" smtClean="0">
                  <a:ln>
                    <a:noFill/>
                  </a:ln>
                  <a:solidFill>
                    <a:sysClr val="windowText" lastClr="000000"/>
                  </a:solidFill>
                  <a:effectLst/>
                  <a:uLnTx/>
                  <a:uFillTx/>
                </a:rPr>
                <a:t> = 58.32 GHz</a:t>
              </a:r>
              <a:endParaRPr kumimoji="0" lang="en-US" sz="1000" b="1" i="0" u="none" strike="noStrike" kern="0" cap="none" spc="0" normalizeH="0" baseline="0" noProof="0" dirty="0">
                <a:ln>
                  <a:noFill/>
                </a:ln>
                <a:solidFill>
                  <a:sysClr val="windowText" lastClr="000000"/>
                </a:solidFill>
                <a:effectLst/>
                <a:uLnTx/>
                <a:uFillTx/>
              </a:endParaRPr>
            </a:p>
          </p:txBody>
        </p:sp>
        <p:sp>
          <p:nvSpPr>
            <p:cNvPr id="82" name="TextBox 17"/>
            <p:cNvSpPr txBox="1"/>
            <p:nvPr/>
          </p:nvSpPr>
          <p:spPr>
            <a:xfrm>
              <a:off x="2927458" y="3889831"/>
              <a:ext cx="167365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smtClean="0">
                  <a:ln>
                    <a:noFill/>
                  </a:ln>
                  <a:solidFill>
                    <a:sysClr val="windowText" lastClr="000000"/>
                  </a:solidFill>
                  <a:effectLst/>
                  <a:uLnTx/>
                  <a:uFillTx/>
                </a:rPr>
                <a:t>Fc</a:t>
              </a:r>
              <a:r>
                <a:rPr kumimoji="0" lang="en-US" sz="1000" b="1" i="0" u="none" strike="noStrike" kern="0" cap="none" spc="0" normalizeH="0" baseline="0" noProof="0" dirty="0" smtClean="0">
                  <a:ln>
                    <a:noFill/>
                  </a:ln>
                  <a:solidFill>
                    <a:sysClr val="windowText" lastClr="000000"/>
                  </a:solidFill>
                  <a:effectLst/>
                  <a:uLnTx/>
                  <a:uFillTx/>
                </a:rPr>
                <a:t> = 60.48 GHz</a:t>
              </a:r>
              <a:endParaRPr kumimoji="0" lang="en-US" sz="1000" b="1" i="0" u="none" strike="noStrike" kern="0" cap="none" spc="0" normalizeH="0" baseline="0" noProof="0" dirty="0">
                <a:ln>
                  <a:noFill/>
                </a:ln>
                <a:solidFill>
                  <a:sysClr val="windowText" lastClr="000000"/>
                </a:solidFill>
                <a:effectLst/>
                <a:uLnTx/>
                <a:uFillTx/>
              </a:endParaRPr>
            </a:p>
          </p:txBody>
        </p:sp>
        <p:sp>
          <p:nvSpPr>
            <p:cNvPr id="83" name="TextBox 18"/>
            <p:cNvSpPr txBox="1"/>
            <p:nvPr/>
          </p:nvSpPr>
          <p:spPr>
            <a:xfrm>
              <a:off x="4536800" y="3889831"/>
              <a:ext cx="1673654"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smtClean="0">
                  <a:ln>
                    <a:noFill/>
                  </a:ln>
                  <a:solidFill>
                    <a:sysClr val="windowText" lastClr="000000"/>
                  </a:solidFill>
                  <a:effectLst/>
                  <a:uLnTx/>
                  <a:uFillTx/>
                </a:rPr>
                <a:t>Fc</a:t>
              </a:r>
              <a:r>
                <a:rPr kumimoji="0" lang="en-US" sz="1000" b="1" i="0" u="none" strike="noStrike" kern="0" cap="none" spc="0" normalizeH="0" baseline="0" noProof="0" dirty="0" smtClean="0">
                  <a:ln>
                    <a:noFill/>
                  </a:ln>
                  <a:solidFill>
                    <a:sysClr val="windowText" lastClr="000000"/>
                  </a:solidFill>
                  <a:effectLst/>
                  <a:uLnTx/>
                  <a:uFillTx/>
                </a:rPr>
                <a:t> = 62.64 GHz</a:t>
              </a:r>
              <a:endParaRPr kumimoji="0" lang="en-US" sz="1000" b="1" i="0" u="none" strike="noStrike" kern="0" cap="none" spc="0" normalizeH="0" baseline="0" noProof="0" dirty="0">
                <a:ln>
                  <a:noFill/>
                </a:ln>
                <a:solidFill>
                  <a:sysClr val="windowText" lastClr="000000"/>
                </a:solidFill>
                <a:effectLst/>
                <a:uLnTx/>
                <a:uFillTx/>
              </a:endParaRPr>
            </a:p>
          </p:txBody>
        </p:sp>
        <p:sp>
          <p:nvSpPr>
            <p:cNvPr id="84" name="TextBox 19"/>
            <p:cNvSpPr txBox="1"/>
            <p:nvPr/>
          </p:nvSpPr>
          <p:spPr>
            <a:xfrm>
              <a:off x="6286591" y="3889831"/>
              <a:ext cx="1614427"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smtClean="0">
                  <a:ln>
                    <a:noFill/>
                  </a:ln>
                  <a:solidFill>
                    <a:sysClr val="windowText" lastClr="000000"/>
                  </a:solidFill>
                  <a:effectLst/>
                  <a:uLnTx/>
                  <a:uFillTx/>
                </a:rPr>
                <a:t>Fc</a:t>
              </a:r>
              <a:r>
                <a:rPr kumimoji="0" lang="en-US" sz="1000" b="1" i="0" u="none" strike="noStrike" kern="0" cap="none" spc="0" normalizeH="0" baseline="0" noProof="0" dirty="0" smtClean="0">
                  <a:ln>
                    <a:noFill/>
                  </a:ln>
                  <a:solidFill>
                    <a:sysClr val="windowText" lastClr="000000"/>
                  </a:solidFill>
                  <a:effectLst/>
                  <a:uLnTx/>
                  <a:uFillTx/>
                </a:rPr>
                <a:t>= 64.80 GHz</a:t>
              </a:r>
              <a:endParaRPr kumimoji="0" lang="en-US" sz="1000" b="1" i="0" u="none" strike="noStrike" kern="0" cap="none" spc="0" normalizeH="0" baseline="0" noProof="0" dirty="0">
                <a:ln>
                  <a:noFill/>
                </a:ln>
                <a:solidFill>
                  <a:sysClr val="windowText" lastClr="000000"/>
                </a:solidFill>
                <a:effectLst/>
                <a:uLnTx/>
                <a:uFillTx/>
              </a:endParaRPr>
            </a:p>
          </p:txBody>
        </p:sp>
        <p:cxnSp>
          <p:nvCxnSpPr>
            <p:cNvPr id="85" name="Straight Connector 20"/>
            <p:cNvCxnSpPr/>
            <p:nvPr/>
          </p:nvCxnSpPr>
          <p:spPr bwMode="auto">
            <a:xfrm>
              <a:off x="2100359" y="3889830"/>
              <a:ext cx="0" cy="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21"/>
            <p:cNvCxnSpPr/>
            <p:nvPr/>
          </p:nvCxnSpPr>
          <p:spPr bwMode="auto">
            <a:xfrm>
              <a:off x="2108406" y="3790751"/>
              <a:ext cx="0" cy="99078"/>
            </a:xfrm>
            <a:prstGeom prst="line">
              <a:avLst/>
            </a:prstGeom>
            <a:noFill/>
            <a:ln w="28575">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22"/>
            <p:cNvCxnSpPr/>
            <p:nvPr/>
          </p:nvCxnSpPr>
          <p:spPr bwMode="auto">
            <a:xfrm>
              <a:off x="1520996" y="4137525"/>
              <a:ext cx="0" cy="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23"/>
            <p:cNvCxnSpPr/>
            <p:nvPr/>
          </p:nvCxnSpPr>
          <p:spPr bwMode="auto">
            <a:xfrm>
              <a:off x="7065182" y="3790751"/>
              <a:ext cx="0" cy="99078"/>
            </a:xfrm>
            <a:prstGeom prst="line">
              <a:avLst/>
            </a:prstGeom>
            <a:noFill/>
            <a:ln w="28575">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24"/>
            <p:cNvCxnSpPr/>
            <p:nvPr/>
          </p:nvCxnSpPr>
          <p:spPr bwMode="auto">
            <a:xfrm>
              <a:off x="5391465" y="3790751"/>
              <a:ext cx="0" cy="99078"/>
            </a:xfrm>
            <a:prstGeom prst="line">
              <a:avLst/>
            </a:prstGeom>
            <a:noFill/>
            <a:ln w="28575">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25"/>
            <p:cNvCxnSpPr/>
            <p:nvPr/>
          </p:nvCxnSpPr>
          <p:spPr bwMode="auto">
            <a:xfrm>
              <a:off x="3782122" y="3790751"/>
              <a:ext cx="0" cy="99078"/>
            </a:xfrm>
            <a:prstGeom prst="line">
              <a:avLst/>
            </a:prstGeom>
            <a:noFill/>
            <a:ln w="28575">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TextBox 26"/>
            <p:cNvSpPr txBox="1"/>
            <p:nvPr/>
          </p:nvSpPr>
          <p:spPr>
            <a:xfrm>
              <a:off x="1494149" y="1214717"/>
              <a:ext cx="1207243"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Text" lastClr="000000"/>
                  </a:solidFill>
                  <a:effectLst/>
                  <a:uLnTx/>
                  <a:uFillTx/>
                </a:rPr>
                <a:t>2.16 GHz</a:t>
              </a:r>
              <a:endParaRPr kumimoji="0" lang="en-US" sz="1100" b="1" i="0" u="none" strike="noStrike" kern="0" cap="none" spc="0" normalizeH="0" baseline="0" noProof="0" dirty="0">
                <a:ln>
                  <a:noFill/>
                </a:ln>
                <a:solidFill>
                  <a:sysClr val="windowText" lastClr="000000"/>
                </a:solidFill>
                <a:effectLst/>
                <a:uLnTx/>
                <a:uFillTx/>
              </a:endParaRPr>
            </a:p>
          </p:txBody>
        </p:sp>
        <p:sp>
          <p:nvSpPr>
            <p:cNvPr id="92" name="Right Brace 27"/>
            <p:cNvSpPr/>
            <p:nvPr/>
          </p:nvSpPr>
          <p:spPr bwMode="auto">
            <a:xfrm rot="16200000" flipV="1">
              <a:off x="2026680" y="657742"/>
              <a:ext cx="99078" cy="1609343"/>
            </a:xfrm>
            <a:prstGeom prst="rightBrace">
              <a:avLst/>
            </a:prstGeom>
            <a:noFill/>
            <a:ln>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smtClean="0">
                <a:ln>
                  <a:noFill/>
                </a:ln>
                <a:solidFill>
                  <a:sysClr val="windowText" lastClr="000000"/>
                </a:solidFill>
                <a:effectLst/>
                <a:uLnTx/>
                <a:uFillTx/>
                <a:latin typeface="Arial" charset="0"/>
                <a:ea typeface="宋体" charset="-122"/>
              </a:endParaRPr>
            </a:p>
          </p:txBody>
        </p:sp>
        <p:sp>
          <p:nvSpPr>
            <p:cNvPr id="95" name="TextBox 30"/>
            <p:cNvSpPr txBox="1"/>
            <p:nvPr/>
          </p:nvSpPr>
          <p:spPr>
            <a:xfrm>
              <a:off x="1142801" y="1995686"/>
              <a:ext cx="6823612" cy="246221"/>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latin typeface="Calibri"/>
                  <a:ea typeface="+mn-ea"/>
                  <a:cs typeface="+mn-cs"/>
                </a:rPr>
                <a:t>Japan (57.00 – 66.00 GHz)</a:t>
              </a:r>
              <a:endParaRPr kumimoji="0" lang="en-US" sz="1000" b="1"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97" name="TextBox 32"/>
            <p:cNvSpPr txBox="1"/>
            <p:nvPr/>
          </p:nvSpPr>
          <p:spPr>
            <a:xfrm>
              <a:off x="2559022" y="1707654"/>
              <a:ext cx="3798048" cy="246221"/>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latin typeface="Calibri"/>
                  <a:ea typeface="+mn-ea"/>
                  <a:cs typeface="+mn-cs"/>
                </a:rPr>
                <a:t>China (59.00 – 64.00 GHz)</a:t>
              </a:r>
              <a:endParaRPr kumimoji="0" lang="en-US" sz="1000" b="1"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98" name="TextBox 33"/>
            <p:cNvSpPr txBox="1"/>
            <p:nvPr/>
          </p:nvSpPr>
          <p:spPr>
            <a:xfrm rot="5400000">
              <a:off x="2576418" y="4020779"/>
              <a:ext cx="755336" cy="37905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ysClr val="windowText" lastClr="000000"/>
                  </a:solidFill>
                  <a:effectLst/>
                  <a:uLnTx/>
                  <a:uFillTx/>
                </a:rPr>
                <a:t>59.40 GHz</a:t>
              </a:r>
              <a:endParaRPr kumimoji="0" lang="en-US" sz="1000" i="0" u="none" strike="noStrike" kern="0" cap="none" spc="0" normalizeH="0" baseline="0" noProof="0" dirty="0">
                <a:ln>
                  <a:noFill/>
                </a:ln>
                <a:solidFill>
                  <a:sysClr val="windowText" lastClr="000000"/>
                </a:solidFill>
                <a:effectLst/>
                <a:uLnTx/>
                <a:uFillTx/>
              </a:endParaRPr>
            </a:p>
          </p:txBody>
        </p:sp>
        <p:sp>
          <p:nvSpPr>
            <p:cNvPr id="99" name="TextBox 34"/>
            <p:cNvSpPr txBox="1"/>
            <p:nvPr/>
          </p:nvSpPr>
          <p:spPr>
            <a:xfrm rot="5400000">
              <a:off x="902703" y="4020780"/>
              <a:ext cx="755336" cy="37905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ysClr val="windowText" lastClr="000000"/>
                  </a:solidFill>
                  <a:effectLst/>
                  <a:uLnTx/>
                  <a:uFillTx/>
                </a:rPr>
                <a:t>57.24 GHz</a:t>
              </a:r>
              <a:endParaRPr kumimoji="0" lang="en-US" sz="1000" i="0" u="none" strike="noStrike" kern="0" cap="none" spc="0" normalizeH="0" baseline="0" noProof="0" dirty="0">
                <a:ln>
                  <a:noFill/>
                </a:ln>
                <a:solidFill>
                  <a:sysClr val="windowText" lastClr="000000"/>
                </a:solidFill>
                <a:effectLst/>
                <a:uLnTx/>
                <a:uFillTx/>
              </a:endParaRPr>
            </a:p>
          </p:txBody>
        </p:sp>
        <p:sp>
          <p:nvSpPr>
            <p:cNvPr id="100" name="Right Brace 35"/>
            <p:cNvSpPr/>
            <p:nvPr/>
          </p:nvSpPr>
          <p:spPr bwMode="auto">
            <a:xfrm rot="16200000" flipV="1">
              <a:off x="3700397" y="657742"/>
              <a:ext cx="99078" cy="1609343"/>
            </a:xfrm>
            <a:prstGeom prst="rightBrace">
              <a:avLst/>
            </a:prstGeom>
            <a:noFill/>
            <a:ln>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dirty="0" smtClean="0">
                <a:ln>
                  <a:noFill/>
                </a:ln>
                <a:solidFill>
                  <a:sysClr val="windowText" lastClr="000000"/>
                </a:solidFill>
                <a:effectLst/>
                <a:uLnTx/>
                <a:uFillTx/>
                <a:latin typeface="Arial" charset="0"/>
                <a:ea typeface="宋体" charset="-122"/>
              </a:endParaRPr>
            </a:p>
          </p:txBody>
        </p:sp>
        <p:sp>
          <p:nvSpPr>
            <p:cNvPr id="101" name="Right Brace 36"/>
            <p:cNvSpPr/>
            <p:nvPr/>
          </p:nvSpPr>
          <p:spPr bwMode="auto">
            <a:xfrm rot="16200000" flipV="1">
              <a:off x="5374113" y="657742"/>
              <a:ext cx="99078" cy="1609343"/>
            </a:xfrm>
            <a:prstGeom prst="rightBrace">
              <a:avLst/>
            </a:prstGeom>
            <a:noFill/>
            <a:ln>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dirty="0" smtClean="0">
                <a:ln>
                  <a:noFill/>
                </a:ln>
                <a:solidFill>
                  <a:sysClr val="windowText" lastClr="000000"/>
                </a:solidFill>
                <a:effectLst/>
                <a:uLnTx/>
                <a:uFillTx/>
                <a:latin typeface="Arial" charset="0"/>
                <a:ea typeface="宋体" charset="-122"/>
              </a:endParaRPr>
            </a:p>
          </p:txBody>
        </p:sp>
        <p:sp>
          <p:nvSpPr>
            <p:cNvPr id="102" name="Right Brace 37"/>
            <p:cNvSpPr/>
            <p:nvPr/>
          </p:nvSpPr>
          <p:spPr bwMode="auto">
            <a:xfrm rot="16200000" flipV="1">
              <a:off x="7047830" y="657742"/>
              <a:ext cx="99078" cy="1609343"/>
            </a:xfrm>
            <a:prstGeom prst="rightBrace">
              <a:avLst/>
            </a:prstGeom>
            <a:noFill/>
            <a:ln>
              <a:solidFill>
                <a:sysClr val="windowText" lastClr="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en-US" sz="1050" b="1" i="0" u="none" strike="noStrike" kern="0" cap="none" spc="0" normalizeH="0" baseline="0" noProof="0" dirty="0" smtClean="0">
                <a:ln>
                  <a:noFill/>
                </a:ln>
                <a:solidFill>
                  <a:sysClr val="windowText" lastClr="000000"/>
                </a:solidFill>
                <a:effectLst/>
                <a:uLnTx/>
                <a:uFillTx/>
                <a:latin typeface="Arial" charset="0"/>
                <a:ea typeface="宋体" charset="-122"/>
              </a:endParaRPr>
            </a:p>
          </p:txBody>
        </p:sp>
        <p:sp>
          <p:nvSpPr>
            <p:cNvPr id="103" name="TextBox 38"/>
            <p:cNvSpPr txBox="1"/>
            <p:nvPr/>
          </p:nvSpPr>
          <p:spPr>
            <a:xfrm>
              <a:off x="3167865" y="1214717"/>
              <a:ext cx="1207243"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Text" lastClr="000000"/>
                  </a:solidFill>
                  <a:effectLst/>
                  <a:uLnTx/>
                  <a:uFillTx/>
                </a:rPr>
                <a:t>2.16 GHz</a:t>
              </a:r>
              <a:endParaRPr kumimoji="0" lang="en-US" sz="1100" b="1" i="0" u="none" strike="noStrike" kern="0" cap="none" spc="0" normalizeH="0" baseline="0" noProof="0" dirty="0">
                <a:ln>
                  <a:noFill/>
                </a:ln>
                <a:solidFill>
                  <a:sysClr val="windowText" lastClr="000000"/>
                </a:solidFill>
                <a:effectLst/>
                <a:uLnTx/>
                <a:uFillTx/>
              </a:endParaRPr>
            </a:p>
          </p:txBody>
        </p:sp>
        <p:sp>
          <p:nvSpPr>
            <p:cNvPr id="104" name="TextBox 39"/>
            <p:cNvSpPr txBox="1"/>
            <p:nvPr/>
          </p:nvSpPr>
          <p:spPr>
            <a:xfrm>
              <a:off x="4841579" y="1214717"/>
              <a:ext cx="1207243"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Text" lastClr="000000"/>
                  </a:solidFill>
                  <a:effectLst/>
                  <a:uLnTx/>
                  <a:uFillTx/>
                </a:rPr>
                <a:t>2.16 GHz</a:t>
              </a:r>
              <a:endParaRPr kumimoji="0" lang="en-US" sz="1100" b="1" i="0" u="none" strike="noStrike" kern="0" cap="none" spc="0" normalizeH="0" baseline="0" noProof="0" dirty="0">
                <a:ln>
                  <a:noFill/>
                </a:ln>
                <a:solidFill>
                  <a:sysClr val="windowText" lastClr="000000"/>
                </a:solidFill>
                <a:effectLst/>
                <a:uLnTx/>
                <a:uFillTx/>
              </a:endParaRPr>
            </a:p>
          </p:txBody>
        </p:sp>
        <p:sp>
          <p:nvSpPr>
            <p:cNvPr id="105" name="TextBox 40"/>
            <p:cNvSpPr txBox="1"/>
            <p:nvPr/>
          </p:nvSpPr>
          <p:spPr>
            <a:xfrm>
              <a:off x="6515295" y="1214717"/>
              <a:ext cx="1207243" cy="2616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Text" lastClr="000000"/>
                  </a:solidFill>
                  <a:effectLst/>
                  <a:uLnTx/>
                  <a:uFillTx/>
                </a:rPr>
                <a:t>2.16 GHz</a:t>
              </a:r>
              <a:endParaRPr kumimoji="0" lang="en-US" sz="1100" b="1" i="0" u="none" strike="noStrike" kern="0" cap="none" spc="0" normalizeH="0" baseline="0" noProof="0" dirty="0">
                <a:ln>
                  <a:noFill/>
                </a:ln>
                <a:solidFill>
                  <a:sysClr val="windowText" lastClr="000000"/>
                </a:solidFill>
                <a:effectLst/>
                <a:uLnTx/>
                <a:uFillTx/>
              </a:endParaRPr>
            </a:p>
          </p:txBody>
        </p:sp>
        <p:sp>
          <p:nvSpPr>
            <p:cNvPr id="106" name="TextBox 41"/>
            <p:cNvSpPr txBox="1"/>
            <p:nvPr/>
          </p:nvSpPr>
          <p:spPr>
            <a:xfrm rot="5400000">
              <a:off x="4185764" y="4020778"/>
              <a:ext cx="755336" cy="37905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ysClr val="windowText" lastClr="000000"/>
                  </a:solidFill>
                  <a:effectLst/>
                  <a:uLnTx/>
                  <a:uFillTx/>
                </a:rPr>
                <a:t>61.56 GHz</a:t>
              </a:r>
              <a:endParaRPr kumimoji="0" lang="en-US" sz="1000" i="0" u="none" strike="noStrike" kern="0" cap="none" spc="0" normalizeH="0" baseline="0" noProof="0" dirty="0">
                <a:ln>
                  <a:noFill/>
                </a:ln>
                <a:solidFill>
                  <a:sysClr val="windowText" lastClr="000000"/>
                </a:solidFill>
                <a:effectLst/>
                <a:uLnTx/>
                <a:uFillTx/>
              </a:endParaRPr>
            </a:p>
          </p:txBody>
        </p:sp>
        <p:sp>
          <p:nvSpPr>
            <p:cNvPr id="107" name="TextBox 42"/>
            <p:cNvSpPr txBox="1"/>
            <p:nvPr/>
          </p:nvSpPr>
          <p:spPr>
            <a:xfrm rot="5400000">
              <a:off x="5859482" y="4020778"/>
              <a:ext cx="755336" cy="37905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ysClr val="windowText" lastClr="000000"/>
                  </a:solidFill>
                  <a:effectLst/>
                  <a:uLnTx/>
                  <a:uFillTx/>
                </a:rPr>
                <a:t>63.72 GHz</a:t>
              </a:r>
              <a:endParaRPr kumimoji="0" lang="en-US" sz="1000" i="0" u="none" strike="noStrike" kern="0" cap="none" spc="0" normalizeH="0" baseline="0" noProof="0" dirty="0">
                <a:ln>
                  <a:noFill/>
                </a:ln>
                <a:solidFill>
                  <a:sysClr val="windowText" lastClr="000000"/>
                </a:solidFill>
                <a:effectLst/>
                <a:uLnTx/>
                <a:uFillTx/>
              </a:endParaRPr>
            </a:p>
          </p:txBody>
        </p:sp>
        <p:sp>
          <p:nvSpPr>
            <p:cNvPr id="108" name="TextBox 43"/>
            <p:cNvSpPr txBox="1"/>
            <p:nvPr/>
          </p:nvSpPr>
          <p:spPr>
            <a:xfrm rot="5400000">
              <a:off x="7533198" y="4020780"/>
              <a:ext cx="755336" cy="37905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i="0" u="none" strike="noStrike" kern="0" cap="none" spc="0" normalizeH="0" baseline="0" noProof="0" dirty="0" smtClean="0">
                  <a:ln>
                    <a:noFill/>
                  </a:ln>
                  <a:solidFill>
                    <a:sysClr val="windowText" lastClr="000000"/>
                  </a:solidFill>
                  <a:effectLst/>
                  <a:uLnTx/>
                  <a:uFillTx/>
                </a:rPr>
                <a:t>65.88 GHz</a:t>
              </a:r>
              <a:endParaRPr kumimoji="0" lang="en-US" sz="1000" i="0" u="none" strike="noStrike" kern="0" cap="none" spc="0" normalizeH="0" baseline="0" noProof="0" dirty="0">
                <a:ln>
                  <a:noFill/>
                </a:ln>
                <a:solidFill>
                  <a:sysClr val="windowText" lastClr="000000"/>
                </a:solidFill>
                <a:effectLst/>
                <a:uLnTx/>
                <a:uFillTx/>
              </a:endParaRPr>
            </a:p>
          </p:txBody>
        </p:sp>
        <p:sp>
          <p:nvSpPr>
            <p:cNvPr id="109" name="TextBox 44"/>
            <p:cNvSpPr txBox="1"/>
            <p:nvPr/>
          </p:nvSpPr>
          <p:spPr>
            <a:xfrm>
              <a:off x="1449152" y="4187063"/>
              <a:ext cx="1234391"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0000"/>
                  </a:solidFill>
                  <a:effectLst/>
                  <a:uLnTx/>
                  <a:uFillTx/>
                </a:rPr>
                <a:t>Channel 1</a:t>
              </a:r>
              <a:endParaRPr kumimoji="0" lang="en-US" sz="1050" b="1" i="0" u="none" strike="noStrike" kern="0" cap="none" spc="0" normalizeH="0" baseline="0" noProof="0" dirty="0">
                <a:ln>
                  <a:noFill/>
                </a:ln>
                <a:solidFill>
                  <a:srgbClr val="FF0000"/>
                </a:solidFill>
                <a:effectLst/>
                <a:uLnTx/>
                <a:uFillTx/>
              </a:endParaRPr>
            </a:p>
          </p:txBody>
        </p:sp>
        <p:sp>
          <p:nvSpPr>
            <p:cNvPr id="110" name="TextBox 45"/>
            <p:cNvSpPr txBox="1"/>
            <p:nvPr/>
          </p:nvSpPr>
          <p:spPr>
            <a:xfrm>
              <a:off x="3122874" y="4187063"/>
              <a:ext cx="1234391"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0000"/>
                  </a:solidFill>
                  <a:effectLst/>
                  <a:uLnTx/>
                  <a:uFillTx/>
                </a:rPr>
                <a:t>Channel 2</a:t>
              </a:r>
              <a:endParaRPr kumimoji="0" lang="en-US" sz="1050" b="1" i="0" u="none" strike="noStrike" kern="0" cap="none" spc="0" normalizeH="0" baseline="0" noProof="0" dirty="0">
                <a:ln>
                  <a:noFill/>
                </a:ln>
                <a:solidFill>
                  <a:srgbClr val="FF0000"/>
                </a:solidFill>
                <a:effectLst/>
                <a:uLnTx/>
                <a:uFillTx/>
              </a:endParaRPr>
            </a:p>
          </p:txBody>
        </p:sp>
        <p:sp>
          <p:nvSpPr>
            <p:cNvPr id="111" name="TextBox 46"/>
            <p:cNvSpPr txBox="1"/>
            <p:nvPr/>
          </p:nvSpPr>
          <p:spPr>
            <a:xfrm>
              <a:off x="4796593" y="4187063"/>
              <a:ext cx="1234391"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0000"/>
                  </a:solidFill>
                  <a:effectLst/>
                  <a:uLnTx/>
                  <a:uFillTx/>
                </a:rPr>
                <a:t>Channel 3</a:t>
              </a:r>
              <a:endParaRPr kumimoji="0" lang="en-US" sz="1050" b="1" i="0" u="none" strike="noStrike" kern="0" cap="none" spc="0" normalizeH="0" baseline="0" noProof="0" dirty="0">
                <a:ln>
                  <a:noFill/>
                </a:ln>
                <a:solidFill>
                  <a:srgbClr val="FF0000"/>
                </a:solidFill>
                <a:effectLst/>
                <a:uLnTx/>
                <a:uFillTx/>
              </a:endParaRPr>
            </a:p>
          </p:txBody>
        </p:sp>
        <p:sp>
          <p:nvSpPr>
            <p:cNvPr id="112" name="TextBox 47"/>
            <p:cNvSpPr txBox="1"/>
            <p:nvPr/>
          </p:nvSpPr>
          <p:spPr>
            <a:xfrm>
              <a:off x="6470303" y="4187063"/>
              <a:ext cx="1234391" cy="25391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0000"/>
                  </a:solidFill>
                  <a:effectLst/>
                  <a:uLnTx/>
                  <a:uFillTx/>
                </a:rPr>
                <a:t>Channel 4</a:t>
              </a:r>
              <a:endParaRPr kumimoji="0" lang="en-US" sz="1050" b="1" i="0" u="none" strike="noStrike" kern="0" cap="none" spc="0" normalizeH="0" baseline="0" noProof="0" dirty="0">
                <a:ln>
                  <a:noFill/>
                </a:ln>
                <a:solidFill>
                  <a:srgbClr val="FF0000"/>
                </a:solidFill>
                <a:effectLst/>
                <a:uLnTx/>
                <a:uFillTx/>
              </a:endParaRPr>
            </a:p>
          </p:txBody>
        </p:sp>
        <p:cxnSp>
          <p:nvCxnSpPr>
            <p:cNvPr id="113" name="Straight Connector 48"/>
            <p:cNvCxnSpPr/>
            <p:nvPr/>
          </p:nvCxnSpPr>
          <p:spPr bwMode="auto">
            <a:xfrm>
              <a:off x="7896021" y="3837766"/>
              <a:ext cx="0" cy="49540"/>
            </a:xfrm>
            <a:prstGeom prst="line">
              <a:avLst/>
            </a:prstGeom>
            <a:noFill/>
            <a:ln w="285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Straight Connector 49"/>
            <p:cNvCxnSpPr/>
            <p:nvPr/>
          </p:nvCxnSpPr>
          <p:spPr bwMode="auto">
            <a:xfrm>
              <a:off x="4586455" y="3840291"/>
              <a:ext cx="0" cy="49540"/>
            </a:xfrm>
            <a:prstGeom prst="line">
              <a:avLst/>
            </a:prstGeom>
            <a:noFill/>
            <a:ln w="285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Straight Connector 50"/>
            <p:cNvCxnSpPr/>
            <p:nvPr/>
          </p:nvCxnSpPr>
          <p:spPr bwMode="auto">
            <a:xfrm>
              <a:off x="2929340" y="3840291"/>
              <a:ext cx="0" cy="49540"/>
            </a:xfrm>
            <a:prstGeom prst="line">
              <a:avLst/>
            </a:prstGeom>
            <a:noFill/>
            <a:ln w="285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6" name="Straight Connector 51"/>
            <p:cNvCxnSpPr/>
            <p:nvPr/>
          </p:nvCxnSpPr>
          <p:spPr bwMode="auto">
            <a:xfrm>
              <a:off x="1271548" y="3840291"/>
              <a:ext cx="0" cy="49540"/>
            </a:xfrm>
            <a:prstGeom prst="line">
              <a:avLst/>
            </a:prstGeom>
            <a:noFill/>
            <a:ln w="285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Straight Connector 52"/>
            <p:cNvCxnSpPr/>
            <p:nvPr/>
          </p:nvCxnSpPr>
          <p:spPr bwMode="auto">
            <a:xfrm>
              <a:off x="6243417" y="3840489"/>
              <a:ext cx="0" cy="49540"/>
            </a:xfrm>
            <a:prstGeom prst="line">
              <a:avLst/>
            </a:prstGeom>
            <a:noFill/>
            <a:ln w="285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TextBox 29"/>
            <p:cNvSpPr txBox="1"/>
            <p:nvPr/>
          </p:nvSpPr>
          <p:spPr>
            <a:xfrm>
              <a:off x="1142800" y="2283718"/>
              <a:ext cx="5214269" cy="252272"/>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kern="0" cap="none" spc="0" normalizeH="0" baseline="0" noProof="0" dirty="0" smtClean="0">
                  <a:ln>
                    <a:noFill/>
                  </a:ln>
                  <a:effectLst/>
                  <a:uLnTx/>
                  <a:uFillTx/>
                  <a:latin typeface="Calibri"/>
                  <a:ea typeface="+mn-ea"/>
                  <a:cs typeface="+mn-cs"/>
                </a:rPr>
                <a:t>South Korea (57.00 – 64.00 GHz)</a:t>
              </a:r>
              <a:endParaRPr kumimoji="0" lang="en-US" sz="1000" b="1" i="0" u="none" kern="0" cap="none" spc="0" normalizeH="0" baseline="0" noProof="0" dirty="0">
                <a:ln>
                  <a:noFill/>
                </a:ln>
                <a:effectLst/>
                <a:uLnTx/>
                <a:uFillTx/>
                <a:latin typeface="Calibri"/>
                <a:ea typeface="+mn-ea"/>
                <a:cs typeface="+mn-cs"/>
              </a:endParaRPr>
            </a:p>
          </p:txBody>
        </p:sp>
        <p:sp>
          <p:nvSpPr>
            <p:cNvPr id="63" name="TextBox 31"/>
            <p:cNvSpPr txBox="1"/>
            <p:nvPr/>
          </p:nvSpPr>
          <p:spPr>
            <a:xfrm>
              <a:off x="2915816" y="2590710"/>
              <a:ext cx="3118607" cy="251532"/>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kern="0" cap="none" spc="0" normalizeH="0" baseline="0" noProof="0" dirty="0" smtClean="0">
                  <a:ln>
                    <a:noFill/>
                  </a:ln>
                  <a:effectLst/>
                  <a:uLnTx/>
                  <a:uFillTx/>
                  <a:latin typeface="Calibri"/>
                  <a:ea typeface="+mn-ea"/>
                  <a:cs typeface="+mn-cs"/>
                </a:rPr>
                <a:t>Australia (59.40 – 62.90 GHz)</a:t>
              </a:r>
              <a:endParaRPr kumimoji="0" lang="en-US" sz="1000" b="1" i="0" u="none" kern="0" cap="none" spc="0" normalizeH="0" baseline="0" noProof="0" dirty="0">
                <a:ln>
                  <a:noFill/>
                </a:ln>
                <a:effectLst/>
                <a:uLnTx/>
                <a:uFillTx/>
                <a:latin typeface="Calibri"/>
                <a:ea typeface="+mn-ea"/>
                <a:cs typeface="+mn-cs"/>
              </a:endParaRPr>
            </a:p>
          </p:txBody>
        </p:sp>
      </p:grpSp>
      <p:sp>
        <p:nvSpPr>
          <p:cNvPr id="2" name="文本框 1"/>
          <p:cNvSpPr txBox="1"/>
          <p:nvPr/>
        </p:nvSpPr>
        <p:spPr>
          <a:xfrm>
            <a:off x="1173434" y="4187620"/>
            <a:ext cx="4872630" cy="307777"/>
          </a:xfrm>
          <a:prstGeom prst="rect">
            <a:avLst/>
          </a:prstGeom>
          <a:noFill/>
        </p:spPr>
        <p:txBody>
          <a:bodyPr wrap="square" rtlCol="0">
            <a:spAutoFit/>
          </a:bodyPr>
          <a:lstStyle/>
          <a:p>
            <a:r>
              <a:rPr lang="en-US" altLang="zh-CN" sz="1400" dirty="0" smtClean="0"/>
              <a:t>Note: there is no 60GHz unlicensed band in India</a:t>
            </a:r>
            <a:endParaRPr lang="zh-CN" altLang="en-US" sz="1400" dirty="0"/>
          </a:p>
        </p:txBody>
      </p:sp>
      <p:sp>
        <p:nvSpPr>
          <p:cNvPr id="46" name="TextBox 32"/>
          <p:cNvSpPr txBox="1"/>
          <p:nvPr/>
        </p:nvSpPr>
        <p:spPr>
          <a:xfrm>
            <a:off x="2555776" y="2614969"/>
            <a:ext cx="3798048" cy="246221"/>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000" b="1" kern="0" dirty="0" smtClean="0">
                <a:latin typeface="Calibri"/>
              </a:rPr>
              <a:t>Singapore</a:t>
            </a:r>
            <a:r>
              <a:rPr kumimoji="0" lang="en-US" sz="1000" b="1" i="0" u="none" strike="noStrike" kern="0" cap="none" spc="0" normalizeH="0" baseline="0" noProof="0" dirty="0" smtClean="0">
                <a:ln>
                  <a:noFill/>
                </a:ln>
                <a:effectLst/>
                <a:uLnTx/>
                <a:uFillTx/>
                <a:latin typeface="Calibri"/>
                <a:ea typeface="+mn-ea"/>
                <a:cs typeface="+mn-cs"/>
              </a:rPr>
              <a:t> (59.00 – 64.00 GHz)</a:t>
            </a:r>
            <a:endParaRPr kumimoji="0" lang="en-US" sz="1000" b="1" i="0" u="none" strike="noStrike" kern="0" cap="none" spc="0" normalizeH="0" baseline="0" noProof="0" dirty="0">
              <a:ln>
                <a:noFill/>
              </a:ln>
              <a:effectLst/>
              <a:uLnTx/>
              <a:uFillTx/>
              <a:latin typeface="Calibri"/>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57200" y="205978"/>
            <a:ext cx="8363272" cy="781596"/>
          </a:xfrm>
        </p:spPr>
        <p:txBody>
          <a:bodyPr>
            <a:noAutofit/>
          </a:bodyPr>
          <a:lstStyle/>
          <a:p>
            <a:pPr algn="l"/>
            <a:r>
              <a:rPr lang="en-US" altLang="zh-CN" sz="3200" dirty="0" smtClean="0"/>
              <a:t>Channel </a:t>
            </a:r>
            <a:r>
              <a:rPr lang="en-US" altLang="zh-CN" sz="3200" dirty="0"/>
              <a:t>bandwidth in </a:t>
            </a:r>
            <a:r>
              <a:rPr lang="en-US" altLang="zh-CN" sz="3200" dirty="0" smtClean="0"/>
              <a:t>ITU Recommendation</a:t>
            </a:r>
            <a:endParaRPr lang="zh-CN" altLang="en-US" sz="3200" dirty="0"/>
          </a:p>
        </p:txBody>
      </p:sp>
      <p:sp>
        <p:nvSpPr>
          <p:cNvPr id="6" name="内容占位符 5"/>
          <p:cNvSpPr>
            <a:spLocks noGrp="1"/>
          </p:cNvSpPr>
          <p:nvPr>
            <p:ph idx="1"/>
          </p:nvPr>
        </p:nvSpPr>
        <p:spPr>
          <a:xfrm>
            <a:off x="652462" y="1231116"/>
            <a:ext cx="8096001" cy="3145631"/>
          </a:xfrm>
        </p:spPr>
        <p:txBody>
          <a:bodyPr>
            <a:normAutofit lnSpcReduction="10000"/>
          </a:bodyPr>
          <a:lstStyle/>
          <a:p>
            <a:r>
              <a:rPr lang="en-US" altLang="zh-CN" sz="2000" b="0" dirty="0">
                <a:latin typeface="Arial" panose="020B0604020202020204" pitchFamily="34" charset="0"/>
                <a:cs typeface="Arial" panose="020B0604020202020204" pitchFamily="34" charset="0"/>
              </a:rPr>
              <a:t>There is </a:t>
            </a:r>
            <a:r>
              <a:rPr lang="en-US" altLang="zh-CN" sz="2000" b="0" dirty="0" smtClean="0">
                <a:latin typeface="Arial" panose="020B0604020202020204" pitchFamily="34" charset="0"/>
                <a:cs typeface="Arial" panose="020B0604020202020204" pitchFamily="34" charset="0"/>
              </a:rPr>
              <a:t>no </a:t>
            </a:r>
            <a:r>
              <a:rPr lang="en-US" altLang="zh-CN" sz="2000" b="0" dirty="0">
                <a:latin typeface="Arial" panose="020B0604020202020204" pitchFamily="34" charset="0"/>
                <a:cs typeface="Arial" panose="020B0604020202020204" pitchFamily="34" charset="0"/>
              </a:rPr>
              <a:t>channel bandwidth </a:t>
            </a:r>
            <a:r>
              <a:rPr lang="en-US" altLang="zh-CN" sz="2000" b="0" dirty="0" smtClean="0">
                <a:latin typeface="Arial" panose="020B0604020202020204" pitchFamily="34" charset="0"/>
                <a:cs typeface="Arial" panose="020B0604020202020204" pitchFamily="34" charset="0"/>
              </a:rPr>
              <a:t>regulation </a:t>
            </a:r>
            <a:r>
              <a:rPr lang="en-US" altLang="zh-CN" sz="2000" b="0" dirty="0">
                <a:latin typeface="Arial" panose="020B0604020202020204" pitchFamily="34" charset="0"/>
                <a:cs typeface="Arial" panose="020B0604020202020204" pitchFamily="34" charset="0"/>
              </a:rPr>
              <a:t>except </a:t>
            </a:r>
            <a:r>
              <a:rPr lang="en-US" altLang="zh-CN" sz="2000" b="0" dirty="0" smtClean="0">
                <a:latin typeface="Arial" panose="020B0604020202020204" pitchFamily="34" charset="0"/>
                <a:cs typeface="Arial" panose="020B0604020202020204" pitchFamily="34" charset="0"/>
              </a:rPr>
              <a:t>that Japan </a:t>
            </a:r>
            <a:r>
              <a:rPr lang="en-US" altLang="zh-CN" sz="2000" b="0" dirty="0">
                <a:latin typeface="Arial" panose="020B0604020202020204" pitchFamily="34" charset="0"/>
                <a:cs typeface="Arial" panose="020B0604020202020204" pitchFamily="34" charset="0"/>
              </a:rPr>
              <a:t>limited the maximum bandwidth </a:t>
            </a:r>
            <a:r>
              <a:rPr lang="en-US" altLang="zh-CN" sz="2000" b="0" dirty="0" smtClean="0">
                <a:latin typeface="Arial" panose="020B0604020202020204" pitchFamily="34" charset="0"/>
                <a:cs typeface="Arial" panose="020B0604020202020204" pitchFamily="34" charset="0"/>
              </a:rPr>
              <a:t>to </a:t>
            </a:r>
            <a:r>
              <a:rPr lang="en-US" altLang="zh-CN" sz="2000" b="0" dirty="0">
                <a:latin typeface="Arial" panose="020B0604020202020204" pitchFamily="34" charset="0"/>
                <a:cs typeface="Arial" panose="020B0604020202020204" pitchFamily="34" charset="0"/>
              </a:rPr>
              <a:t>2.5GHz</a:t>
            </a:r>
          </a:p>
          <a:p>
            <a:r>
              <a:rPr lang="en-US" altLang="zh-CN" sz="2000" b="0" dirty="0" smtClean="0">
                <a:latin typeface="Arial" panose="020B0604020202020204" pitchFamily="34" charset="0"/>
                <a:cs typeface="Arial" panose="020B0604020202020204" pitchFamily="34" charset="0"/>
              </a:rPr>
              <a:t>The text of channel </a:t>
            </a:r>
            <a:r>
              <a:rPr lang="en-US" altLang="zh-CN" sz="2000" b="0" dirty="0">
                <a:latin typeface="Arial" panose="020B0604020202020204" pitchFamily="34" charset="0"/>
                <a:cs typeface="Arial" panose="020B0604020202020204" pitchFamily="34" charset="0"/>
              </a:rPr>
              <a:t>bandwidth and </a:t>
            </a:r>
            <a:r>
              <a:rPr lang="en-US" altLang="zh-CN" sz="2000" b="0" dirty="0" smtClean="0">
                <a:latin typeface="Arial" panose="020B0604020202020204" pitchFamily="34" charset="0"/>
                <a:cs typeface="Arial" panose="020B0604020202020204" pitchFamily="34" charset="0"/>
              </a:rPr>
              <a:t>center </a:t>
            </a:r>
            <a:r>
              <a:rPr lang="en-US" altLang="zh-CN" sz="2000" b="0" dirty="0">
                <a:latin typeface="Arial" panose="020B0604020202020204" pitchFamily="34" charset="0"/>
                <a:cs typeface="Arial" panose="020B0604020202020204" pitchFamily="34" charset="0"/>
              </a:rPr>
              <a:t>frequencies </a:t>
            </a:r>
            <a:r>
              <a:rPr lang="en-US" altLang="zh-CN" sz="2000" b="0" dirty="0" smtClean="0">
                <a:latin typeface="Arial" panose="020B0604020202020204" pitchFamily="34" charset="0"/>
                <a:cs typeface="Arial" panose="020B0604020202020204" pitchFamily="34" charset="0"/>
              </a:rPr>
              <a:t>in [1]</a:t>
            </a:r>
            <a:endParaRPr lang="en-US" altLang="zh-CN" sz="2000" b="0" dirty="0">
              <a:latin typeface="Arial" panose="020B0604020202020204" pitchFamily="34" charset="0"/>
              <a:cs typeface="Arial" panose="020B0604020202020204" pitchFamily="34" charset="0"/>
            </a:endParaRPr>
          </a:p>
          <a:p>
            <a:pPr lvl="1"/>
            <a:r>
              <a:rPr lang="en-US" altLang="zh-CN" sz="1800" b="0" dirty="0">
                <a:latin typeface="Arial" panose="020B0604020202020204" pitchFamily="34" charset="0"/>
                <a:cs typeface="Arial" panose="020B0604020202020204" pitchFamily="34" charset="0"/>
              </a:rPr>
              <a:t>A </a:t>
            </a:r>
            <a:r>
              <a:rPr lang="en-US" altLang="zh-CN" sz="1800" b="0" dirty="0" smtClean="0">
                <a:latin typeface="Arial" panose="020B0604020202020204" pitchFamily="34" charset="0"/>
                <a:cs typeface="Arial" panose="020B0604020202020204" pitchFamily="34" charset="0"/>
              </a:rPr>
              <a:t>2160 </a:t>
            </a:r>
            <a:r>
              <a:rPr lang="en-US" altLang="zh-CN" sz="1800" b="0" dirty="0">
                <a:latin typeface="Arial" panose="020B0604020202020204" pitchFamily="34" charset="0"/>
                <a:cs typeface="Arial" panose="020B0604020202020204" pitchFamily="34" charset="0"/>
              </a:rPr>
              <a:t>MHz channel bandwidth is required. It is important that MGWS standards employ the same channelization in order to promote better coexistence. Four </a:t>
            </a:r>
            <a:r>
              <a:rPr lang="en-US" altLang="zh-CN" sz="1800" b="0" dirty="0" smtClean="0">
                <a:latin typeface="Arial" panose="020B0604020202020204" pitchFamily="34" charset="0"/>
                <a:cs typeface="Arial" panose="020B0604020202020204" pitchFamily="34" charset="0"/>
              </a:rPr>
              <a:t>center </a:t>
            </a:r>
            <a:r>
              <a:rPr lang="en-US" altLang="zh-CN" sz="1800" b="0" dirty="0">
                <a:latin typeface="Arial" panose="020B0604020202020204" pitchFamily="34" charset="0"/>
                <a:cs typeface="Arial" panose="020B0604020202020204" pitchFamily="34" charset="0"/>
              </a:rPr>
              <a:t>frequencies are recommended to be at 58.32, 60.48, 62.64, and 64.80 GHz</a:t>
            </a:r>
            <a:r>
              <a:rPr lang="en-US" altLang="zh-CN" sz="1800" b="0" dirty="0" smtClean="0">
                <a:latin typeface="Arial" panose="020B0604020202020204" pitchFamily="34" charset="0"/>
                <a:cs typeface="Arial" panose="020B0604020202020204" pitchFamily="34" charset="0"/>
              </a:rPr>
              <a:t>.</a:t>
            </a:r>
          </a:p>
          <a:p>
            <a:pPr lvl="1"/>
            <a:endParaRPr lang="en-US" altLang="zh-CN" sz="1800" b="0" dirty="0" smtClean="0"/>
          </a:p>
          <a:p>
            <a:pPr marL="535128" lvl="1" indent="0">
              <a:buNone/>
            </a:pPr>
            <a:r>
              <a:rPr lang="en-US" altLang="zh-CN" sz="1400" dirty="0" smtClean="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Reference [1]: Recommendation ITU-R M.2003-1  Multiple Gigabit Wireless Systems in frequencies around 60 GHz</a:t>
            </a:r>
          </a:p>
          <a:p>
            <a:pPr marL="535128" lvl="1" indent="0">
              <a:buNone/>
            </a:pPr>
            <a:r>
              <a:rPr lang="en-US" altLang="zh-CN" sz="1400" dirty="0">
                <a:latin typeface="Arial" panose="020B0604020202020204" pitchFamily="34" charset="0"/>
                <a:cs typeface="Arial" panose="020B0604020202020204" pitchFamily="34" charset="0"/>
              </a:rPr>
              <a:t>	</a:t>
            </a:r>
            <a:r>
              <a:rPr lang="en-US" altLang="zh-CN" sz="1400" b="0" dirty="0" smtClean="0">
                <a:latin typeface="Arial" panose="020B0604020202020204" pitchFamily="34" charset="0"/>
                <a:cs typeface="Arial" panose="020B0604020202020204" pitchFamily="34" charset="0"/>
              </a:rPr>
              <a:t> </a:t>
            </a:r>
            <a:endParaRPr lang="zh-CN" altLang="en-US" sz="1400" dirty="0">
              <a:latin typeface="Arial" panose="020B0604020202020204" pitchFamily="34" charset="0"/>
              <a:cs typeface="Arial" panose="020B0604020202020204" pitchFamily="34" charset="0"/>
            </a:endParaRPr>
          </a:p>
        </p:txBody>
      </p:sp>
      <p:sp>
        <p:nvSpPr>
          <p:cNvPr id="7" name="灯片编号占位符 6"/>
          <p:cNvSpPr>
            <a:spLocks noGrp="1"/>
          </p:cNvSpPr>
          <p:nvPr>
            <p:ph type="sldNum" sz="quarter" idx="12"/>
          </p:nvPr>
        </p:nvSpPr>
        <p:spPr/>
        <p:txBody>
          <a:bodyPr/>
          <a:lstStyle/>
          <a:p>
            <a:fld id="{75462F9B-97C0-4FBF-867A-4A9F83901A3E}" type="slidenum">
              <a:rPr lang="zh-CN" altLang="en-US" smtClean="0"/>
              <a:pPr/>
              <a:t>4</a:t>
            </a:fld>
            <a:endParaRPr lang="zh-CN" altLang="en-US"/>
          </a:p>
        </p:txBody>
      </p:sp>
    </p:spTree>
    <p:extLst>
      <p:ext uri="{BB962C8B-B14F-4D97-AF65-F5344CB8AC3E}">
        <p14:creationId xmlns:p14="http://schemas.microsoft.com/office/powerpoint/2010/main" val="6647809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Channelization in IEEE 802.11ad/</a:t>
            </a:r>
            <a:r>
              <a:rPr lang="en-US" altLang="zh-CN" dirty="0" err="1" smtClean="0"/>
              <a:t>aj</a:t>
            </a:r>
            <a:r>
              <a:rPr lang="en-US" altLang="zh-CN" dirty="0" smtClean="0"/>
              <a:t> for countries of Region 3</a:t>
            </a:r>
            <a:endParaRPr lang="zh-CN" altLang="en-US" dirty="0"/>
          </a:p>
        </p:txBody>
      </p:sp>
      <p:graphicFrame>
        <p:nvGraphicFramePr>
          <p:cNvPr id="5" name="内容占位符 6"/>
          <p:cNvGraphicFramePr>
            <a:graphicFrameLocks/>
          </p:cNvGraphicFramePr>
          <p:nvPr>
            <p:extLst>
              <p:ext uri="{D42A27DB-BD31-4B8C-83A1-F6EECF244321}">
                <p14:modId xmlns:p14="http://schemas.microsoft.com/office/powerpoint/2010/main" val="2176942503"/>
              </p:ext>
            </p:extLst>
          </p:nvPr>
        </p:nvGraphicFramePr>
        <p:xfrm>
          <a:off x="1135887" y="1563638"/>
          <a:ext cx="7128791" cy="1969927"/>
        </p:xfrm>
        <a:graphic>
          <a:graphicData uri="http://schemas.openxmlformats.org/drawingml/2006/table">
            <a:tbl>
              <a:tblPr/>
              <a:tblGrid>
                <a:gridCol w="990108"/>
                <a:gridCol w="1485165"/>
                <a:gridCol w="1386154"/>
                <a:gridCol w="1683187"/>
                <a:gridCol w="1584177"/>
              </a:tblGrid>
              <a:tr h="903127">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rgbClr val="000000"/>
                          </a:solidFill>
                          <a:effectLst/>
                          <a:latin typeface="Arial" panose="020B0604020202020204" pitchFamily="34" charset="0"/>
                          <a:ea typeface="Batang" panose="02030600000101010101" pitchFamily="18" charset="-127"/>
                          <a:cs typeface="Arial" panose="020B0604020202020204" pitchFamily="34" charset="0"/>
                        </a:rPr>
                        <a:t>Area</a:t>
                      </a:r>
                      <a:endParaRPr lang="zh-CN" sz="1050" kern="12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101600" marB="6350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9DCFF"/>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solidFill>
                            <a:srgbClr val="000000"/>
                          </a:solidFill>
                          <a:effectLst/>
                          <a:latin typeface="Arial" panose="020B0604020202020204" pitchFamily="34" charset="0"/>
                          <a:ea typeface="Batang" panose="02030600000101010101" pitchFamily="18" charset="-127"/>
                          <a:cs typeface="Arial" panose="020B0604020202020204" pitchFamily="34" charset="0"/>
                        </a:rPr>
                        <a:t>Channel starting frequency (GHz)</a:t>
                      </a:r>
                      <a:endParaRPr 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101600" marB="635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9DCFF"/>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solidFill>
                            <a:schemeClr val="tx1"/>
                          </a:solidFill>
                          <a:effectLst/>
                          <a:latin typeface="Arial" panose="020B0604020202020204" pitchFamily="34" charset="0"/>
                          <a:ea typeface="Batang" panose="02030600000101010101" pitchFamily="18" charset="-127"/>
                          <a:cs typeface="Arial" panose="020B0604020202020204" pitchFamily="34" charset="0"/>
                        </a:rPr>
                        <a:t>Channel spacing (MHz)</a:t>
                      </a:r>
                      <a:endParaRPr lang="zh-CN" sz="18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101600" marB="6350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9DCFF"/>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solidFill>
                            <a:srgbClr val="000000"/>
                          </a:solidFill>
                          <a:effectLst/>
                          <a:latin typeface="Arial" panose="020B0604020202020204" pitchFamily="34" charset="0"/>
                          <a:ea typeface="Batang" panose="02030600000101010101" pitchFamily="18" charset="-127"/>
                          <a:cs typeface="Arial" panose="020B0604020202020204" pitchFamily="34" charset="0"/>
                        </a:rPr>
                        <a:t>Channel </a:t>
                      </a:r>
                      <a:r>
                        <a:rPr lang="en-US" sz="1050" dirty="0" smtClean="0">
                          <a:solidFill>
                            <a:srgbClr val="000000"/>
                          </a:solidFill>
                          <a:effectLst/>
                          <a:latin typeface="Arial" panose="020B0604020202020204" pitchFamily="34" charset="0"/>
                          <a:ea typeface="Batang" panose="02030600000101010101" pitchFamily="18" charset="-127"/>
                          <a:cs typeface="Arial" panose="020B0604020202020204" pitchFamily="34" charset="0"/>
                        </a:rPr>
                        <a:t>set</a:t>
                      </a:r>
                      <a:endParaRPr 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101600" marB="6350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9DCFF"/>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marR="0" lvl="0" indent="0" algn="ctr" defTabSz="914400" rtl="0" eaLnBrk="1" fontAlgn="auto" latinLnBrk="0" hangingPunct="0">
                        <a:lnSpc>
                          <a:spcPts val="12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srgbClr val="000000"/>
                          </a:solidFill>
                          <a:effectLst/>
                          <a:uLnTx/>
                          <a:uFillTx/>
                          <a:latin typeface="Arial" panose="020B0604020202020204" pitchFamily="34" charset="0"/>
                          <a:ea typeface="Batang" panose="02030600000101010101" pitchFamily="18" charset="-127"/>
                          <a:cs typeface="Arial" panose="020B0604020202020204" pitchFamily="34" charset="0"/>
                        </a:rPr>
                        <a:t>Channel frequency band (GHz)</a:t>
                      </a:r>
                      <a:endParaRPr kumimoji="0" lang="zh-CN" altLang="en-US" sz="1800" b="0" i="0" u="none" strike="noStrike" kern="1200" cap="none" spc="0" normalizeH="0" baseline="0" noProof="0" dirty="0" smtClean="0">
                        <a:ln>
                          <a:noFill/>
                        </a:ln>
                        <a:solidFill>
                          <a:srgbClr val="000000"/>
                        </a:solidFill>
                        <a:effectLst/>
                        <a:uLnTx/>
                        <a:uFillTx/>
                        <a:latin typeface="Arial" panose="020B0604020202020204" pitchFamily="34" charset="0"/>
                        <a:ea typeface="Batang" panose="02030600000101010101" pitchFamily="18" charset="-127"/>
                        <a:cs typeface="Arial" panose="020B0604020202020204" pitchFamily="34" charset="0"/>
                      </a:endParaRPr>
                    </a:p>
                    <a:p>
                      <a:pPr algn="ctr" hangingPunct="0">
                        <a:lnSpc>
                          <a:spcPts val="1200"/>
                        </a:lnSpc>
                        <a:spcAft>
                          <a:spcPts val="0"/>
                        </a:spcAft>
                      </a:pPr>
                      <a:endParaRPr 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101600" marB="635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9DCFF"/>
                    </a:solidFill>
                  </a:tcPr>
                </a:tc>
              </a:tr>
              <a:tr h="251692">
                <a:tc rowSpan="2">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China</a:t>
                      </a: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altLang="zh-CN" sz="1050" dirty="0" smtClean="0">
                          <a:effectLst/>
                          <a:latin typeface="Arial" panose="020B0604020202020204" pitchFamily="34" charset="0"/>
                          <a:cs typeface="Arial" panose="020B0604020202020204" pitchFamily="34" charset="0"/>
                        </a:rPr>
                        <a:t>56.16</a:t>
                      </a:r>
                      <a:endParaRPr lang="zh-CN" alt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2160</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2,3</a:t>
                      </a: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tx2">
                        <a:lumMod val="40000"/>
                        <a:lumOff val="60000"/>
                      </a:schemeClr>
                    </a:solidFill>
                  </a:tcPr>
                </a:tc>
                <a:tc rowSpan="2">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marR="0" lvl="0" indent="0" algn="ctr" defTabSz="914400" rtl="0" eaLnBrk="1" fontAlgn="auto" latinLnBrk="0" hangingPunct="0">
                        <a:lnSpc>
                          <a:spcPts val="12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59~64</a:t>
                      </a:r>
                      <a:endParaRPr kumimoji="0" lang="zh-CN" altLang="zh-CN"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251692">
                <a:tc vMerge="1">
                  <a:txBody>
                    <a:bodyPr/>
                    <a:lstStyle/>
                    <a:p>
                      <a:pPr marL="0" algn="ctr" defTabSz="914400" rtl="0" eaLnBrk="1" latinLnBrk="0" hangingPunct="0">
                        <a:lnSpc>
                          <a:spcPts val="800"/>
                        </a:lnSpc>
                        <a:spcAft>
                          <a:spcPts val="0"/>
                        </a:spcAft>
                      </a:pPr>
                      <a:endParaRPr lang="zh-CN" sz="800" kern="1200" dirty="0">
                        <a:solidFill>
                          <a:schemeClr val="dk1"/>
                        </a:solidFill>
                        <a:effectLst/>
                        <a:latin typeface="+mn-lt"/>
                        <a:ea typeface="+mn-ea"/>
                        <a:cs typeface="+mn-cs"/>
                      </a:endParaRPr>
                    </a:p>
                  </a:txBody>
                  <a:tcPr marL="76200" marR="76200" marT="76200" marB="38100"/>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56.70</a:t>
                      </a: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b="0" kern="1200" dirty="0" smtClean="0">
                          <a:solidFill>
                            <a:schemeClr val="tx1"/>
                          </a:solidFill>
                          <a:effectLst/>
                          <a:latin typeface="Arial" panose="020B0604020202020204" pitchFamily="34" charset="0"/>
                          <a:ea typeface="+mn-ea"/>
                          <a:cs typeface="Arial" panose="020B0604020202020204" pitchFamily="34" charset="0"/>
                        </a:rPr>
                        <a:t>1080</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35,36,37,38</a:t>
                      </a: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vMerge="1">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marR="0" indent="0" algn="ctr" defTabSz="914400" rtl="0" eaLnBrk="1" fontAlgn="auto" latinLnBrk="0" hangingPunct="0">
                        <a:lnSpc>
                          <a:spcPts val="800"/>
                        </a:lnSpc>
                        <a:spcBef>
                          <a:spcPts val="0"/>
                        </a:spcBef>
                        <a:spcAft>
                          <a:spcPts val="0"/>
                        </a:spcAft>
                        <a:buClrTx/>
                        <a:buSzTx/>
                        <a:buFontTx/>
                        <a:buNone/>
                        <a:tabLst/>
                        <a:defRPr/>
                      </a:pPr>
                      <a:endParaRPr lang="zh-CN" altLang="zh-CN" sz="1000" kern="1200" dirty="0" smtClean="0">
                        <a:solidFill>
                          <a:schemeClr val="tx1"/>
                        </a:solidFill>
                        <a:effectLst/>
                        <a:latin typeface="+mn-lt"/>
                        <a:ea typeface="+mn-ea"/>
                        <a:cs typeface="+mn-cs"/>
                      </a:endParaRPr>
                    </a:p>
                  </a:txBody>
                  <a:tcPr marL="76200" marR="76200" marT="76200" marB="3810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tx2">
                        <a:lumMod val="40000"/>
                        <a:lumOff val="60000"/>
                      </a:schemeClr>
                    </a:solidFill>
                  </a:tcPr>
                </a:tc>
              </a:tr>
              <a:tr h="251692">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Japan</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effectLst/>
                          <a:latin typeface="Arial" panose="020B0604020202020204" pitchFamily="34" charset="0"/>
                          <a:cs typeface="Arial" panose="020B0604020202020204" pitchFamily="34" charset="0"/>
                        </a:rPr>
                        <a:t>56.16</a:t>
                      </a:r>
                      <a:endParaRPr 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b="0" dirty="0">
                          <a:solidFill>
                            <a:schemeClr val="tx1"/>
                          </a:solidFill>
                          <a:effectLst/>
                          <a:latin typeface="Arial" panose="020B0604020202020204" pitchFamily="34" charset="0"/>
                          <a:cs typeface="Arial" panose="020B0604020202020204" pitchFamily="34" charset="0"/>
                        </a:rPr>
                        <a:t>2160</a:t>
                      </a:r>
                      <a:endParaRPr lang="zh-CN" sz="1800" b="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effectLst/>
                          <a:latin typeface="Arial" panose="020B0604020202020204" pitchFamily="34" charset="0"/>
                          <a:cs typeface="Arial" panose="020B0604020202020204" pitchFamily="34" charset="0"/>
                        </a:rPr>
                        <a:t>1, 2, 3</a:t>
                      </a:r>
                      <a:r>
                        <a:rPr lang="en-US" sz="1050" u="none" dirty="0">
                          <a:effectLst/>
                          <a:latin typeface="Arial" panose="020B0604020202020204" pitchFamily="34" charset="0"/>
                          <a:cs typeface="Arial" panose="020B0604020202020204" pitchFamily="34" charset="0"/>
                        </a:rPr>
                        <a:t>, 4, </a:t>
                      </a:r>
                      <a:endParaRPr lang="zh-CN" sz="1800" u="none"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smtClean="0">
                          <a:effectLst/>
                          <a:latin typeface="Arial" panose="020B0604020202020204" pitchFamily="34" charset="0"/>
                          <a:cs typeface="Arial" panose="020B0604020202020204" pitchFamily="34" charset="0"/>
                        </a:rPr>
                        <a:t>57~66</a:t>
                      </a: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251692">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algn="ctr" defTabSz="914400" rtl="0" eaLnBrk="1" latinLnBrk="0" hangingPunct="0">
                        <a:lnSpc>
                          <a:spcPts val="1200"/>
                        </a:lnSpc>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Europe</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76200" marR="76200" marT="76200" marB="381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effectLst/>
                          <a:latin typeface="Arial" panose="020B0604020202020204" pitchFamily="34" charset="0"/>
                          <a:cs typeface="Arial" panose="020B0604020202020204" pitchFamily="34" charset="0"/>
                        </a:rPr>
                        <a:t>56.16</a:t>
                      </a:r>
                      <a:endParaRPr lang="zh-CN" sz="1800"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b="0" dirty="0">
                          <a:solidFill>
                            <a:schemeClr val="tx1"/>
                          </a:solidFill>
                          <a:effectLst/>
                          <a:latin typeface="Arial" panose="020B0604020202020204" pitchFamily="34" charset="0"/>
                          <a:cs typeface="Arial" panose="020B0604020202020204" pitchFamily="34" charset="0"/>
                        </a:rPr>
                        <a:t>2160</a:t>
                      </a:r>
                      <a:endParaRPr lang="zh-CN" sz="1800" b="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algn="ctr" hangingPunct="0">
                        <a:lnSpc>
                          <a:spcPts val="1200"/>
                        </a:lnSpc>
                        <a:spcAft>
                          <a:spcPts val="0"/>
                        </a:spcAft>
                      </a:pPr>
                      <a:r>
                        <a:rPr lang="en-US" sz="1050" dirty="0">
                          <a:effectLst/>
                          <a:latin typeface="Arial" panose="020B0604020202020204" pitchFamily="34" charset="0"/>
                          <a:cs typeface="Arial" panose="020B0604020202020204" pitchFamily="34" charset="0"/>
                        </a:rPr>
                        <a:t>1, 2, 3</a:t>
                      </a:r>
                      <a:r>
                        <a:rPr lang="en-US" sz="1050" u="none" dirty="0">
                          <a:effectLst/>
                          <a:latin typeface="Arial" panose="020B0604020202020204" pitchFamily="34" charset="0"/>
                          <a:cs typeface="Arial" panose="020B0604020202020204" pitchFamily="34" charset="0"/>
                        </a:rPr>
                        <a:t>, 4, </a:t>
                      </a:r>
                      <a:endParaRPr lang="zh-CN" sz="1800" u="none" dirty="0">
                        <a:solidFill>
                          <a:srgbClr val="000000"/>
                        </a:solidFill>
                        <a:effectLst/>
                        <a:latin typeface="Arial" panose="020B0604020202020204" pitchFamily="34" charset="0"/>
                        <a:ea typeface="Batang" panose="02030600000101010101" pitchFamily="18" charset="-127"/>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defPPr>
                        <a:defRPr lang="zh-CN"/>
                      </a:defPPr>
                      <a:lvl1pPr marL="0" algn="l" defTabSz="1218318" rtl="0" eaLnBrk="1" latinLnBrk="0" hangingPunct="1">
                        <a:defRPr sz="2400" kern="1200">
                          <a:solidFill>
                            <a:schemeClr val="dk1"/>
                          </a:solidFill>
                          <a:latin typeface="Calibri"/>
                        </a:defRPr>
                      </a:lvl1pPr>
                      <a:lvl2pPr marL="609159" algn="l" defTabSz="1218318" rtl="0" eaLnBrk="1" latinLnBrk="0" hangingPunct="1">
                        <a:defRPr sz="2400" kern="1200">
                          <a:solidFill>
                            <a:schemeClr val="dk1"/>
                          </a:solidFill>
                          <a:latin typeface="Calibri"/>
                        </a:defRPr>
                      </a:lvl2pPr>
                      <a:lvl3pPr marL="1218318" algn="l" defTabSz="1218318" rtl="0" eaLnBrk="1" latinLnBrk="0" hangingPunct="1">
                        <a:defRPr sz="2400" kern="1200">
                          <a:solidFill>
                            <a:schemeClr val="dk1"/>
                          </a:solidFill>
                          <a:latin typeface="Calibri"/>
                        </a:defRPr>
                      </a:lvl3pPr>
                      <a:lvl4pPr marL="1827476" algn="l" defTabSz="1218318" rtl="0" eaLnBrk="1" latinLnBrk="0" hangingPunct="1">
                        <a:defRPr sz="2400" kern="1200">
                          <a:solidFill>
                            <a:schemeClr val="dk1"/>
                          </a:solidFill>
                          <a:latin typeface="Calibri"/>
                        </a:defRPr>
                      </a:lvl4pPr>
                      <a:lvl5pPr marL="2436633" algn="l" defTabSz="1218318" rtl="0" eaLnBrk="1" latinLnBrk="0" hangingPunct="1">
                        <a:defRPr sz="2400" kern="1200">
                          <a:solidFill>
                            <a:schemeClr val="dk1"/>
                          </a:solidFill>
                          <a:latin typeface="Calibri"/>
                        </a:defRPr>
                      </a:lvl5pPr>
                      <a:lvl6pPr marL="3045790" algn="l" defTabSz="1218318" rtl="0" eaLnBrk="1" latinLnBrk="0" hangingPunct="1">
                        <a:defRPr sz="2400" kern="1200">
                          <a:solidFill>
                            <a:schemeClr val="dk1"/>
                          </a:solidFill>
                          <a:latin typeface="Calibri"/>
                        </a:defRPr>
                      </a:lvl6pPr>
                      <a:lvl7pPr marL="3654947" algn="l" defTabSz="1218318" rtl="0" eaLnBrk="1" latinLnBrk="0" hangingPunct="1">
                        <a:defRPr sz="2400" kern="1200">
                          <a:solidFill>
                            <a:schemeClr val="dk1"/>
                          </a:solidFill>
                          <a:latin typeface="Calibri"/>
                        </a:defRPr>
                      </a:lvl7pPr>
                      <a:lvl8pPr marL="4264108" algn="l" defTabSz="1218318" rtl="0" eaLnBrk="1" latinLnBrk="0" hangingPunct="1">
                        <a:defRPr sz="2400" kern="1200">
                          <a:solidFill>
                            <a:schemeClr val="dk1"/>
                          </a:solidFill>
                          <a:latin typeface="Calibri"/>
                        </a:defRPr>
                      </a:lvl8pPr>
                      <a:lvl9pPr marL="4873265" algn="l" defTabSz="1218318" rtl="0" eaLnBrk="1" latinLnBrk="0" hangingPunct="1">
                        <a:defRPr sz="2400" kern="1200">
                          <a:solidFill>
                            <a:schemeClr val="dk1"/>
                          </a:solidFill>
                          <a:latin typeface="Calibri"/>
                        </a:defRPr>
                      </a:lvl9pPr>
                    </a:lstStyle>
                    <a:p>
                      <a:pPr marL="0" marR="0" lvl="0" indent="0" algn="ctr" defTabSz="1218318" rtl="0" eaLnBrk="1" fontAlgn="auto" latinLnBrk="0" hangingPunct="0">
                        <a:lnSpc>
                          <a:spcPts val="12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57~66</a:t>
                      </a:r>
                      <a:endParaRPr kumimoji="0" lang="zh-CN" altLang="zh-CN" sz="10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txBody>
                  <a:tcPr marL="76200" marR="76200" marT="76200" marB="381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bl>
          </a:graphicData>
        </a:graphic>
      </p:graphicFrame>
      <p:sp>
        <p:nvSpPr>
          <p:cNvPr id="6" name="矩形 5"/>
          <p:cNvSpPr/>
          <p:nvPr/>
        </p:nvSpPr>
        <p:spPr>
          <a:xfrm>
            <a:off x="1115616" y="3803725"/>
            <a:ext cx="7416824"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smtClean="0">
                <a:ln>
                  <a:noFill/>
                </a:ln>
                <a:solidFill>
                  <a:srgbClr val="000000"/>
                </a:solidFill>
                <a:effectLst/>
                <a:uLnTx/>
                <a:uFillTx/>
                <a:latin typeface="Tahoma" panose="020B0604030504040204" pitchFamily="34" charset="0"/>
              </a:rPr>
              <a:t>ad/ay: Channel </a:t>
            </a:r>
            <a:r>
              <a:rPr kumimoji="0" lang="en-US" altLang="zh-CN" sz="1050" b="0" i="0" u="none" strike="noStrike" kern="0" cap="none" spc="0" normalizeH="0" baseline="0" noProof="0" dirty="0">
                <a:ln>
                  <a:noFill/>
                </a:ln>
                <a:solidFill>
                  <a:srgbClr val="000000"/>
                </a:solidFill>
                <a:effectLst/>
                <a:uLnTx/>
                <a:uFillTx/>
                <a:latin typeface="Tahoma" panose="020B0604030504040204" pitchFamily="34" charset="0"/>
              </a:rPr>
              <a:t>center frequency = Channel starting frequency + Channel spacing X Channel </a:t>
            </a:r>
            <a:r>
              <a:rPr kumimoji="0" lang="en-US" altLang="zh-CN" sz="1050" b="0" i="0" u="none" strike="noStrike" kern="0" cap="none" spc="0" normalizeH="0" baseline="0" noProof="0" dirty="0" smtClean="0">
                <a:ln>
                  <a:noFill/>
                </a:ln>
                <a:solidFill>
                  <a:srgbClr val="000000"/>
                </a:solidFill>
                <a:effectLst/>
                <a:uLnTx/>
                <a:uFillTx/>
                <a:latin typeface="Tahoma" panose="020B0604030504040204" pitchFamily="34" charset="0"/>
              </a:rPr>
              <a:t>number</a:t>
            </a:r>
          </a:p>
          <a:p>
            <a:r>
              <a:rPr lang="en-US" altLang="zh-CN" sz="1050" kern="0" dirty="0" err="1">
                <a:solidFill>
                  <a:srgbClr val="000000"/>
                </a:solidFill>
                <a:latin typeface="Tahoma" panose="020B0604030504040204" pitchFamily="34" charset="0"/>
              </a:rPr>
              <a:t>a</a:t>
            </a:r>
            <a:r>
              <a:rPr lang="en-US" altLang="zh-CN" sz="1050" kern="0" dirty="0" err="1" smtClean="0">
                <a:solidFill>
                  <a:srgbClr val="000000"/>
                </a:solidFill>
                <a:latin typeface="Tahoma" panose="020B0604030504040204" pitchFamily="34" charset="0"/>
              </a:rPr>
              <a:t>j</a:t>
            </a:r>
            <a:r>
              <a:rPr lang="en-US" altLang="zh-CN" sz="1050" kern="0" dirty="0" smtClean="0">
                <a:solidFill>
                  <a:srgbClr val="000000"/>
                </a:solidFill>
                <a:latin typeface="Tahoma" panose="020B0604030504040204" pitchFamily="34" charset="0"/>
              </a:rPr>
              <a:t>: Channel </a:t>
            </a:r>
            <a:r>
              <a:rPr lang="en-US" altLang="zh-CN" sz="1050" kern="0" dirty="0">
                <a:solidFill>
                  <a:srgbClr val="000000"/>
                </a:solidFill>
                <a:latin typeface="Tahoma" panose="020B0604030504040204" pitchFamily="34" charset="0"/>
              </a:rPr>
              <a:t>center frequency = Channel starting frequency + Channel spacing × (Channel number mod </a:t>
            </a:r>
            <a:r>
              <a:rPr lang="en-US" altLang="zh-CN" sz="1050" kern="0" dirty="0" smtClean="0">
                <a:solidFill>
                  <a:srgbClr val="000000"/>
                </a:solidFill>
                <a:latin typeface="Tahoma" panose="020B0604030504040204" pitchFamily="34" charset="0"/>
              </a:rPr>
              <a:t>32)</a:t>
            </a:r>
          </a:p>
          <a:p>
            <a:endParaRPr lang="en-US" altLang="zh-CN" sz="1050" kern="0" dirty="0">
              <a:solidFill>
                <a:srgbClr val="000000"/>
              </a:solidFill>
              <a:latin typeface="Tahoma" panose="020B0604030504040204" pitchFamily="34" charset="0"/>
            </a:endParaRPr>
          </a:p>
          <a:p>
            <a:r>
              <a:rPr lang="en-US" altLang="zh-CN" sz="1050" dirty="0"/>
              <a:t>Reference </a:t>
            </a:r>
            <a:r>
              <a:rPr lang="en-US" altLang="zh-CN" sz="1050" dirty="0" smtClean="0"/>
              <a:t>[2]: </a:t>
            </a:r>
            <a:r>
              <a:rPr lang="en-US" altLang="zh-CN" sz="1050" dirty="0">
                <a:hlinkClick r:id="rId2"/>
              </a:rPr>
              <a:t>Draft P802.11REVmc_D8.0.pdf </a:t>
            </a:r>
            <a:endParaRPr lang="zh-CN" altLang="en-US" sz="1050" kern="0" dirty="0">
              <a:solidFill>
                <a:srgbClr val="000000"/>
              </a:solidFill>
              <a:latin typeface="Tahoma" panose="020B0604030504040204" pitchFamily="34" charset="0"/>
            </a:endParaRPr>
          </a:p>
        </p:txBody>
      </p:sp>
      <p:sp>
        <p:nvSpPr>
          <p:cNvPr id="7" name="灯片编号占位符 6"/>
          <p:cNvSpPr>
            <a:spLocks noGrp="1"/>
          </p:cNvSpPr>
          <p:nvPr>
            <p:ph type="sldNum" sz="quarter" idx="12"/>
          </p:nvPr>
        </p:nvSpPr>
        <p:spPr/>
        <p:txBody>
          <a:bodyPr/>
          <a:lstStyle/>
          <a:p>
            <a:fld id="{75462F9B-97C0-4FBF-867A-4A9F83901A3E}" type="slidenum">
              <a:rPr lang="zh-CN" altLang="en-US" smtClean="0"/>
              <a:pPr/>
              <a:t>5</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7604" y="339502"/>
            <a:ext cx="7745412" cy="653653"/>
          </a:xfrm>
        </p:spPr>
        <p:txBody>
          <a:bodyPr>
            <a:normAutofit fontScale="90000"/>
          </a:bodyPr>
          <a:lstStyle/>
          <a:p>
            <a:r>
              <a:rPr lang="en-US" altLang="zh-CN" b="1" dirty="0" smtClean="0">
                <a:latin typeface="Arial" panose="020B0604020202020204" pitchFamily="34" charset="0"/>
                <a:cs typeface="Arial" panose="020B0604020202020204" pitchFamily="34" charset="0"/>
              </a:rPr>
              <a:t>EIRP</a:t>
            </a:r>
            <a:endParaRPr lang="zh-CN" altLang="en-US" b="1" dirty="0">
              <a:latin typeface="Arial" panose="020B0604020202020204" pitchFamily="34" charset="0"/>
              <a:cs typeface="Arial" panose="020B0604020202020204" pitchFamily="34" charset="0"/>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348136830"/>
              </p:ext>
            </p:extLst>
          </p:nvPr>
        </p:nvGraphicFramePr>
        <p:xfrm>
          <a:off x="539552" y="1431270"/>
          <a:ext cx="8136904" cy="2228592"/>
        </p:xfrm>
        <a:graphic>
          <a:graphicData uri="http://schemas.openxmlformats.org/drawingml/2006/table">
            <a:tbl>
              <a:tblPr firstRow="1" bandRow="1">
                <a:tableStyleId>{073A0DAA-6AF3-43AB-8588-CEC1D06C72B9}</a:tableStyleId>
              </a:tblPr>
              <a:tblGrid>
                <a:gridCol w="1296144"/>
                <a:gridCol w="6840760"/>
              </a:tblGrid>
              <a:tr h="288032">
                <a:tc>
                  <a:txBody>
                    <a:bodyPr/>
                    <a:lstStyle/>
                    <a:p>
                      <a:pPr algn="ctr"/>
                      <a:r>
                        <a:rPr lang="en-US" altLang="zh-CN" sz="1200" b="1" dirty="0" smtClean="0">
                          <a:latin typeface="Arial" panose="020B0604020202020204" pitchFamily="34" charset="0"/>
                          <a:cs typeface="Arial" panose="020B0604020202020204" pitchFamily="34" charset="0"/>
                        </a:rPr>
                        <a:t>Country Name</a:t>
                      </a:r>
                      <a:endParaRPr lang="zh-CN" altLang="en-US" sz="1200" b="1" dirty="0">
                        <a:latin typeface="Arial" panose="020B0604020202020204" pitchFamily="34" charset="0"/>
                        <a:cs typeface="Arial" panose="020B0604020202020204" pitchFamily="34" charset="0"/>
                      </a:endParaRPr>
                    </a:p>
                  </a:txBody>
                  <a:tcPr anchor="ctr"/>
                </a:tc>
                <a:tc>
                  <a:txBody>
                    <a:bodyPr/>
                    <a:lstStyle/>
                    <a:p>
                      <a:pPr marL="0" marR="0" indent="0" algn="ctr" defTabSz="1218318" rtl="0" eaLnBrk="1" fontAlgn="auto" latinLnBrk="0" hangingPunct="1">
                        <a:lnSpc>
                          <a:spcPct val="100000"/>
                        </a:lnSpc>
                        <a:spcBef>
                          <a:spcPts val="0"/>
                        </a:spcBef>
                        <a:spcAft>
                          <a:spcPts val="0"/>
                        </a:spcAft>
                        <a:buClrTx/>
                        <a:buSzTx/>
                        <a:buFontTx/>
                        <a:buNone/>
                        <a:tabLst/>
                        <a:defRPr/>
                      </a:pPr>
                      <a:r>
                        <a:rPr kumimoji="1" lang="en-US" altLang="ja-JP" sz="1200" b="1" dirty="0" smtClean="0">
                          <a:latin typeface="Arial" panose="020B0604020202020204" pitchFamily="34" charset="0"/>
                          <a:cs typeface="Arial" panose="020B0604020202020204" pitchFamily="34" charset="0"/>
                        </a:rPr>
                        <a:t>Effective isotropic radiated power (EIRP)</a:t>
                      </a:r>
                      <a:endParaRPr kumimoji="1" lang="ja-JP" altLang="en-US" sz="1200" b="1" dirty="0" smtClean="0">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China</a:t>
                      </a:r>
                      <a:endParaRPr lang="zh-CN" altLang="en-US" sz="1200" b="0" dirty="0">
                        <a:latin typeface="Arial" panose="020B0604020202020204" pitchFamily="34" charset="0"/>
                        <a:cs typeface="Arial" panose="020B0604020202020204" pitchFamily="34" charset="0"/>
                      </a:endParaRPr>
                    </a:p>
                  </a:txBody>
                  <a:tcPr anchor="ctr"/>
                </a:tc>
                <a:tc>
                  <a:txBody>
                    <a:bodyPr/>
                    <a:lstStyle/>
                    <a:p>
                      <a:r>
                        <a:rPr kumimoji="1" lang="en-US" altLang="ja-JP" sz="1200" dirty="0" smtClean="0">
                          <a:solidFill>
                            <a:schemeClr val="tx1"/>
                          </a:solidFill>
                          <a:latin typeface="Arial" panose="020B0604020202020204" pitchFamily="34" charset="0"/>
                          <a:cs typeface="Arial" panose="020B0604020202020204" pitchFamily="34" charset="0"/>
                        </a:rPr>
                        <a:t>The  average EIRP is</a:t>
                      </a:r>
                      <a:r>
                        <a:rPr kumimoji="1" lang="en-US" altLang="ja-JP" sz="1200" baseline="0" dirty="0" smtClean="0">
                          <a:solidFill>
                            <a:schemeClr val="tx1"/>
                          </a:solidFill>
                          <a:latin typeface="Arial" panose="020B0604020202020204" pitchFamily="34" charset="0"/>
                          <a:cs typeface="Arial" panose="020B0604020202020204" pitchFamily="34" charset="0"/>
                        </a:rPr>
                        <a:t> </a:t>
                      </a:r>
                      <a:r>
                        <a:rPr kumimoji="1" lang="en-US" altLang="ja-JP" sz="1200" dirty="0" smtClean="0">
                          <a:solidFill>
                            <a:schemeClr val="tx1"/>
                          </a:solidFill>
                          <a:latin typeface="Arial" panose="020B0604020202020204" pitchFamily="34" charset="0"/>
                          <a:cs typeface="Arial" panose="020B0604020202020204" pitchFamily="34" charset="0"/>
                        </a:rPr>
                        <a:t>44dBm, the peak EIRP is 47</a:t>
                      </a:r>
                      <a:r>
                        <a:rPr kumimoji="1" lang="en-US" altLang="ja-JP" sz="1200" baseline="0" dirty="0" smtClean="0">
                          <a:solidFill>
                            <a:schemeClr val="tx1"/>
                          </a:solidFill>
                          <a:latin typeface="Arial" panose="020B0604020202020204" pitchFamily="34" charset="0"/>
                          <a:cs typeface="Arial" panose="020B0604020202020204" pitchFamily="34" charset="0"/>
                        </a:rPr>
                        <a:t>dbm</a:t>
                      </a:r>
                      <a:endParaRPr kumimoji="1" lang="ja-JP" altLang="en-US" sz="1200" dirty="0">
                        <a:solidFill>
                          <a:schemeClr val="tx1"/>
                        </a:solidFill>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Japan</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kumimoji="1" lang="en-GB" altLang="ja-JP" sz="1200" dirty="0" smtClean="0">
                          <a:latin typeface="Arial" panose="020B0604020202020204" pitchFamily="34" charset="0"/>
                          <a:cs typeface="Arial" panose="020B0604020202020204" pitchFamily="34" charset="0"/>
                        </a:rPr>
                        <a:t>Not specified</a:t>
                      </a:r>
                      <a:endParaRPr kumimoji="1" lang="ja-JP" altLang="en-US" sz="1200" dirty="0" smtClean="0">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Korean</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kumimoji="1" lang="en-US" altLang="ja-JP" sz="1200" strike="noStrike" dirty="0" smtClean="0">
                          <a:solidFill>
                            <a:schemeClr val="tx1"/>
                          </a:solidFill>
                          <a:latin typeface="Arial" panose="020B0604020202020204" pitchFamily="34" charset="0"/>
                          <a:cs typeface="Arial" panose="020B0604020202020204" pitchFamily="34" charset="0"/>
                        </a:rPr>
                        <a:t>43 </a:t>
                      </a:r>
                      <a:r>
                        <a:rPr kumimoji="1" lang="en-US" altLang="ja-JP" sz="1200" strike="noStrike" dirty="0" err="1" smtClean="0">
                          <a:solidFill>
                            <a:schemeClr val="tx1"/>
                          </a:solidFill>
                          <a:latin typeface="Arial" panose="020B0604020202020204" pitchFamily="34" charset="0"/>
                          <a:cs typeface="Arial" panose="020B0604020202020204" pitchFamily="34" charset="0"/>
                        </a:rPr>
                        <a:t>dBm</a:t>
                      </a:r>
                      <a:r>
                        <a:rPr kumimoji="1" lang="en-US" altLang="ja-JP" sz="1200" strike="noStrike" dirty="0" smtClean="0">
                          <a:solidFill>
                            <a:schemeClr val="tx1"/>
                          </a:solidFill>
                          <a:latin typeface="Arial" panose="020B0604020202020204" pitchFamily="34" charset="0"/>
                          <a:cs typeface="Arial" panose="020B0604020202020204" pitchFamily="34" charset="0"/>
                        </a:rPr>
                        <a:t> or 57 </a:t>
                      </a:r>
                      <a:r>
                        <a:rPr kumimoji="1" lang="en-US" altLang="ja-JP" sz="1200" strike="noStrike" dirty="0" err="1" smtClean="0">
                          <a:solidFill>
                            <a:schemeClr val="tx1"/>
                          </a:solidFill>
                          <a:latin typeface="Arial" panose="020B0604020202020204" pitchFamily="34" charset="0"/>
                          <a:cs typeface="Arial" panose="020B0604020202020204" pitchFamily="34" charset="0"/>
                        </a:rPr>
                        <a:t>dBm</a:t>
                      </a:r>
                      <a:r>
                        <a:rPr kumimoji="1" lang="en-US" altLang="ja-JP" sz="1200" strike="noStrike" dirty="0" smtClean="0">
                          <a:solidFill>
                            <a:schemeClr val="tx1"/>
                          </a:solidFill>
                          <a:latin typeface="Arial" panose="020B0604020202020204" pitchFamily="34" charset="0"/>
                          <a:cs typeface="Arial" panose="020B0604020202020204" pitchFamily="34" charset="0"/>
                        </a:rPr>
                        <a:t> (fixed: Point-to-Point)</a:t>
                      </a:r>
                      <a:endParaRPr kumimoji="1" lang="ja-JP" altLang="en-US" sz="1200" strike="noStrike" dirty="0" smtClean="0">
                        <a:solidFill>
                          <a:schemeClr val="tx1"/>
                        </a:solidFill>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Australia</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Arial" panose="020B0604020202020204" pitchFamily="34" charset="0"/>
                          <a:cs typeface="Arial" panose="020B0604020202020204" pitchFamily="34" charset="0"/>
                        </a:rPr>
                        <a:t>A maximum EIRP limit of 150 W and a maximum total peak transmitter output of 10 </a:t>
                      </a:r>
                      <a:r>
                        <a:rPr kumimoji="1" lang="en-US" altLang="ja-JP" sz="1200" dirty="0" err="1" smtClean="0">
                          <a:solidFill>
                            <a:schemeClr val="tx1"/>
                          </a:solidFill>
                          <a:latin typeface="Arial" panose="020B0604020202020204" pitchFamily="34" charset="0"/>
                          <a:cs typeface="Arial" panose="020B0604020202020204" pitchFamily="34" charset="0"/>
                        </a:rPr>
                        <a:t>mW</a:t>
                      </a:r>
                      <a:r>
                        <a:rPr kumimoji="1" lang="en-US" altLang="ja-JP" sz="1200" dirty="0" smtClean="0">
                          <a:solidFill>
                            <a:schemeClr val="tx1"/>
                          </a:solidFill>
                          <a:latin typeface="Arial" panose="020B0604020202020204" pitchFamily="34" charset="0"/>
                          <a:cs typeface="Arial" panose="020B0604020202020204" pitchFamily="34" charset="0"/>
                        </a:rPr>
                        <a:t> are recommended. </a:t>
                      </a:r>
                      <a:endParaRPr kumimoji="1" lang="ja-JP" altLang="en-US" sz="1200" dirty="0" smtClean="0">
                        <a:solidFill>
                          <a:schemeClr val="tx1"/>
                        </a:solidFill>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Singapore</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Arial" panose="020B0604020202020204" pitchFamily="34" charset="0"/>
                          <a:cs typeface="Arial" panose="020B0604020202020204" pitchFamily="34" charset="0"/>
                        </a:rPr>
                        <a:t>10 W 	</a:t>
                      </a:r>
                    </a:p>
                  </a:txBody>
                  <a:tcPr anchor="ctr"/>
                </a:tc>
              </a:tr>
            </a:tbl>
          </a:graphicData>
        </a:graphic>
      </p:graphicFrame>
      <p:sp>
        <p:nvSpPr>
          <p:cNvPr id="6" name="灯片编号占位符 5"/>
          <p:cNvSpPr>
            <a:spLocks noGrp="1"/>
          </p:cNvSpPr>
          <p:nvPr>
            <p:ph type="sldNum" sz="quarter" idx="12"/>
          </p:nvPr>
        </p:nvSpPr>
        <p:spPr/>
        <p:txBody>
          <a:bodyPr/>
          <a:lstStyle/>
          <a:p>
            <a:fld id="{75462F9B-97C0-4FBF-867A-4A9F83901A3E}" type="slidenum">
              <a:rPr lang="zh-CN" altLang="en-US" smtClean="0"/>
              <a:pPr/>
              <a:t>6</a:t>
            </a:fld>
            <a:endParaRPr lang="zh-CN" altLang="en-US"/>
          </a:p>
        </p:txBody>
      </p:sp>
    </p:spTree>
    <p:extLst>
      <p:ext uri="{BB962C8B-B14F-4D97-AF65-F5344CB8AC3E}">
        <p14:creationId xmlns:p14="http://schemas.microsoft.com/office/powerpoint/2010/main" val="2724963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7604" y="339502"/>
            <a:ext cx="7745412" cy="653653"/>
          </a:xfrm>
        </p:spPr>
        <p:txBody>
          <a:bodyPr>
            <a:normAutofit fontScale="90000"/>
          </a:bodyPr>
          <a:lstStyle/>
          <a:p>
            <a:r>
              <a:rPr lang="en-US" altLang="zh-CN" b="1" dirty="0" smtClean="0">
                <a:latin typeface="Arial" panose="020B0604020202020204" pitchFamily="34" charset="0"/>
                <a:cs typeface="Arial" panose="020B0604020202020204" pitchFamily="34" charset="0"/>
              </a:rPr>
              <a:t>Antenna gain</a:t>
            </a:r>
            <a:endParaRPr lang="zh-CN" altLang="en-US" b="1" dirty="0">
              <a:latin typeface="Arial" panose="020B0604020202020204" pitchFamily="34" charset="0"/>
              <a:cs typeface="Arial" panose="020B0604020202020204" pitchFamily="34" charset="0"/>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1810853644"/>
              </p:ext>
            </p:extLst>
          </p:nvPr>
        </p:nvGraphicFramePr>
        <p:xfrm>
          <a:off x="539552" y="1316206"/>
          <a:ext cx="8108852" cy="2335664"/>
        </p:xfrm>
        <a:graphic>
          <a:graphicData uri="http://schemas.openxmlformats.org/drawingml/2006/table">
            <a:tbl>
              <a:tblPr firstRow="1" bandRow="1">
                <a:tableStyleId>{073A0DAA-6AF3-43AB-8588-CEC1D06C72B9}</a:tableStyleId>
              </a:tblPr>
              <a:tblGrid>
                <a:gridCol w="1439390"/>
                <a:gridCol w="6669462"/>
              </a:tblGrid>
              <a:tr h="288032">
                <a:tc>
                  <a:txBody>
                    <a:bodyPr/>
                    <a:lstStyle/>
                    <a:p>
                      <a:pPr algn="ctr"/>
                      <a:r>
                        <a:rPr lang="en-US" altLang="zh-CN" sz="1200" b="1" dirty="0" smtClean="0">
                          <a:latin typeface="Arial" panose="020B0604020202020204" pitchFamily="34" charset="0"/>
                          <a:cs typeface="Arial" panose="020B0604020202020204" pitchFamily="34" charset="0"/>
                        </a:rPr>
                        <a:t>Country Name</a:t>
                      </a:r>
                      <a:endParaRPr lang="zh-CN" altLang="en-US" sz="1200" b="1" dirty="0">
                        <a:latin typeface="Arial" panose="020B0604020202020204" pitchFamily="34" charset="0"/>
                        <a:cs typeface="Arial" panose="020B0604020202020204" pitchFamily="34" charset="0"/>
                      </a:endParaRPr>
                    </a:p>
                  </a:txBody>
                  <a:tcPr anchor="ctr"/>
                </a:tc>
                <a:tc>
                  <a:txBody>
                    <a:bodyPr/>
                    <a:lstStyle/>
                    <a:p>
                      <a:pPr marL="0" marR="0" indent="0" algn="ctr" defTabSz="1218318" rtl="0" eaLnBrk="1" fontAlgn="auto" latinLnBrk="0" hangingPunct="1">
                        <a:lnSpc>
                          <a:spcPct val="100000"/>
                        </a:lnSpc>
                        <a:spcBef>
                          <a:spcPts val="0"/>
                        </a:spcBef>
                        <a:spcAft>
                          <a:spcPts val="0"/>
                        </a:spcAft>
                        <a:buClrTx/>
                        <a:buSzTx/>
                        <a:buFontTx/>
                        <a:buNone/>
                        <a:tabLst/>
                        <a:defRPr/>
                      </a:pPr>
                      <a:r>
                        <a:rPr kumimoji="1" lang="en-US" altLang="ja-JP" sz="1200" b="1" dirty="0" smtClean="0">
                          <a:latin typeface="Arial" panose="020B0604020202020204" pitchFamily="34" charset="0"/>
                          <a:cs typeface="Arial" panose="020B0604020202020204" pitchFamily="34" charset="0"/>
                        </a:rPr>
                        <a:t>Effective isotropic radiated power (EIRP)</a:t>
                      </a:r>
                      <a:endParaRPr kumimoji="1" lang="ja-JP" altLang="en-US" sz="1200" b="1" dirty="0" smtClean="0">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China</a:t>
                      </a:r>
                      <a:endParaRPr lang="zh-CN" altLang="en-US" sz="1200" b="0" dirty="0">
                        <a:latin typeface="Arial" panose="020B0604020202020204" pitchFamily="34" charset="0"/>
                        <a:cs typeface="Arial" panose="020B0604020202020204" pitchFamily="34" charset="0"/>
                      </a:endParaRPr>
                    </a:p>
                  </a:txBody>
                  <a:tcPr anchor="ctr"/>
                </a:tc>
                <a:tc>
                  <a:txBody>
                    <a:bodyPr/>
                    <a:lstStyle/>
                    <a:p>
                      <a:r>
                        <a:rPr kumimoji="1" lang="en-GB" altLang="ja-JP" sz="1200" dirty="0" smtClean="0">
                          <a:latin typeface="Arial" panose="020B0604020202020204" pitchFamily="34" charset="0"/>
                          <a:cs typeface="Arial" panose="020B0604020202020204" pitchFamily="34" charset="0"/>
                        </a:rPr>
                        <a:t>Antenna power: 10 dBm (10 </a:t>
                      </a:r>
                      <a:r>
                        <a:rPr kumimoji="1" lang="en-GB" altLang="ja-JP" sz="1200" dirty="0" err="1" smtClean="0">
                          <a:latin typeface="Arial" panose="020B0604020202020204" pitchFamily="34" charset="0"/>
                          <a:cs typeface="Arial" panose="020B0604020202020204" pitchFamily="34" charset="0"/>
                        </a:rPr>
                        <a:t>mW</a:t>
                      </a:r>
                      <a:r>
                        <a:rPr kumimoji="1" lang="en-GB" altLang="ja-JP" sz="1200" dirty="0" smtClean="0">
                          <a:latin typeface="Arial" panose="020B0604020202020204" pitchFamily="34" charset="0"/>
                          <a:cs typeface="Arial" panose="020B0604020202020204" pitchFamily="34" charset="0"/>
                        </a:rPr>
                        <a:t>) max.</a:t>
                      </a:r>
                    </a:p>
                    <a:p>
                      <a:r>
                        <a:rPr kumimoji="1" lang="en-GB" altLang="ja-JP" sz="1200" dirty="0" smtClean="0">
                          <a:latin typeface="Arial" panose="020B0604020202020204" pitchFamily="34" charset="0"/>
                          <a:cs typeface="Arial" panose="020B0604020202020204" pitchFamily="34" charset="0"/>
                        </a:rPr>
                        <a:t>Antenna gain: 34 </a:t>
                      </a:r>
                      <a:r>
                        <a:rPr kumimoji="1" lang="en-GB" altLang="ja-JP" sz="1200" dirty="0" err="1" smtClean="0">
                          <a:latin typeface="Arial" panose="020B0604020202020204" pitchFamily="34" charset="0"/>
                          <a:cs typeface="Arial" panose="020B0604020202020204" pitchFamily="34" charset="0"/>
                        </a:rPr>
                        <a:t>dBi</a:t>
                      </a:r>
                      <a:r>
                        <a:rPr kumimoji="1" lang="en-GB" altLang="ja-JP" sz="1200" dirty="0" smtClean="0">
                          <a:latin typeface="Arial" panose="020B0604020202020204" pitchFamily="34" charset="0"/>
                          <a:cs typeface="Arial" panose="020B0604020202020204" pitchFamily="34" charset="0"/>
                        </a:rPr>
                        <a:t> max.</a:t>
                      </a: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Japan</a:t>
                      </a:r>
                      <a:endParaRPr lang="zh-CN" altLang="en-US" sz="1200" b="0" dirty="0">
                        <a:latin typeface="Arial" panose="020B0604020202020204" pitchFamily="34" charset="0"/>
                        <a:cs typeface="Arial" panose="020B0604020202020204" pitchFamily="34" charset="0"/>
                      </a:endParaRPr>
                    </a:p>
                  </a:txBody>
                  <a:tcPr anchor="ctr"/>
                </a:tc>
                <a:tc>
                  <a:txBody>
                    <a:bodyPr/>
                    <a:lstStyle/>
                    <a:p>
                      <a:r>
                        <a:rPr kumimoji="1" lang="en-GB" altLang="ja-JP" sz="1200" dirty="0" smtClean="0">
                          <a:latin typeface="Arial" panose="020B0604020202020204" pitchFamily="34" charset="0"/>
                          <a:cs typeface="Arial" panose="020B0604020202020204" pitchFamily="34" charset="0"/>
                        </a:rPr>
                        <a:t>Antenna </a:t>
                      </a:r>
                      <a:r>
                        <a:rPr kumimoji="1" lang="en-GB" altLang="ja-JP" sz="1200" b="0" dirty="0" smtClean="0">
                          <a:latin typeface="Arial" panose="020B0604020202020204" pitchFamily="34" charset="0"/>
                          <a:cs typeface="Arial" panose="020B0604020202020204" pitchFamily="34" charset="0"/>
                        </a:rPr>
                        <a:t>power: </a:t>
                      </a:r>
                      <a:r>
                        <a:rPr kumimoji="1" lang="en-GB" altLang="ja-JP" sz="1200" b="0" dirty="0" smtClean="0">
                          <a:solidFill>
                            <a:schemeClr val="tx1"/>
                          </a:solidFill>
                          <a:latin typeface="Arial" panose="020B0604020202020204" pitchFamily="34" charset="0"/>
                          <a:cs typeface="Arial" panose="020B0604020202020204" pitchFamily="34" charset="0"/>
                        </a:rPr>
                        <a:t>10 dBm (10 </a:t>
                      </a:r>
                      <a:r>
                        <a:rPr kumimoji="1" lang="en-GB" altLang="ja-JP" sz="1200" b="0" dirty="0" err="1" smtClean="0">
                          <a:solidFill>
                            <a:schemeClr val="tx1"/>
                          </a:solidFill>
                          <a:latin typeface="Arial" panose="020B0604020202020204" pitchFamily="34" charset="0"/>
                          <a:cs typeface="Arial" panose="020B0604020202020204" pitchFamily="34" charset="0"/>
                        </a:rPr>
                        <a:t>mW</a:t>
                      </a:r>
                      <a:r>
                        <a:rPr kumimoji="1" lang="en-GB" altLang="ja-JP" sz="1200" b="0" dirty="0" smtClean="0">
                          <a:solidFill>
                            <a:schemeClr val="tx1"/>
                          </a:solidFill>
                          <a:latin typeface="Arial" panose="020B0604020202020204" pitchFamily="34" charset="0"/>
                          <a:cs typeface="Arial" panose="020B0604020202020204" pitchFamily="34" charset="0"/>
                        </a:rPr>
                        <a:t>) </a:t>
                      </a:r>
                      <a:r>
                        <a:rPr kumimoji="1" lang="en-GB" altLang="ja-JP" sz="1200" dirty="0" smtClean="0">
                          <a:latin typeface="Arial" panose="020B0604020202020204" pitchFamily="34" charset="0"/>
                          <a:cs typeface="Arial" panose="020B0604020202020204" pitchFamily="34" charset="0"/>
                        </a:rPr>
                        <a:t>max.</a:t>
                      </a:r>
                    </a:p>
                    <a:p>
                      <a:r>
                        <a:rPr kumimoji="1" lang="en-GB" altLang="ja-JP" sz="1200" dirty="0" smtClean="0">
                          <a:latin typeface="Arial" panose="020B0604020202020204" pitchFamily="34" charset="0"/>
                          <a:cs typeface="Arial" panose="020B0604020202020204" pitchFamily="34" charset="0"/>
                        </a:rPr>
                        <a:t>Antenna gain: 47 </a:t>
                      </a:r>
                      <a:r>
                        <a:rPr kumimoji="1" lang="en-GB" altLang="ja-JP" sz="1200" dirty="0" err="1" smtClean="0">
                          <a:latin typeface="Arial" panose="020B0604020202020204" pitchFamily="34" charset="0"/>
                          <a:cs typeface="Arial" panose="020B0604020202020204" pitchFamily="34" charset="0"/>
                        </a:rPr>
                        <a:t>dBi</a:t>
                      </a:r>
                      <a:r>
                        <a:rPr kumimoji="1" lang="en-GB" altLang="ja-JP" sz="1200" dirty="0" smtClean="0">
                          <a:latin typeface="Arial" panose="020B0604020202020204" pitchFamily="34" charset="0"/>
                          <a:cs typeface="Arial" panose="020B0604020202020204" pitchFamily="34" charset="0"/>
                        </a:rPr>
                        <a:t> max.</a:t>
                      </a: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Korea</a:t>
                      </a:r>
                      <a:endParaRPr lang="zh-CN" altLang="en-US" sz="1200" b="0" dirty="0">
                        <a:latin typeface="Arial" panose="020B0604020202020204" pitchFamily="34" charset="0"/>
                        <a:cs typeface="Arial" panose="020B0604020202020204" pitchFamily="34" charset="0"/>
                      </a:endParaRPr>
                    </a:p>
                  </a:txBody>
                  <a:tcPr anchor="ctr"/>
                </a:tc>
                <a:tc>
                  <a:txBody>
                    <a:bodyPr/>
                    <a:lstStyle/>
                    <a:p>
                      <a:r>
                        <a:rPr kumimoji="1" lang="en-US" altLang="ja-JP" sz="1200" strike="noStrike" dirty="0" smtClean="0">
                          <a:solidFill>
                            <a:schemeClr val="tx1"/>
                          </a:solidFill>
                          <a:latin typeface="Arial" panose="020B0604020202020204" pitchFamily="34" charset="0"/>
                          <a:cs typeface="Arial" panose="020B0604020202020204" pitchFamily="34" charset="0"/>
                        </a:rPr>
                        <a:t>In the case of directional antennas: Antenna power: 27 </a:t>
                      </a:r>
                      <a:r>
                        <a:rPr kumimoji="1" lang="en-US" altLang="ja-JP" sz="1200" strike="noStrike" dirty="0" err="1" smtClean="0">
                          <a:solidFill>
                            <a:schemeClr val="tx1"/>
                          </a:solidFill>
                          <a:latin typeface="Arial" panose="020B0604020202020204" pitchFamily="34" charset="0"/>
                          <a:cs typeface="Arial" panose="020B0604020202020204" pitchFamily="34" charset="0"/>
                        </a:rPr>
                        <a:t>dBm</a:t>
                      </a:r>
                      <a:r>
                        <a:rPr kumimoji="1" lang="en-US" altLang="ja-JP" sz="1200" strike="noStrike" dirty="0" smtClean="0">
                          <a:solidFill>
                            <a:schemeClr val="tx1"/>
                          </a:solidFill>
                          <a:latin typeface="Arial" panose="020B0604020202020204" pitchFamily="34" charset="0"/>
                          <a:cs typeface="Arial" panose="020B0604020202020204" pitchFamily="34" charset="0"/>
                        </a:rPr>
                        <a:t> (0.5 W) max.</a:t>
                      </a:r>
                    </a:p>
                    <a:p>
                      <a:r>
                        <a:rPr kumimoji="1" lang="en-US" altLang="ja-JP" sz="1200" strike="noStrike" dirty="0" smtClean="0">
                          <a:solidFill>
                            <a:schemeClr val="tx1"/>
                          </a:solidFill>
                          <a:latin typeface="Arial" panose="020B0604020202020204" pitchFamily="34" charset="0"/>
                          <a:cs typeface="Arial" panose="020B0604020202020204" pitchFamily="34" charset="0"/>
                        </a:rPr>
                        <a:t>In the case of </a:t>
                      </a:r>
                      <a:r>
                        <a:rPr kumimoji="1" lang="en-US" altLang="ja-JP" sz="1200" strike="noStrike" dirty="0" err="1" smtClean="0">
                          <a:solidFill>
                            <a:schemeClr val="tx1"/>
                          </a:solidFill>
                          <a:latin typeface="Arial" panose="020B0604020202020204" pitchFamily="34" charset="0"/>
                          <a:cs typeface="Arial" panose="020B0604020202020204" pitchFamily="34" charset="0"/>
                        </a:rPr>
                        <a:t>omni</a:t>
                      </a:r>
                      <a:r>
                        <a:rPr kumimoji="1" lang="en-US" altLang="ja-JP" sz="1200" strike="noStrike" dirty="0" smtClean="0">
                          <a:solidFill>
                            <a:schemeClr val="tx1"/>
                          </a:solidFill>
                          <a:latin typeface="Arial" panose="020B0604020202020204" pitchFamily="34" charset="0"/>
                          <a:cs typeface="Arial" panose="020B0604020202020204" pitchFamily="34" charset="0"/>
                        </a:rPr>
                        <a:t>-directional antennas: Antenna power: 20 </a:t>
                      </a:r>
                      <a:r>
                        <a:rPr kumimoji="1" lang="en-US" altLang="ja-JP" sz="1200" strike="noStrike" dirty="0" err="1" smtClean="0">
                          <a:solidFill>
                            <a:schemeClr val="tx1"/>
                          </a:solidFill>
                          <a:latin typeface="Arial" panose="020B0604020202020204" pitchFamily="34" charset="0"/>
                          <a:cs typeface="Arial" panose="020B0604020202020204" pitchFamily="34" charset="0"/>
                        </a:rPr>
                        <a:t>dBm</a:t>
                      </a:r>
                      <a:r>
                        <a:rPr kumimoji="1" lang="en-US" altLang="ja-JP" sz="1200" strike="noStrike" dirty="0" smtClean="0">
                          <a:solidFill>
                            <a:schemeClr val="tx1"/>
                          </a:solidFill>
                          <a:latin typeface="Arial" panose="020B0604020202020204" pitchFamily="34" charset="0"/>
                          <a:cs typeface="Arial" panose="020B0604020202020204" pitchFamily="34" charset="0"/>
                        </a:rPr>
                        <a:t> (0.1 W) max.</a:t>
                      </a:r>
                      <a:endParaRPr kumimoji="1" lang="ja-JP" altLang="en-US" sz="1200" strike="noStrike" dirty="0" smtClean="0">
                        <a:solidFill>
                          <a:schemeClr val="tx1"/>
                        </a:solidFill>
                        <a:latin typeface="Arial" panose="020B0604020202020204" pitchFamily="34" charset="0"/>
                        <a:cs typeface="Arial" panose="020B0604020202020204" pitchFamily="34" charset="0"/>
                      </a:endParaRPr>
                    </a:p>
                  </a:txBody>
                  <a:tcPr anchor="ctr"/>
                </a:tc>
              </a:tr>
              <a:tr h="370840">
                <a:tc>
                  <a:txBody>
                    <a:bodyPr/>
                    <a:lstStyle/>
                    <a:p>
                      <a:r>
                        <a:rPr lang="en-US" altLang="zh-CN" sz="1200" b="0" dirty="0" smtClean="0">
                          <a:latin typeface="Arial" panose="020B0604020202020204" pitchFamily="34" charset="0"/>
                          <a:cs typeface="Arial" panose="020B0604020202020204" pitchFamily="34" charset="0"/>
                        </a:rPr>
                        <a:t>Australia</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1218318" rtl="0" eaLnBrk="1" fontAlgn="auto" latinLnBrk="0" hangingPunct="1">
                        <a:lnSpc>
                          <a:spcPct val="100000"/>
                        </a:lnSpc>
                        <a:spcBef>
                          <a:spcPts val="0"/>
                        </a:spcBef>
                        <a:spcAft>
                          <a:spcPts val="0"/>
                        </a:spcAft>
                        <a:buClrTx/>
                        <a:buSzTx/>
                        <a:buFontTx/>
                        <a:buNone/>
                        <a:tabLst/>
                        <a:defRPr/>
                      </a:pPr>
                      <a:r>
                        <a:rPr kumimoji="1" lang="en-GB" altLang="ja-JP" sz="1200" dirty="0" smtClean="0">
                          <a:solidFill>
                            <a:schemeClr val="tx1"/>
                          </a:solidFill>
                          <a:latin typeface="Arial" panose="020B0604020202020204" pitchFamily="34" charset="0"/>
                          <a:cs typeface="Arial" panose="020B0604020202020204" pitchFamily="34" charset="0"/>
                        </a:rPr>
                        <a:t>Not specified</a:t>
                      </a:r>
                      <a:endParaRPr kumimoji="1" lang="ja-JP" altLang="en-US" sz="1200" dirty="0" smtClean="0">
                        <a:solidFill>
                          <a:schemeClr val="tx1"/>
                        </a:solidFill>
                        <a:latin typeface="Arial" panose="020B0604020202020204" pitchFamily="34" charset="0"/>
                        <a:cs typeface="Arial" panose="020B0604020202020204" pitchFamily="34" charset="0"/>
                      </a:endParaRPr>
                    </a:p>
                  </a:txBody>
                  <a:tcPr anchor="ctr"/>
                </a:tc>
              </a:tr>
              <a:tr h="305192">
                <a:tc>
                  <a:txBody>
                    <a:bodyPr/>
                    <a:lstStyle/>
                    <a:p>
                      <a:r>
                        <a:rPr lang="en-US" altLang="zh-CN" sz="1200" b="0" dirty="0" smtClean="0">
                          <a:latin typeface="Arial" panose="020B0604020202020204" pitchFamily="34" charset="0"/>
                          <a:cs typeface="Arial" panose="020B0604020202020204" pitchFamily="34" charset="0"/>
                        </a:rPr>
                        <a:t>Singapore</a:t>
                      </a:r>
                      <a:endParaRPr lang="zh-CN" altLang="en-US" sz="1200" b="0" dirty="0">
                        <a:latin typeface="Arial" panose="020B0604020202020204" pitchFamily="34" charset="0"/>
                        <a:cs typeface="Arial" panose="020B0604020202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200" dirty="0" smtClean="0">
                          <a:solidFill>
                            <a:schemeClr val="tx1"/>
                          </a:solidFill>
                          <a:latin typeface="Arial" panose="020B0604020202020204" pitchFamily="34" charset="0"/>
                          <a:cs typeface="Arial" panose="020B0604020202020204" pitchFamily="34" charset="0"/>
                        </a:rPr>
                        <a:t>Not specified</a:t>
                      </a:r>
                      <a:endParaRPr kumimoji="1" lang="ja-JP" altLang="en-US" sz="1200" dirty="0" smtClean="0">
                        <a:solidFill>
                          <a:schemeClr val="tx1"/>
                        </a:solidFill>
                        <a:latin typeface="Arial" panose="020B0604020202020204" pitchFamily="34" charset="0"/>
                        <a:cs typeface="Arial" panose="020B0604020202020204" pitchFamily="34" charset="0"/>
                      </a:endParaRPr>
                    </a:p>
                  </a:txBody>
                  <a:tcPr anchor="ctr"/>
                </a:tc>
              </a:tr>
            </a:tbl>
          </a:graphicData>
        </a:graphic>
      </p:graphicFrame>
      <p:sp>
        <p:nvSpPr>
          <p:cNvPr id="6" name="灯片编号占位符 5"/>
          <p:cNvSpPr>
            <a:spLocks noGrp="1"/>
          </p:cNvSpPr>
          <p:nvPr>
            <p:ph type="sldNum" sz="quarter" idx="12"/>
          </p:nvPr>
        </p:nvSpPr>
        <p:spPr/>
        <p:txBody>
          <a:bodyPr/>
          <a:lstStyle/>
          <a:p>
            <a:fld id="{75462F9B-97C0-4FBF-867A-4A9F83901A3E}" type="slidenum">
              <a:rPr lang="zh-CN" altLang="en-US" smtClean="0"/>
              <a:pPr/>
              <a:t>7</a:t>
            </a:fld>
            <a:endParaRPr lang="zh-CN" altLang="en-US"/>
          </a:p>
        </p:txBody>
      </p:sp>
    </p:spTree>
    <p:extLst>
      <p:ext uri="{BB962C8B-B14F-4D97-AF65-F5344CB8AC3E}">
        <p14:creationId xmlns:p14="http://schemas.microsoft.com/office/powerpoint/2010/main" val="1815010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95487"/>
            <a:ext cx="8280919" cy="653653"/>
          </a:xfrm>
        </p:spPr>
        <p:txBody>
          <a:bodyPr>
            <a:noAutofit/>
          </a:bodyPr>
          <a:lstStyle/>
          <a:p>
            <a:r>
              <a:rPr lang="en-US" altLang="zh-CN" sz="4000" b="1" dirty="0">
                <a:latin typeface="Arial" panose="020B0604020202020204" pitchFamily="34" charset="0"/>
                <a:cs typeface="Arial" panose="020B0604020202020204" pitchFamily="34" charset="0"/>
              </a:rPr>
              <a:t>Other Aspects </a:t>
            </a:r>
            <a:endParaRPr lang="zh-CN" altLang="en-US" sz="4000" b="1"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p:txBody>
          <a:bodyPr>
            <a:noAutofit/>
          </a:bodyPr>
          <a:lstStyle/>
          <a:p>
            <a:r>
              <a:rPr lang="en-US" altLang="zh-CN" sz="2000" b="0" dirty="0">
                <a:latin typeface="Arial" panose="020B0604020202020204" pitchFamily="34" charset="0"/>
                <a:cs typeface="Arial" panose="020B0604020202020204" pitchFamily="34" charset="0"/>
              </a:rPr>
              <a:t>For 60GHz, there </a:t>
            </a:r>
            <a:r>
              <a:rPr lang="en-US" altLang="zh-CN" sz="2000" b="0" dirty="0" smtClean="0">
                <a:latin typeface="Arial" panose="020B0604020202020204" pitchFamily="34" charset="0"/>
                <a:cs typeface="Arial" panose="020B0604020202020204" pitchFamily="34" charset="0"/>
              </a:rPr>
              <a:t>is </a:t>
            </a:r>
            <a:r>
              <a:rPr lang="en-US" altLang="zh-CN" sz="2000" b="0" dirty="0">
                <a:latin typeface="Arial" panose="020B0604020202020204" pitchFamily="34" charset="0"/>
                <a:cs typeface="Arial" panose="020B0604020202020204" pitchFamily="34" charset="0"/>
              </a:rPr>
              <a:t>no maximum channel occupancy time (MCOT) </a:t>
            </a:r>
            <a:r>
              <a:rPr lang="en-US" altLang="zh-CN" sz="2000" dirty="0" smtClean="0">
                <a:latin typeface="Arial" panose="020B0604020202020204" pitchFamily="34" charset="0"/>
                <a:cs typeface="Arial" panose="020B0604020202020204" pitchFamily="34" charset="0"/>
              </a:rPr>
              <a:t>requirements in regulations for </a:t>
            </a:r>
            <a:r>
              <a:rPr lang="en-US" altLang="zh-CN" sz="2000" dirty="0">
                <a:latin typeface="Arial" panose="020B0604020202020204" pitchFamily="34" charset="0"/>
                <a:cs typeface="Arial" panose="020B0604020202020204" pitchFamily="34" charset="0"/>
              </a:rPr>
              <a:t>China, Japan, </a:t>
            </a:r>
            <a:r>
              <a:rPr lang="en-US" altLang="zh-CN" sz="2000" dirty="0" smtClean="0">
                <a:latin typeface="Arial" panose="020B0604020202020204" pitchFamily="34" charset="0"/>
                <a:cs typeface="Arial" panose="020B0604020202020204" pitchFamily="34" charset="0"/>
              </a:rPr>
              <a:t>Korea and Australia.</a:t>
            </a:r>
            <a:endParaRPr lang="en-US" altLang="zh-CN" sz="2000" dirty="0">
              <a:latin typeface="Arial" panose="020B0604020202020204" pitchFamily="34" charset="0"/>
              <a:cs typeface="Arial" panose="020B0604020202020204" pitchFamily="34" charset="0"/>
            </a:endParaRPr>
          </a:p>
          <a:p>
            <a:r>
              <a:rPr lang="en-US" altLang="zh-CN" sz="2000" dirty="0">
                <a:latin typeface="Arial" panose="020B0604020202020204" pitchFamily="34" charset="0"/>
                <a:cs typeface="Arial" panose="020B0604020202020204" pitchFamily="34" charset="0"/>
              </a:rPr>
              <a:t>For 60GHz, there </a:t>
            </a:r>
            <a:r>
              <a:rPr lang="en-US" altLang="zh-CN" sz="2000" dirty="0" smtClean="0">
                <a:latin typeface="Arial" panose="020B0604020202020204" pitchFamily="34" charset="0"/>
                <a:cs typeface="Arial" panose="020B0604020202020204" pitchFamily="34" charset="0"/>
              </a:rPr>
              <a:t>is </a:t>
            </a:r>
            <a:r>
              <a:rPr lang="en-US" altLang="zh-CN" sz="2000" dirty="0">
                <a:latin typeface="Arial" panose="020B0604020202020204" pitchFamily="34" charset="0"/>
                <a:cs typeface="Arial" panose="020B0604020202020204" pitchFamily="34" charset="0"/>
              </a:rPr>
              <a:t>no occupied channel bandwidth (OCB) requirements in regulations for China, Japan, </a:t>
            </a:r>
            <a:r>
              <a:rPr lang="en-US" altLang="zh-CN" sz="2000" dirty="0" smtClean="0">
                <a:latin typeface="Arial" panose="020B0604020202020204" pitchFamily="34" charset="0"/>
                <a:cs typeface="Arial" panose="020B0604020202020204" pitchFamily="34" charset="0"/>
              </a:rPr>
              <a:t>Korea and Australia.</a:t>
            </a:r>
            <a:endParaRPr lang="en-US" altLang="zh-CN" sz="2000" dirty="0">
              <a:latin typeface="Arial" panose="020B0604020202020204" pitchFamily="34" charset="0"/>
              <a:cs typeface="Arial" panose="020B0604020202020204" pitchFamily="34" charset="0"/>
            </a:endParaRPr>
          </a:p>
          <a:p>
            <a:r>
              <a:rPr lang="en-US" altLang="zh-CN" sz="2000" dirty="0" smtClean="0">
                <a:latin typeface="Arial" panose="020B0604020202020204" pitchFamily="34" charset="0"/>
                <a:cs typeface="Arial" panose="020B0604020202020204" pitchFamily="34" charset="0"/>
              </a:rPr>
              <a:t>For </a:t>
            </a:r>
            <a:r>
              <a:rPr lang="en-US" altLang="zh-CN" sz="2000" dirty="0">
                <a:latin typeface="Arial" panose="020B0604020202020204" pitchFamily="34" charset="0"/>
                <a:cs typeface="Arial" panose="020B0604020202020204" pitchFamily="34" charset="0"/>
              </a:rPr>
              <a:t>60GHz, there </a:t>
            </a:r>
            <a:r>
              <a:rPr lang="en-US" altLang="zh-CN" sz="2000" dirty="0" smtClean="0">
                <a:latin typeface="Arial" panose="020B0604020202020204" pitchFamily="34" charset="0"/>
                <a:cs typeface="Arial" panose="020B0604020202020204" pitchFamily="34" charset="0"/>
              </a:rPr>
              <a:t>is </a:t>
            </a:r>
            <a:r>
              <a:rPr lang="en-US" altLang="zh-CN" sz="2000" dirty="0">
                <a:latin typeface="Arial" panose="020B0604020202020204" pitchFamily="34" charset="0"/>
                <a:cs typeface="Arial" panose="020B0604020202020204" pitchFamily="34" charset="0"/>
              </a:rPr>
              <a:t>no LBT requirements in regulations for China, Japan, </a:t>
            </a:r>
            <a:r>
              <a:rPr lang="en-US" altLang="zh-CN" sz="2000" dirty="0" smtClean="0">
                <a:latin typeface="Arial" panose="020B0604020202020204" pitchFamily="34" charset="0"/>
                <a:cs typeface="Arial" panose="020B0604020202020204" pitchFamily="34" charset="0"/>
              </a:rPr>
              <a:t>Korea and Australia.</a:t>
            </a:r>
            <a:endParaRPr lang="en-US" altLang="zh-CN"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p:txBody>
      </p:sp>
      <p:sp>
        <p:nvSpPr>
          <p:cNvPr id="5" name="灯片编号占位符 4"/>
          <p:cNvSpPr>
            <a:spLocks noGrp="1"/>
          </p:cNvSpPr>
          <p:nvPr>
            <p:ph type="sldNum" sz="quarter" idx="12"/>
          </p:nvPr>
        </p:nvSpPr>
        <p:spPr/>
        <p:txBody>
          <a:bodyPr/>
          <a:lstStyle/>
          <a:p>
            <a:fld id="{75462F9B-97C0-4FBF-867A-4A9F83901A3E}" type="slidenum">
              <a:rPr lang="zh-CN" altLang="en-US" smtClean="0"/>
              <a:pPr/>
              <a:t>8</a:t>
            </a:fld>
            <a:endParaRPr lang="zh-CN" altLang="en-US"/>
          </a:p>
        </p:txBody>
      </p:sp>
    </p:spTree>
    <p:extLst>
      <p:ext uri="{BB962C8B-B14F-4D97-AF65-F5344CB8AC3E}">
        <p14:creationId xmlns:p14="http://schemas.microsoft.com/office/powerpoint/2010/main" val="1822915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ITU Radio Regulation </a:t>
            </a:r>
            <a:br>
              <a:rPr lang="en-US" altLang="zh-CN" dirty="0" smtClean="0"/>
            </a:br>
            <a:r>
              <a:rPr lang="en-US" altLang="zh-CN" dirty="0" smtClean="0"/>
              <a:t>RESOLUTION 238 (WRC-15) </a:t>
            </a:r>
            <a:endParaRPr lang="zh-CN" altLang="en-US" dirty="0"/>
          </a:p>
        </p:txBody>
      </p:sp>
      <p:sp>
        <p:nvSpPr>
          <p:cNvPr id="3" name="内容占位符 2"/>
          <p:cNvSpPr>
            <a:spLocks noGrp="1"/>
          </p:cNvSpPr>
          <p:nvPr>
            <p:ph idx="1"/>
          </p:nvPr>
        </p:nvSpPr>
        <p:spPr>
          <a:xfrm>
            <a:off x="457200" y="1491629"/>
            <a:ext cx="8229600" cy="3102993"/>
          </a:xfrm>
        </p:spPr>
        <p:txBody>
          <a:bodyPr>
            <a:noAutofit/>
          </a:bodyPr>
          <a:lstStyle/>
          <a:p>
            <a:r>
              <a:rPr lang="en-US" altLang="zh-CN" sz="2000" dirty="0"/>
              <a:t>Studies on frequency-related matters for International Mobile Telecommunications identification including possible additional allocations to the mobile services on a primary basis in portion(s) of the frequency range between 24.25 and 86 GHz for the future development of International Mobile Telecommunications for 2020 and beyond </a:t>
            </a:r>
            <a:endParaRPr lang="en-US" altLang="zh-CN" sz="2000" dirty="0" smtClean="0"/>
          </a:p>
          <a:p>
            <a:endParaRPr lang="en-US" altLang="zh-CN" sz="2000" dirty="0"/>
          </a:p>
          <a:p>
            <a:pPr>
              <a:buFont typeface="Wingdings" panose="05000000000000000000" pitchFamily="2" charset="2"/>
              <a:buChar char="Ø"/>
            </a:pPr>
            <a:r>
              <a:rPr lang="en-US" altLang="zh-CN" sz="2000" dirty="0"/>
              <a:t>66-71GHz is being studied for potential IMT identification.</a:t>
            </a:r>
          </a:p>
          <a:p>
            <a:endParaRPr lang="en-US" altLang="zh-CN" sz="2000" dirty="0" smtClean="0"/>
          </a:p>
          <a:p>
            <a:pPr lvl="1"/>
            <a:endParaRPr lang="zh-CN" altLang="en-US" sz="1800" dirty="0"/>
          </a:p>
        </p:txBody>
      </p:sp>
      <p:sp>
        <p:nvSpPr>
          <p:cNvPr id="4" name="灯片编号占位符 3"/>
          <p:cNvSpPr>
            <a:spLocks noGrp="1"/>
          </p:cNvSpPr>
          <p:nvPr>
            <p:ph type="sldNum" sz="quarter" idx="12"/>
          </p:nvPr>
        </p:nvSpPr>
        <p:spPr/>
        <p:txBody>
          <a:bodyPr/>
          <a:lstStyle/>
          <a:p>
            <a:fld id="{75462F9B-97C0-4FBF-867A-4A9F83901A3E}" type="slidenum">
              <a:rPr lang="zh-CN" altLang="en-US" smtClean="0"/>
              <a:pPr/>
              <a:t>9</a:t>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4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5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6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STTemplat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lgn="ctr">
          <a:solidFill>
            <a:srgbClr val="156B13"/>
          </a:solidFill>
          <a:prstDash val="sysDash"/>
          <a:round/>
          <a:headEnd type="none" w="med" len="med"/>
          <a:tailEnd type="stealth"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bwMode="auto">
        <a:solidFill>
          <a:schemeClr val="bg1">
            <a:lumMod val="85000"/>
          </a:schemeClr>
        </a:solidFill>
        <a:ln w="9525">
          <a:noFill/>
          <a:prstDash val="solid"/>
          <a:miter lim="800000"/>
          <a:headEnd/>
          <a:tailEnd/>
        </a:ln>
      </a:spPr>
      <a:bodyPr vert="horz" wrap="square" lIns="89745" tIns="44871" rIns="89745" bIns="44871" numCol="1" anchor="t" anchorCtr="0" compatLnSpc="1">
        <a:prstTxWarp prst="textNoShape">
          <a:avLst/>
        </a:prstTxWarp>
      </a:bodyPr>
      <a:lstStyle>
        <a:defPPr marL="383987" indent="-383987" defTabSz="767822" eaLnBrk="0" hangingPunct="0">
          <a:lnSpc>
            <a:spcPct val="140000"/>
          </a:lnSpc>
          <a:buClr>
            <a:srgbClr val="0E0EE8"/>
          </a:buClr>
          <a:buSzPct val="100000"/>
          <a:buFont typeface="Wingdings" pitchFamily="2" charset="2"/>
          <a:buChar char="l"/>
          <a:defRPr sz="1700" kern="0" dirty="0" smtClean="0">
            <a:solidFill>
              <a:srgbClr val="3F3FF3"/>
            </a:solidFill>
            <a:latin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STTemplat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lgn="ctr">
          <a:solidFill>
            <a:srgbClr val="156B13"/>
          </a:solidFill>
          <a:prstDash val="sysDash"/>
          <a:round/>
          <a:headEnd type="none" w="med" len="med"/>
          <a:tailEnd type="stealth"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STTemplat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lgn="ctr">
          <a:solidFill>
            <a:srgbClr val="156B13"/>
          </a:solidFill>
          <a:prstDash val="sysDash"/>
          <a:round/>
          <a:headEnd type="none" w="med" len="med"/>
          <a:tailEnd type="stealth"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3_STTemplat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lgn="ctr">
          <a:solidFill>
            <a:srgbClr val="156B13"/>
          </a:solidFill>
          <a:prstDash val="sysDash"/>
          <a:round/>
          <a:headEnd type="none" w="med" len="med"/>
          <a:tailEnd type="stealth"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bwMode="auto">
        <a:solidFill>
          <a:schemeClr val="bg1">
            <a:lumMod val="85000"/>
          </a:schemeClr>
        </a:solidFill>
        <a:ln w="9525">
          <a:noFill/>
          <a:prstDash val="solid"/>
          <a:miter lim="800000"/>
          <a:headEnd/>
          <a:tailEnd/>
        </a:ln>
      </a:spPr>
      <a:bodyPr vert="horz" wrap="square" lIns="89745" tIns="44871" rIns="89745" bIns="44871" numCol="1" anchor="t" anchorCtr="0" compatLnSpc="1">
        <a:prstTxWarp prst="textNoShape">
          <a:avLst/>
        </a:prstTxWarp>
      </a:bodyPr>
      <a:lstStyle>
        <a:defPPr marL="383987" indent="-383987" defTabSz="767822" eaLnBrk="0" hangingPunct="0">
          <a:lnSpc>
            <a:spcPct val="140000"/>
          </a:lnSpc>
          <a:buClr>
            <a:srgbClr val="0E0EE8"/>
          </a:buClr>
          <a:buSzPct val="100000"/>
          <a:buFont typeface="Wingdings" pitchFamily="2" charset="2"/>
          <a:buChar char="l"/>
          <a:defRPr sz="1700" kern="0" dirty="0" smtClean="0">
            <a:solidFill>
              <a:srgbClr val="3F3FF3"/>
            </a:solidFill>
            <a:latin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_default">
  <a:themeElements>
    <a:clrScheme name="2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a:majorFont>
        <a:latin typeface="FrutigerNext LT Medium"/>
        <a:ea typeface="宋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822325" marR="0" indent="-285750" algn="l" defTabSz="914400" rtl="0" eaLnBrk="1" fontAlgn="base" latinLnBrk="0" hangingPunct="1">
          <a:lnSpc>
            <a:spcPct val="140000"/>
          </a:lnSpc>
          <a:spcBef>
            <a:spcPct val="0"/>
          </a:spcBef>
          <a:spcAft>
            <a:spcPct val="0"/>
          </a:spcAft>
          <a:buClr>
            <a:schemeClr val="tx1"/>
          </a:buClr>
          <a:buSzTx/>
          <a:buFont typeface="FrutigerNext LT Regular" charset="0"/>
          <a:buNone/>
          <a:tabLst/>
          <a:defRPr kumimoji="0" lang="en-US" sz="1300" b="1" i="0" u="none" strike="noStrike" cap="none" normalizeH="0" baseline="0" smtClean="0">
            <a:ln>
              <a:noFill/>
            </a:ln>
            <a:solidFill>
              <a:schemeClr val="tx1"/>
            </a:solidFill>
            <a:effectLst/>
            <a:latin typeface="华文楷体" pitchFamily="2" charset="-122"/>
            <a:ea typeface="华文楷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822325" marR="0" indent="-285750" algn="l" defTabSz="914400" rtl="0" eaLnBrk="1" fontAlgn="base" latinLnBrk="0" hangingPunct="1">
          <a:lnSpc>
            <a:spcPct val="140000"/>
          </a:lnSpc>
          <a:spcBef>
            <a:spcPct val="0"/>
          </a:spcBef>
          <a:spcAft>
            <a:spcPct val="0"/>
          </a:spcAft>
          <a:buClr>
            <a:schemeClr val="tx1"/>
          </a:buClr>
          <a:buSzTx/>
          <a:buFont typeface="FrutigerNext LT Regular" charset="0"/>
          <a:buNone/>
          <a:tabLst/>
          <a:defRPr kumimoji="0" lang="en-US" sz="1300" b="1" i="0" u="none" strike="noStrike" cap="none" normalizeH="0" baseline="0" smtClean="0">
            <a:ln>
              <a:noFill/>
            </a:ln>
            <a:solidFill>
              <a:schemeClr val="tx1"/>
            </a:solidFill>
            <a:effectLst/>
            <a:latin typeface="华文楷体" pitchFamily="2" charset="-122"/>
            <a:ea typeface="华文楷体" pitchFamily="2" charset="-122"/>
          </a:defRPr>
        </a:defPPr>
      </a:lstStyle>
    </a:lnDef>
  </a:objectDefaults>
  <a:extraClrSchemeLst>
    <a:extraClrScheme>
      <a:clrScheme name="2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2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FG60 workshop - roadmap v5.0-2016_08_02-04</Template>
  <TotalTime>559</TotalTime>
  <Words>818</Words>
  <Application>Microsoft Office PowerPoint</Application>
  <PresentationFormat>On-screen Show (16:9)</PresentationFormat>
  <Paragraphs>138</Paragraphs>
  <Slides>10</Slides>
  <Notes>1</Notes>
  <HiddenSlides>0</HiddenSlides>
  <MMClips>0</MMClips>
  <ScaleCrop>false</ScaleCrop>
  <HeadingPairs>
    <vt:vector size="6" baseType="variant">
      <vt:variant>
        <vt:lpstr>Fonts Used</vt:lpstr>
      </vt:variant>
      <vt:variant>
        <vt:i4>18</vt:i4>
      </vt:variant>
      <vt:variant>
        <vt:lpstr>Theme</vt:lpstr>
      </vt:variant>
      <vt:variant>
        <vt:i4>22</vt:i4>
      </vt:variant>
      <vt:variant>
        <vt:lpstr>Slide Titles</vt:lpstr>
      </vt:variant>
      <vt:variant>
        <vt:i4>10</vt:i4>
      </vt:variant>
    </vt:vector>
  </HeadingPairs>
  <TitlesOfParts>
    <vt:vector size="50" baseType="lpstr">
      <vt:lpstr>Batang</vt:lpstr>
      <vt:lpstr>微软雅黑</vt:lpstr>
      <vt:lpstr>ＭＳ Ｐゴシック</vt:lpstr>
      <vt:lpstr>ＭＳ Ｐゴシック</vt:lpstr>
      <vt:lpstr>黑体</vt:lpstr>
      <vt:lpstr>宋体</vt:lpstr>
      <vt:lpstr>宋体</vt:lpstr>
      <vt:lpstr>Arial</vt:lpstr>
      <vt:lpstr>Calibri</vt:lpstr>
      <vt:lpstr>Franklin Gothic Book</vt:lpstr>
      <vt:lpstr>FrutigerNext LT Bold</vt:lpstr>
      <vt:lpstr>FrutigerNext LT Light</vt:lpstr>
      <vt:lpstr>FrutigerNext LT Medium</vt:lpstr>
      <vt:lpstr>FrutigerNext LT Regular</vt:lpstr>
      <vt:lpstr>华文细黑</vt:lpstr>
      <vt:lpstr>Tahoma</vt:lpstr>
      <vt:lpstr>Verdana</vt:lpstr>
      <vt:lpstr>Wingdings</vt:lpstr>
      <vt:lpstr>1_主题1</vt:lpstr>
      <vt:lpstr>自定义设计方案</vt:lpstr>
      <vt:lpstr>8_主题1</vt:lpstr>
      <vt:lpstr>9_主题1</vt:lpstr>
      <vt:lpstr>10_主题1</vt:lpstr>
      <vt:lpstr>11_主题1</vt:lpstr>
      <vt:lpstr>1_Blank</vt:lpstr>
      <vt:lpstr>1_自定义设计方案</vt:lpstr>
      <vt:lpstr>12_主题1</vt:lpstr>
      <vt:lpstr>13_主题1</vt:lpstr>
      <vt:lpstr>14_主题1</vt:lpstr>
      <vt:lpstr>15_主题1</vt:lpstr>
      <vt:lpstr>16_主题1</vt:lpstr>
      <vt:lpstr>STTemplate</vt:lpstr>
      <vt:lpstr>1_STTemplate</vt:lpstr>
      <vt:lpstr>2_STTemplate</vt:lpstr>
      <vt:lpstr>3_STTemplate</vt:lpstr>
      <vt:lpstr>17_主题1</vt:lpstr>
      <vt:lpstr>2_default</vt:lpstr>
      <vt:lpstr>18_主题1</vt:lpstr>
      <vt:lpstr>Office 主题</vt:lpstr>
      <vt:lpstr>1_16-9 PPT Temp</vt:lpstr>
      <vt:lpstr>A preliminary survey of regulations for unlicensed operation in the 60 GHz range</vt:lpstr>
      <vt:lpstr>Content</vt:lpstr>
      <vt:lpstr>60GHz Unlicensed Bands in Region 3</vt:lpstr>
      <vt:lpstr>Channel bandwidth in ITU Recommendation</vt:lpstr>
      <vt:lpstr>Channelization in IEEE 802.11ad/aj for countries of Region 3</vt:lpstr>
      <vt:lpstr>EIRP</vt:lpstr>
      <vt:lpstr>Antenna gain</vt:lpstr>
      <vt:lpstr>Other Aspects </vt:lpstr>
      <vt:lpstr>ITU Radio Regulation  RESOLUTION 238 (WRC-15) </vt:lpstr>
      <vt:lpstr>References on the regulations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Regulation Summary on 60 GHz Band</dc:title>
  <dc:creator>Linyingpei</dc:creator>
  <cp:lastModifiedBy>David mazzarese</cp:lastModifiedBy>
  <cp:revision>79</cp:revision>
  <dcterms:created xsi:type="dcterms:W3CDTF">2016-08-11T17:50:00Z</dcterms:created>
  <dcterms:modified xsi:type="dcterms:W3CDTF">2016-11-29T12:25:25Z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(2)qzRssKAKNPTx/CnVruFVdk+vKnF7od47RkjN8WdHzkRPvNbdRIwGImZlKVBvhxWAkLNdxim2
dyXjXPhzF6cgkyCI1/jAaeCJU8oyFwvVuVn+u/X2XLaiIB0H2w6J/fGEmMRVddZyINUPRHk9
v7SaUJEVMTXP5wVC8csXQVmYkAklin658LTsjibxdqXmDP81WKIMKepixH5hEILFWQxdLDFC
vCWKZvnpTuRBB3tAos</vt:lpwstr>
  </property>
  <property fmtid="{D5CDD505-2E9C-101B-9397-08002B2CF9AE}" pid="3" name="_2015_ms_pID_7253431">
    <vt:lpwstr>iUMMN52Rr/gF4Ay+76jtLw4a7OxzPX8UPmKtTjJIGSNKoXQI4ISAim
Gyj8ZL7Jh9gUZDWpz15JXEDnsN/1swLu/w2gLBUz3Aksyf2+tHAFFQP8PGdpK6YXjLOTrmfr
hZ3qQIavwd2IxeG6N0kzjV4Rl0/Dere+M/mr2RtX6b0Vtg==</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1480343603</vt:lpwstr>
  </property>
</Properties>
</file>