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6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14" autoAdjust="0"/>
  </p:normalViewPr>
  <p:slideViewPr>
    <p:cSldViewPr>
      <p:cViewPr varScale="1">
        <p:scale>
          <a:sx n="58" d="100"/>
          <a:sy n="58" d="100"/>
        </p:scale>
        <p:origin x="-79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by chairman’s decision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4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originally </a:t>
            </a:r>
            <a:br>
              <a:rPr lang="en-US" dirty="0" smtClean="0"/>
            </a:br>
            <a:r>
              <a:rPr lang="en-US" dirty="0" smtClean="0"/>
              <a:t>RAN1-led WI proposals for 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Ericsson, Alcatel-Lucent, Alcatel-Lucent Shanghai Bell, Qualcomm, Samsung, Intel, Blackberry, Vodafone, Sony, Telefonica, ZTE, LG Electronics, Nokia Corporation, Nokia Networks, </a:t>
            </a:r>
            <a:r>
              <a:rPr lang="en-US" dirty="0" err="1" smtClean="0"/>
              <a:t>USDoC</a:t>
            </a:r>
            <a:r>
              <a:rPr lang="en-US" dirty="0" smtClean="0"/>
              <a:t>, UK home office, CATT, SK Telecom, ETRI, KT Corp., Dish Network, LG </a:t>
            </a:r>
            <a:r>
              <a:rPr lang="en-US" dirty="0" err="1" smtClean="0"/>
              <a:t>Uplus</a:t>
            </a:r>
            <a:r>
              <a:rPr lang="en-US" dirty="0" smtClean="0"/>
              <a:t> , </a:t>
            </a:r>
            <a:r>
              <a:rPr lang="en-US" dirty="0" smtClean="0"/>
              <a:t>AT&amp;T, </a:t>
            </a:r>
            <a:r>
              <a:rPr lang="en-US" dirty="0" err="1" smtClean="0"/>
              <a:t>InterDigital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9180" y="188913"/>
            <a:ext cx="12009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RP-142285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5966936"/>
            <a:ext cx="8210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Disclaimer: The present WF is consistent and fully compatible with the parallel WF being developed on RAN4-led </a:t>
            </a:r>
            <a:r>
              <a:rPr lang="en-US" sz="1400" dirty="0" smtClean="0"/>
              <a:t>items. It makes </a:t>
            </a:r>
            <a:r>
              <a:rPr lang="en-US" sz="1400" dirty="0"/>
              <a:t>no determination on </a:t>
            </a:r>
            <a:r>
              <a:rPr lang="en-US" sz="1400" dirty="0" smtClean="0"/>
              <a:t>other RAN2-led </a:t>
            </a:r>
            <a:r>
              <a:rPr lang="en-US" sz="1400" dirty="0"/>
              <a:t>items </a:t>
            </a:r>
            <a:r>
              <a:rPr lang="en-US" sz="1400" dirty="0" smtClean="0"/>
              <a:t>since no </a:t>
            </a:r>
            <a:r>
              <a:rPr lang="en-US" sz="1400" dirty="0"/>
              <a:t>consensus could be reached on </a:t>
            </a:r>
            <a:r>
              <a:rPr lang="en-US" sz="1400" dirty="0" smtClean="0"/>
              <a:t>those. </a:t>
            </a:r>
            <a:r>
              <a:rPr lang="en-US" sz="1400" dirty="0"/>
              <a:t>However </a:t>
            </a:r>
            <a:r>
              <a:rPr lang="en-US" sz="1400" dirty="0" smtClean="0"/>
              <a:t>how to utilize the remaining time in </a:t>
            </a:r>
            <a:r>
              <a:rPr lang="en-US" sz="1400" dirty="0"/>
              <a:t>RAN2 </a:t>
            </a:r>
            <a:r>
              <a:rPr lang="en-US" sz="1400" dirty="0" smtClean="0"/>
              <a:t>can </a:t>
            </a:r>
            <a:r>
              <a:rPr lang="en-US" sz="1400" dirty="0"/>
              <a:t>be discussed </a:t>
            </a:r>
            <a:r>
              <a:rPr lang="en-US" sz="1400" dirty="0" smtClean="0"/>
              <a:t>separately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Start 2 new WI </a:t>
            </a:r>
          </a:p>
          <a:p>
            <a:pPr lvl="1"/>
            <a:r>
              <a:rPr lang="en-US" dirty="0" smtClean="0"/>
              <a:t>CA enhancements, RP-142227 </a:t>
            </a:r>
          </a:p>
          <a:p>
            <a:pPr lvl="1"/>
            <a:r>
              <a:rPr lang="en-US" dirty="0"/>
              <a:t>D2D (RAN2-led</a:t>
            </a:r>
            <a:r>
              <a:rPr lang="en-US" dirty="0" smtClean="0"/>
              <a:t>), RP-142229</a:t>
            </a:r>
          </a:p>
          <a:p>
            <a:pPr lvl="2"/>
            <a:r>
              <a:rPr lang="en-US" dirty="0" smtClean="0"/>
              <a:t>Send </a:t>
            </a:r>
            <a:r>
              <a:rPr lang="en-US" dirty="0"/>
              <a:t>LS to </a:t>
            </a:r>
            <a:r>
              <a:rPr lang="en-US" dirty="0" smtClean="0"/>
              <a:t>SA1 </a:t>
            </a:r>
            <a:r>
              <a:rPr lang="en-US" dirty="0"/>
              <a:t>on </a:t>
            </a:r>
            <a:r>
              <a:rPr lang="en-US" dirty="0" smtClean="0"/>
              <a:t>V2V, RP-142267</a:t>
            </a:r>
          </a:p>
          <a:p>
            <a:r>
              <a:rPr lang="en-US" dirty="0" smtClean="0"/>
              <a:t>Use remaining 2 RAN1 TUs in Q1 for already approved items</a:t>
            </a:r>
          </a:p>
          <a:p>
            <a:pPr lvl="1"/>
            <a:r>
              <a:rPr lang="en-US" dirty="0" smtClean="0"/>
              <a:t>At chairman’s discretion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with the time budget listed on the next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4105830"/>
              </p:ext>
            </p:extLst>
          </p:nvPr>
        </p:nvGraphicFramePr>
        <p:xfrm>
          <a:off x="1577537" y="1889760"/>
          <a:ext cx="590820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617"/>
                <a:gridCol w="885277"/>
                <a:gridCol w="713827"/>
                <a:gridCol w="713827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time budget</a:t>
            </a:r>
            <a:endParaRPr lang="en-US" dirty="0"/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560899"/>
              </p:ext>
            </p:extLst>
          </p:nvPr>
        </p:nvGraphicFramePr>
        <p:xfrm>
          <a:off x="983324" y="2032000"/>
          <a:ext cx="72462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89"/>
                <a:gridCol w="1386927"/>
                <a:gridCol w="1040852"/>
                <a:gridCol w="1040852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73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</TotalTime>
  <Words>219</Words>
  <Application>Microsoft Office PowerPoint</Application>
  <PresentationFormat>On-screen Show (4:3)</PresentationFormat>
  <Paragraphs>53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originally  RAN1-led WI proposals for RAN#66</vt:lpstr>
      <vt:lpstr>Proposal</vt:lpstr>
      <vt:lpstr>RAN1 time budget</vt:lpstr>
      <vt:lpstr>RAN2 time budget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Christian Hoymann</cp:lastModifiedBy>
  <cp:revision>102</cp:revision>
  <dcterms:created xsi:type="dcterms:W3CDTF">2014-09-10T09:20:11Z</dcterms:created>
  <dcterms:modified xsi:type="dcterms:W3CDTF">2014-12-11T20:31:03Z</dcterms:modified>
</cp:coreProperties>
</file>