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15620"/>
    <p:restoredTop sz="94660"/>
  </p:normalViewPr>
  <p:slideViewPr>
    <p:cSldViewPr snapToObjects="1">
      <p:cViewPr varScale="1">
        <p:scale>
          <a:sx n="105" d="100"/>
          <a:sy n="105" d="100"/>
        </p:scale>
        <p:origin x="-9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F042C-DC67-DA49-9DC3-6C0AEDFE6084}" type="datetimeFigureOut">
              <a:rPr lang="en-US" smtClean="0"/>
              <a:pPr/>
              <a:t>12/8/10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C69A7-DE0D-AA4E-A174-342B30F160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519EE-5377-874A-9F59-6D87C0D48F0D}" type="datetimeFigureOut">
              <a:rPr lang="en-US" smtClean="0"/>
              <a:pPr/>
              <a:t>12/8/10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D2EEC-9916-4243-978C-EE687B8034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Splitting FGI 3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6764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Qualcomm, Ericsson, Nokia-Siemens Networks, </a:t>
            </a:r>
            <a:r>
              <a:rPr lang="en-US" sz="2000" dirty="0" smtClean="0"/>
              <a:t>ZTE, CATT </a:t>
            </a:r>
            <a:endParaRPr lang="en-US" sz="2000" dirty="0" smtClean="0"/>
          </a:p>
          <a:p>
            <a:r>
              <a:rPr lang="en-US" sz="2000" dirty="0" smtClean="0"/>
              <a:t>Nokia, </a:t>
            </a:r>
            <a:r>
              <a:rPr lang="en-US" sz="2000" dirty="0" err="1" smtClean="0"/>
              <a:t>Mediatek</a:t>
            </a:r>
            <a:r>
              <a:rPr lang="en-US" sz="2000" dirty="0" smtClean="0"/>
              <a:t>, LGE, ST-Ericsson, </a:t>
            </a:r>
            <a:r>
              <a:rPr lang="en-US" sz="2000" dirty="0" err="1" smtClean="0"/>
              <a:t>Renesas</a:t>
            </a:r>
            <a:r>
              <a:rPr lang="en-US" sz="2000" dirty="0" smtClean="0"/>
              <a:t> Technology Europe, </a:t>
            </a:r>
          </a:p>
          <a:p>
            <a:r>
              <a:rPr lang="en-US" sz="2000" dirty="0" smtClean="0"/>
              <a:t>ATT, NTT DoCoMo, TeliaSonera, </a:t>
            </a:r>
            <a:r>
              <a:rPr lang="en-US" sz="2000" smtClean="0"/>
              <a:t>Deutsche </a:t>
            </a:r>
            <a:r>
              <a:rPr lang="en-US" sz="2000" smtClean="0"/>
              <a:t>Telekom, KDDI </a:t>
            </a:r>
            <a:endParaRPr lang="en-US" sz="2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38200" y="533400"/>
            <a:ext cx="7772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r">
              <a:spcBef>
                <a:spcPct val="20000"/>
              </a:spcBef>
            </a:pP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  <a:t>3GPP TSG RAN Meeting #50 									  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RP-101412</a:t>
            </a:r>
            <a:endParaRPr lang="en-GB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20000"/>
              </a:spcBef>
            </a:pP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  <a:t>Istanbul, Turkey, December 7 - 10, 2010 						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Agenda Item 8.2.2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2000" dirty="0" smtClean="0">
              <a:solidFill>
                <a:schemeClr val="tx1">
                  <a:tint val="75000"/>
                </a:schemeClr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			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Splitting FGI 3: 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72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FGI 3 currently is: </a:t>
            </a:r>
          </a:p>
          <a:p>
            <a:pPr lvl="1"/>
            <a:r>
              <a:rPr lang="en-US" sz="1600" dirty="0" smtClean="0"/>
              <a:t>Semi Persistent Scheduling</a:t>
            </a:r>
          </a:p>
          <a:p>
            <a:pPr lvl="1"/>
            <a:r>
              <a:rPr lang="en-US" sz="1600" dirty="0" smtClean="0"/>
              <a:t>TTI bundling</a:t>
            </a:r>
          </a:p>
          <a:p>
            <a:pPr lvl="1"/>
            <a:r>
              <a:rPr lang="en-US" sz="1600" dirty="0" smtClean="0"/>
              <a:t>5-bit RLC Sequence Number &amp; 7-bit PDCP Sequence Number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In order to facilitate introduction of features related to voice over LTE, the following is proposed</a:t>
            </a:r>
          </a:p>
          <a:p>
            <a:pPr lvl="2"/>
            <a:endParaRPr lang="en-US" sz="12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FF0000"/>
                </a:solidFill>
              </a:rPr>
              <a:t>Allow independent indication of support of SPS and of TTI bundling, without having dependency of one with the other</a:t>
            </a:r>
          </a:p>
          <a:p>
            <a:pPr marL="1771650" lvl="3" indent="-457200">
              <a:buFont typeface="+mj-lt"/>
              <a:buAutoNum type="arabicPeriod"/>
            </a:pPr>
            <a:endParaRPr lang="en-US" sz="1000" dirty="0" smtClean="0">
              <a:solidFill>
                <a:srgbClr val="FF000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FF0000"/>
                </a:solidFill>
              </a:rPr>
              <a:t>Make the shorter RLC/PDCP sequence number mandatory for voice over LTE devices </a:t>
            </a:r>
          </a:p>
          <a:p>
            <a:pPr marL="1771650" lvl="3" indent="-457200">
              <a:buFont typeface="+mj-lt"/>
              <a:buAutoNum type="arabicPeriod"/>
            </a:pPr>
            <a:endParaRPr lang="en-US" sz="1000" dirty="0" smtClean="0">
              <a:solidFill>
                <a:srgbClr val="FF0000"/>
              </a:solidFill>
            </a:endParaRPr>
          </a:p>
          <a:p>
            <a:pPr marL="914400" lvl="1" indent="-457200">
              <a:buNone/>
            </a:pPr>
            <a:endParaRPr lang="en-US" sz="1800" dirty="0" smtClean="0"/>
          </a:p>
          <a:p>
            <a:pPr marL="914400" lvl="1" indent="-457200">
              <a:buFont typeface="+mj-lt"/>
              <a:buAutoNum type="arabicPeriod"/>
            </a:pPr>
            <a:endParaRPr lang="en-US" sz="1800" dirty="0" smtClean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Splitting FGI 3: the way forward in practice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1531538"/>
          <a:ext cx="7162800" cy="324118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581400"/>
                <a:gridCol w="3581400"/>
              </a:tblGrid>
              <a:tr h="411162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15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TTI bundling</a:t>
                      </a:r>
                      <a:endParaRPr lang="en-US" sz="18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Move to FGI 28 (newly created)</a:t>
                      </a:r>
                      <a:r>
                        <a:rPr lang="en-US" sz="1500" baseline="0" dirty="0" smtClean="0"/>
                        <a:t> &amp; have </a:t>
                      </a:r>
                      <a:r>
                        <a:rPr lang="en-US" sz="1500" dirty="0" smtClean="0"/>
                        <a:t>no dependency on any other bit</a:t>
                      </a:r>
                    </a:p>
                    <a:p>
                      <a:r>
                        <a:rPr lang="en-US" sz="1500" dirty="0" smtClean="0"/>
                        <a:t> 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15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Semi</a:t>
                      </a:r>
                      <a:r>
                        <a:rPr lang="en-US" sz="1800" b="1" baseline="0" dirty="0" smtClean="0"/>
                        <a:t> Persistent Scheduling</a:t>
                      </a:r>
                      <a:endParaRPr lang="en-US" sz="18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Keep in FGI 3</a:t>
                      </a:r>
                      <a:r>
                        <a:rPr lang="en-US" sz="1500" baseline="0" dirty="0" smtClean="0"/>
                        <a:t> &amp; change meaning of FGI 3 removing dependency from TTI-</a:t>
                      </a:r>
                      <a:r>
                        <a:rPr lang="en-US" sz="1500" baseline="0" dirty="0" err="1" smtClean="0"/>
                        <a:t>b</a:t>
                      </a:r>
                      <a:r>
                        <a:rPr lang="en-US" sz="1500" baseline="0" dirty="0" smtClean="0"/>
                        <a:t> / FGI 28 or </a:t>
                      </a:r>
                      <a:r>
                        <a:rPr lang="en-US" sz="1500" dirty="0" smtClean="0"/>
                        <a:t>any other bit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9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5-bit RLC &amp;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1" dirty="0" smtClean="0"/>
                        <a:t>7-bit PDCP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Sequence Number</a:t>
                      </a:r>
                    </a:p>
                    <a:p>
                      <a:endParaRPr lang="en-US" sz="18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Move</a:t>
                      </a:r>
                      <a:r>
                        <a:rPr lang="en-US" sz="1500" baseline="0" dirty="0" smtClean="0"/>
                        <a:t> to FGI 7 (already mandatory for voice over LTE devices)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15">
                <a:tc>
                  <a:txBody>
                    <a:bodyPr/>
                    <a:lstStyle/>
                    <a:p>
                      <a:r>
                        <a:rPr lang="en-US" sz="1800" b="1" i="1" dirty="0" smtClean="0"/>
                        <a:t>What happens to FGI 3?</a:t>
                      </a:r>
                      <a:endParaRPr lang="en-US" sz="1800" b="1" i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FGI</a:t>
                      </a:r>
                      <a:r>
                        <a:rPr lang="en-US" sz="1500" baseline="0" dirty="0" smtClean="0"/>
                        <a:t> 3 meaning</a:t>
                      </a:r>
                      <a:r>
                        <a:rPr lang="en-US" sz="1500" dirty="0" smtClean="0"/>
                        <a:t> is changed (but no backward compatibility issues are envisaged</a:t>
                      </a:r>
                      <a:r>
                        <a:rPr lang="en-US" sz="1500" baseline="0" dirty="0" smtClean="0"/>
                        <a:t> in the real world)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5181600"/>
            <a:ext cx="85344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also proposed to</a:t>
            </a:r>
          </a:p>
          <a:p>
            <a:pPr marL="1714500" lvl="3" indent="-342900">
              <a:spcBef>
                <a:spcPct val="20000"/>
              </a:spcBef>
              <a:buFont typeface="Arial"/>
              <a:buChar char="•"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Realize the previously described changes in Release 9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307</Words>
  <Application>Microsoft Macintosh PowerPoint</Application>
  <PresentationFormat>On-screen Show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Splitting FGI 3 </vt:lpstr>
      <vt:lpstr>Splitting FGI 3: way forward</vt:lpstr>
      <vt:lpstr>Splitting FGI 3: the way forward in practice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Casaccia, Lorenzo</dc:creator>
  <cp:lastModifiedBy>Casaccia, Lorenzo</cp:lastModifiedBy>
  <cp:revision>35</cp:revision>
  <dcterms:created xsi:type="dcterms:W3CDTF">2010-12-08T17:40:50Z</dcterms:created>
  <dcterms:modified xsi:type="dcterms:W3CDTF">2010-12-09T07:03:39Z</dcterms:modified>
</cp:coreProperties>
</file>