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notesMasterIdLst>
    <p:notesMasterId r:id="rId7"/>
  </p:notesMasterIdLst>
  <p:sldIdLst>
    <p:sldId id="744" r:id="rId2"/>
    <p:sldId id="740" r:id="rId3"/>
    <p:sldId id="742" r:id="rId4"/>
    <p:sldId id="747" r:id="rId5"/>
    <p:sldId id="736"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cmAuthor id="2" name="Yingyang Li 李迎阳" initials="YL李" lastIdx="3" clrIdx="1"/>
  <p:cmAuthor id="3" name="Yingyang" initials="YL" lastIdx="7" clrIdx="2"/>
  <p:cmAuthor id="4" name="xms1" initials="Xiao" lastIdx="5" clrIdx="3"/>
  <p:cmAuthor id="5" name="Yi- Xiaomi" initials="M" lastIdx="12" clrIdx="4"/>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00FF"/>
    <a:srgbClr val="E48312"/>
    <a:srgbClr val="E88134"/>
    <a:srgbClr val="70AC2E"/>
    <a:srgbClr val="B8D5F8"/>
    <a:srgbClr val="D8EBFC"/>
    <a:srgbClr val="98C9F6"/>
    <a:srgbClr val="FF6700"/>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16" autoAdjust="0"/>
    <p:restoredTop sz="94532" autoAdjust="0"/>
  </p:normalViewPr>
  <p:slideViewPr>
    <p:cSldViewPr snapToGrid="0">
      <p:cViewPr varScale="1">
        <p:scale>
          <a:sx n="173" d="100"/>
          <a:sy n="173" d="100"/>
        </p:scale>
        <p:origin x="138" y="162"/>
      </p:cViewPr>
      <p:guideLst/>
    </p:cSldViewPr>
  </p:slideViewPr>
  <p:notesTextViewPr>
    <p:cViewPr>
      <p:scale>
        <a:sx n="3" d="2"/>
        <a:sy n="3" d="2"/>
      </p:scale>
      <p:origin x="0" y="0"/>
    </p:cViewPr>
  </p:notesTextViewPr>
  <p:notesViewPr>
    <p:cSldViewPr snapToGrid="0">
      <p:cViewPr varScale="1">
        <p:scale>
          <a:sx n="63" d="100"/>
          <a:sy n="63" d="100"/>
        </p:scale>
        <p:origin x="2676" y="5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9/8/2025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latin typeface="Arial Narrow" panose="020B0606020202030204" pitchFamily="34" charset="0"/>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dirty="0"/>
              <a:t>单击此处编辑母版副标题样式</a:t>
            </a:r>
            <a:endParaRPr lang="en-US" dirty="0"/>
          </a:p>
        </p:txBody>
      </p:sp>
      <p:pic>
        <p:nvPicPr>
          <p:cNvPr id="8" name="图片 7"/>
          <p:cNvPicPr>
            <a:picLocks noChangeAspect="1"/>
          </p:cNvPicPr>
          <p:nvPr userDrawn="1"/>
        </p:nvPicPr>
        <p:blipFill>
          <a:blip r:embed="rId2"/>
          <a:stretch>
            <a:fillRect/>
          </a:stretch>
        </p:blipFill>
        <p:spPr>
          <a:xfrm>
            <a:off x="11385972" y="80319"/>
            <a:ext cx="743833" cy="754551"/>
          </a:xfrm>
          <a:prstGeom prst="rect">
            <a:avLst/>
          </a:prstGeom>
        </p:spPr>
      </p:pic>
      <p:sp>
        <p:nvSpPr>
          <p:cNvPr id="7" name="日期占位符 6"/>
          <p:cNvSpPr>
            <a:spLocks noGrp="1"/>
          </p:cNvSpPr>
          <p:nvPr>
            <p:ph type="dt" sz="half" idx="10"/>
          </p:nvPr>
        </p:nvSpPr>
        <p:spPr/>
        <p:txBody>
          <a:bodyPr/>
          <a:lstStyle/>
          <a:p>
            <a:fld id="{1DE8E9BB-3773-4906-A3E7-88733CC8E239}" type="datetimeFigureOut">
              <a:rPr lang="zh-CN" altLang="en-US" smtClean="0"/>
              <a:t>2025/9/8</a:t>
            </a:fld>
            <a:endParaRPr lang="zh-CN" altLang="en-US"/>
          </a:p>
        </p:txBody>
      </p:sp>
      <p:sp>
        <p:nvSpPr>
          <p:cNvPr id="9" name="页脚占位符 8"/>
          <p:cNvSpPr>
            <a:spLocks noGrp="1"/>
          </p:cNvSpPr>
          <p:nvPr>
            <p:ph type="ftr" sz="quarter" idx="11"/>
          </p:nvPr>
        </p:nvSpPr>
        <p:spPr/>
        <p:txBody>
          <a:bodyPr/>
          <a:lstStyle/>
          <a:p>
            <a:pPr>
              <a:defRPr/>
            </a:pPr>
            <a:endParaRPr kumimoji="0" lang="zh-CN" altLang="en-US" sz="1200" b="0" i="0" u="none" strike="noStrike" kern="1200" cap="all" spc="0" normalizeH="0" baseline="0" noProof="0" dirty="0">
              <a:ln>
                <a:noFill/>
              </a:ln>
              <a:solidFill>
                <a:prstClr val="black"/>
              </a:solidFill>
              <a:effectLst/>
              <a:uLnTx/>
              <a:uFillTx/>
              <a:latin typeface="+mn-lt"/>
              <a:ea typeface="+mn-ea"/>
              <a:cs typeface="+mn-cs"/>
            </a:endParaRPr>
          </a:p>
        </p:txBody>
      </p:sp>
      <p:sp>
        <p:nvSpPr>
          <p:cNvPr id="10" name="灯片编号占位符 9"/>
          <p:cNvSpPr>
            <a:spLocks noGrp="1"/>
          </p:cNvSpPr>
          <p:nvPr>
            <p:ph type="sldNum" sz="quarter" idx="12"/>
          </p:nvPr>
        </p:nvSpPr>
        <p:spPr/>
        <p:txBody>
          <a:bodyPr/>
          <a:lstStyle>
            <a:lvl1pPr>
              <a:defRPr>
                <a:solidFill>
                  <a:schemeClr val="tx1">
                    <a:lumMod val="75000"/>
                    <a:lumOff val="25000"/>
                  </a:schemeClr>
                </a:solidFill>
              </a:defRPr>
            </a:lvl1pPr>
          </a:lstStyle>
          <a:p>
            <a:fld id="{511C5545-0BFC-4754-929C-A08561083B5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360000" y="118800"/>
            <a:ext cx="10800000" cy="720000"/>
          </a:xfrm>
        </p:spPr>
        <p:txBody>
          <a:bodyPr/>
          <a:lstStyle>
            <a:lvl1pPr marL="0">
              <a:defRPr>
                <a:latin typeface="Calibri" panose="020F0502020204030204" pitchFamily="34" charset="0"/>
                <a:cs typeface="Calibri" panose="020F0502020204030204" pitchFamily="34" charset="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360000" y="1080000"/>
            <a:ext cx="10800000" cy="1674305"/>
          </a:xfrm>
        </p:spPr>
        <p:txBody>
          <a:bodyPr lIns="36000">
            <a:spAutoFit/>
          </a:bodyPr>
          <a:lstStyle>
            <a:lvl1pPr>
              <a:defRPr>
                <a:latin typeface="Calibri Light" panose="020F0302020204030204" pitchFamily="34" charset="0"/>
                <a:cs typeface="Calibri Light" panose="020F0302020204030204" pitchFamily="34" charset="0"/>
              </a:defRPr>
            </a:lvl1pPr>
            <a:lvl2pPr>
              <a:defRPr>
                <a:latin typeface="Calibri Light" panose="020F0302020204030204" pitchFamily="34" charset="0"/>
                <a:cs typeface="Calibri Light" panose="020F0302020204030204" pitchFamily="34" charset="0"/>
              </a:defRPr>
            </a:lvl2pPr>
            <a:lvl3pPr>
              <a:defRPr>
                <a:latin typeface="Calibri Light" panose="020F0302020204030204" pitchFamily="34" charset="0"/>
                <a:cs typeface="Calibri Light" panose="020F0302020204030204" pitchFamily="34" charset="0"/>
              </a:defRPr>
            </a:lvl3pPr>
            <a:lvl4pPr>
              <a:defRPr>
                <a:latin typeface="Calibri Light" panose="020F0302020204030204" pitchFamily="34" charset="0"/>
                <a:cs typeface="Calibri Light" panose="020F0302020204030204" pitchFamily="34" charset="0"/>
              </a:defRPr>
            </a:lvl4pPr>
            <a:lvl5pPr marL="1080135" indent="-360045">
              <a:spcBef>
                <a:spcPts val="600"/>
              </a:spcBef>
              <a:spcAft>
                <a:spcPts val="0"/>
              </a:spcAft>
              <a:defRPr>
                <a:latin typeface="Calibri Light" panose="020F0302020204030204" pitchFamily="34" charset="0"/>
                <a:cs typeface="Calibri Light" panose="020F030202020403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2025/9/8</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2025/9/8</a:t>
            </a:fld>
            <a:endParaRPr lang="zh-CN" altLang="en-US"/>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511C5545-0BFC-4754-929C-A08561083B5E}" type="slidenum">
              <a:rPr lang="zh-CN" altLang="en-US" smtClean="0"/>
              <a:t>‹#›</a:t>
            </a:fld>
            <a:endParaRPr lang="zh-CN" alt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71130" y="1080000"/>
            <a:ext cx="5704870" cy="1674305"/>
          </a:xfrm>
        </p:spPr>
        <p:txBody>
          <a:bodyPr wrap="square">
            <a:spAutoFit/>
          </a:bodyPr>
          <a:lstStyle>
            <a:lvl1pPr>
              <a:spcBef>
                <a:spcPts val="600"/>
              </a:spcBef>
              <a:spcAft>
                <a:spcPts val="0"/>
              </a:spcAft>
              <a:defRPr>
                <a:latin typeface="Calibri Light" panose="020F0302020204030204" pitchFamily="34" charset="0"/>
                <a:cs typeface="Calibri Light" panose="020F0302020204030204" pitchFamily="34" charset="0"/>
              </a:defRPr>
            </a:lvl1pPr>
            <a:lvl2pPr marL="539750">
              <a:spcBef>
                <a:spcPts val="600"/>
              </a:spcBef>
              <a:spcAft>
                <a:spcPts val="0"/>
              </a:spcAft>
              <a:defRPr>
                <a:latin typeface="Calibri Light" panose="020F0302020204030204" pitchFamily="34" charset="0"/>
                <a:cs typeface="Calibri Light" panose="020F0302020204030204" pitchFamily="34" charset="0"/>
              </a:defRPr>
            </a:lvl2pPr>
            <a:lvl3pPr>
              <a:spcBef>
                <a:spcPts val="600"/>
              </a:spcBef>
              <a:spcAft>
                <a:spcPts val="0"/>
              </a:spcAft>
              <a:defRPr>
                <a:latin typeface="Calibri Light" panose="020F0302020204030204" pitchFamily="34" charset="0"/>
                <a:cs typeface="Calibri Light" panose="020F0302020204030204" pitchFamily="34" charset="0"/>
              </a:defRPr>
            </a:lvl3pPr>
            <a:lvl4pPr>
              <a:spcBef>
                <a:spcPts val="600"/>
              </a:spcBef>
              <a:spcAft>
                <a:spcPts val="0"/>
              </a:spcAft>
              <a:defRPr>
                <a:latin typeface="Calibri Light" panose="020F0302020204030204" pitchFamily="34" charset="0"/>
                <a:cs typeface="Calibri Light" panose="020F0302020204030204" pitchFamily="34" charset="0"/>
              </a:defRPr>
            </a:lvl4pPr>
            <a:lvl5pPr marL="1080135" indent="-360045">
              <a:spcBef>
                <a:spcPts val="600"/>
              </a:spcBef>
              <a:spcAft>
                <a:spcPts val="0"/>
              </a:spcAft>
              <a:defRPr>
                <a:latin typeface="Calibri Light" panose="020F0302020204030204" pitchFamily="34" charset="0"/>
                <a:cs typeface="Calibri Light" panose="020F030202020403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Content Placeholder 3"/>
          <p:cNvSpPr>
            <a:spLocks noGrp="1"/>
          </p:cNvSpPr>
          <p:nvPr>
            <p:ph sz="half" idx="2"/>
          </p:nvPr>
        </p:nvSpPr>
        <p:spPr>
          <a:xfrm>
            <a:off x="6216000" y="1080000"/>
            <a:ext cx="5704870" cy="1674305"/>
          </a:xfrm>
        </p:spPr>
        <p:txBody>
          <a:bodyPr wrap="square">
            <a:spAutoFit/>
          </a:bodyPr>
          <a:lstStyle>
            <a:lvl1pPr>
              <a:spcBef>
                <a:spcPts val="600"/>
              </a:spcBef>
              <a:spcAft>
                <a:spcPts val="0"/>
              </a:spcAft>
              <a:defRPr>
                <a:latin typeface="Calibri Light" panose="020F0302020204030204" pitchFamily="34" charset="0"/>
                <a:cs typeface="Calibri Light" panose="020F0302020204030204" pitchFamily="34" charset="0"/>
              </a:defRPr>
            </a:lvl1pPr>
            <a:lvl2pPr marL="539750">
              <a:spcBef>
                <a:spcPts val="600"/>
              </a:spcBef>
              <a:spcAft>
                <a:spcPts val="0"/>
              </a:spcAft>
              <a:defRPr>
                <a:latin typeface="Calibri Light" panose="020F0302020204030204" pitchFamily="34" charset="0"/>
                <a:cs typeface="Calibri Light" panose="020F0302020204030204" pitchFamily="34" charset="0"/>
              </a:defRPr>
            </a:lvl2pPr>
            <a:lvl3pPr>
              <a:spcBef>
                <a:spcPts val="600"/>
              </a:spcBef>
              <a:spcAft>
                <a:spcPts val="0"/>
              </a:spcAft>
              <a:defRPr>
                <a:latin typeface="Calibri Light" panose="020F0302020204030204" pitchFamily="34" charset="0"/>
                <a:cs typeface="Calibri Light" panose="020F0302020204030204" pitchFamily="34" charset="0"/>
              </a:defRPr>
            </a:lvl3pPr>
            <a:lvl4pPr>
              <a:spcBef>
                <a:spcPts val="600"/>
              </a:spcBef>
              <a:spcAft>
                <a:spcPts val="0"/>
              </a:spcAft>
              <a:defRPr>
                <a:latin typeface="Calibri Light" panose="020F0302020204030204" pitchFamily="34" charset="0"/>
                <a:cs typeface="Calibri Light" panose="020F0302020204030204" pitchFamily="34" charset="0"/>
              </a:defRPr>
            </a:lvl4pPr>
            <a:lvl5pPr marL="1080135" indent="-360045">
              <a:spcBef>
                <a:spcPts val="600"/>
              </a:spcBef>
              <a:spcAft>
                <a:spcPts val="0"/>
              </a:spcAft>
              <a:defRPr>
                <a:latin typeface="Calibri Light" panose="020F0302020204030204" pitchFamily="34" charset="0"/>
                <a:cs typeface="Calibri Light" panose="020F030202020403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2025/9/8</a:t>
            </a:fld>
            <a:endParaRPr lang="zh-CN" altLang="en-US"/>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271130" y="118800"/>
            <a:ext cx="10888870" cy="718786"/>
          </a:xfrm>
          <a:prstGeom prst="rect">
            <a:avLst/>
          </a:prstGeom>
        </p:spPr>
        <p:txBody>
          <a:bodyPr vert="horz" lIns="0" tIns="45720" rIns="91440" bIns="45720" rtlCol="0" anchor="b">
            <a:normAutofit/>
          </a:bodyPr>
          <a:lstStyle>
            <a:lvl1pPr>
              <a:defRPr>
                <a:latin typeface="Calibri" panose="020F0502020204030204" pitchFamily="34" charset="0"/>
                <a:cs typeface="Calibri" panose="020F0502020204030204" pitchFamily="34" charset="0"/>
              </a:defRPr>
            </a:lvl1pPr>
          </a:lstStyle>
          <a:p>
            <a:r>
              <a:rPr lang="zh-CN" altLang="en-US" dirty="0"/>
              <a:t>单击此处编辑母版标题样式</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Narrow" panose="020B0606020202030204" pitchFamily="34" charset="0"/>
              </a:defRPr>
            </a:lvl1pPr>
          </a:lstStyle>
          <a:p>
            <a:r>
              <a:rPr lang="zh-CN" altLang="en-US" dirty="0"/>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2025/9/8</a:t>
            </a:fld>
            <a:endParaRPr lang="zh-CN" altLang="en-US"/>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511C5545-0BFC-4754-929C-A08561083B5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2025/9/8</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Big Image Placeholder">
    <p:spTree>
      <p:nvGrpSpPr>
        <p:cNvPr id="1" name=""/>
        <p:cNvGrpSpPr/>
        <p:nvPr/>
      </p:nvGrpSpPr>
      <p:grpSpPr>
        <a:xfrm>
          <a:off x="0" y="0"/>
          <a:ext cx="0" cy="0"/>
          <a:chOff x="0" y="0"/>
          <a:chExt cx="0" cy="0"/>
        </a:xfrm>
      </p:grpSpPr>
      <p:sp>
        <p:nvSpPr>
          <p:cNvPr id="4" name="灯片编号占位符 5"/>
          <p:cNvSpPr txBox="1"/>
          <p:nvPr userDrawn="1"/>
        </p:nvSpPr>
        <p:spPr>
          <a:xfrm>
            <a:off x="9206513" y="643800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CEBB796-667B-46B1-97DB-ABE21FF02E3C}" type="slidenum">
              <a:rPr lang="zh-CN" altLang="en-US" smtClean="0">
                <a:solidFill>
                  <a:prstClr val="black">
                    <a:tint val="75000"/>
                  </a:prstClr>
                </a:solidFill>
                <a:latin typeface="等线" panose="02010600030101010101" pitchFamily="2" charset="-122"/>
                <a:ea typeface="等线" panose="02010600030101010101" pitchFamily="2" charset="-122"/>
              </a:rPr>
              <a:t>‹#›</a:t>
            </a:fld>
            <a:endParaRPr lang="zh-CN" altLang="en-US">
              <a:solidFill>
                <a:prstClr val="black">
                  <a:tint val="75000"/>
                </a:prstClr>
              </a:solidFill>
              <a:latin typeface="等线" panose="02010600030101010101" pitchFamily="2" charset="-122"/>
              <a:ea typeface="等线"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9233" y="118800"/>
            <a:ext cx="10920767" cy="720000"/>
          </a:xfrm>
          <a:prstGeom prst="rect">
            <a:avLst/>
          </a:prstGeom>
        </p:spPr>
        <p:txBody>
          <a:bodyPr vert="horz" wrap="square" lIns="0" tIns="45720" rIns="91440" bIns="45720" rtlCol="0" anchor="ctr" anchorCtr="0">
            <a:sp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239233" y="1080000"/>
            <a:ext cx="11669232" cy="1403461"/>
          </a:xfrm>
          <a:prstGeom prst="rect">
            <a:avLst/>
          </a:prstGeom>
        </p:spPr>
        <p:txBody>
          <a:bodyPr vert="horz" wrap="square" lIns="36000" tIns="45720" rIns="0" bIns="45720" rtlCol="0">
            <a:sp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2025/9/8</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cxnSp>
        <p:nvCxnSpPr>
          <p:cNvPr id="10" name="Straight Connector 9"/>
          <p:cNvCxnSpPr/>
          <p:nvPr/>
        </p:nvCxnSpPr>
        <p:spPr>
          <a:xfrm>
            <a:off x="1" y="905305"/>
            <a:ext cx="11083833" cy="0"/>
          </a:xfrm>
          <a:prstGeom prst="line">
            <a:avLst/>
          </a:prstGeom>
          <a:ln w="38100">
            <a:gradFill flip="none" rotWithShape="1">
              <a:gsLst>
                <a:gs pos="0">
                  <a:schemeClr val="accent2"/>
                </a:gs>
                <a:gs pos="27000">
                  <a:srgbClr val="FF6700"/>
                </a:gs>
                <a:gs pos="65000">
                  <a:schemeClr val="accent2">
                    <a:lumMod val="60000"/>
                    <a:lumOff val="40000"/>
                  </a:schemeClr>
                </a:gs>
                <a:gs pos="100000">
                  <a:srgbClr val="FFC000"/>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userDrawn="1"/>
        </p:nvPicPr>
        <p:blipFill>
          <a:blip r:embed="rId9"/>
          <a:stretch>
            <a:fillRect/>
          </a:stretch>
        </p:blipFill>
        <p:spPr>
          <a:xfrm>
            <a:off x="11385972" y="80319"/>
            <a:ext cx="743833" cy="754551"/>
          </a:xfrm>
          <a:prstGeom prst="rect">
            <a:avLst/>
          </a:prstGeom>
        </p:spPr>
      </p:pic>
      <p:sp>
        <p:nvSpPr>
          <p:cNvPr id="7" name="页脚占位符 6"/>
          <p:cNvSpPr>
            <a:spLocks noGrp="1"/>
          </p:cNvSpPr>
          <p:nvPr>
            <p:ph type="ftr" sz="quarter" idx="3"/>
          </p:nvPr>
        </p:nvSpPr>
        <p:spPr>
          <a:xfrm>
            <a:off x="4038600" y="6459785"/>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zh-CN" altLang="en-US" sz="1100" cap="all" dirty="0">
                <a:solidFill>
                  <a:prstClr val="black"/>
                </a:solidFill>
              </a:rPr>
              <a:t>产业标准研究部</a:t>
            </a:r>
            <a:endParaRPr lang="en-US" altLang="zh-CN" sz="1100" cap="all" dirty="0">
              <a:solidFill>
                <a:prstClr val="black"/>
              </a:solidFill>
            </a:endParaRPr>
          </a:p>
          <a:p>
            <a:pPr>
              <a:defRPr/>
            </a:pPr>
            <a:r>
              <a:rPr lang="en-US" altLang="zh-CN" cap="all" dirty="0">
                <a:solidFill>
                  <a:prstClr val="black"/>
                </a:solidFill>
              </a:rPr>
              <a:t>Copy right 2024,  all rights reserved</a:t>
            </a:r>
            <a:endParaRPr kumimoji="0" lang="zh-CN" altLang="en-US" sz="1200" b="0" i="0" u="none" strike="noStrike" kern="1200" cap="all" spc="0" normalizeH="0" baseline="0" noProof="0" dirty="0">
              <a:ln>
                <a:noFill/>
              </a:ln>
              <a:solidFill>
                <a:prstClr val="black"/>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Narrow" panose="020B0606020202030204" pitchFamily="34" charset="0"/>
          <a:ea typeface="Arial Unicode MS" panose="020B0604020202020204" pitchFamily="34" charset="-122"/>
          <a:cs typeface="Calibri" panose="020F0502020204030204" pitchFamily="34" charset="0"/>
        </a:defRPr>
      </a:lvl1pPr>
    </p:titleStyle>
    <p:bodyStyle>
      <a:lvl1pPr marL="360045" indent="-358775" algn="l" defTabSz="914400" rtl="0" eaLnBrk="1" latinLnBrk="0" hangingPunct="1">
        <a:lnSpc>
          <a:spcPct val="90000"/>
        </a:lnSpc>
        <a:spcBef>
          <a:spcPts val="600"/>
        </a:spcBef>
        <a:spcAft>
          <a:spcPts val="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Narrow" panose="020B0606020202030204" pitchFamily="34" charset="0"/>
          <a:ea typeface="Arial Unicode MS" panose="020B0604020202020204" pitchFamily="34" charset="-122"/>
          <a:cs typeface="Calibri" panose="020F0502020204030204" pitchFamily="34" charset="0"/>
        </a:defRPr>
      </a:lvl1pPr>
      <a:lvl2pPr marL="536575" indent="-360045" algn="l" defTabSz="914400" rtl="0" eaLnBrk="1" latinLnBrk="0" hangingPunct="1">
        <a:lnSpc>
          <a:spcPct val="90000"/>
        </a:lnSpc>
        <a:spcBef>
          <a:spcPts val="600"/>
        </a:spcBef>
        <a:spcAft>
          <a:spcPts val="0"/>
        </a:spcAft>
        <a:buClr>
          <a:schemeClr val="accent1"/>
        </a:buClr>
        <a:buFont typeface="Calibri" panose="020F0502020204030204" pitchFamily="34" charset="0"/>
        <a:buChar char="●"/>
        <a:defRPr sz="2000" kern="1200">
          <a:solidFill>
            <a:schemeClr val="tx1">
              <a:lumMod val="75000"/>
              <a:lumOff val="25000"/>
            </a:schemeClr>
          </a:solidFill>
          <a:latin typeface="Arial Narrow" panose="020B0606020202030204" pitchFamily="34" charset="0"/>
          <a:ea typeface="Arial Unicode MS" panose="020B0604020202020204" pitchFamily="34" charset="-122"/>
          <a:cs typeface="Calibri" panose="020F0502020204030204" pitchFamily="34" charset="0"/>
        </a:defRPr>
      </a:lvl2pPr>
      <a:lvl3pPr marL="720090" indent="-360045" algn="l" defTabSz="914400" rtl="0" eaLnBrk="1" latinLnBrk="0" hangingPunct="1">
        <a:lnSpc>
          <a:spcPct val="90000"/>
        </a:lnSpc>
        <a:spcBef>
          <a:spcPts val="600"/>
        </a:spcBef>
        <a:spcAft>
          <a:spcPts val="0"/>
        </a:spcAft>
        <a:buClr>
          <a:schemeClr val="accent1"/>
        </a:buClr>
        <a:buFont typeface="宋体" panose="02010600030101010101" pitchFamily="2" charset="-122"/>
        <a:buChar char="－"/>
        <a:defRPr sz="1800" kern="1200">
          <a:solidFill>
            <a:schemeClr val="tx1">
              <a:lumMod val="75000"/>
              <a:lumOff val="25000"/>
            </a:schemeClr>
          </a:solidFill>
          <a:latin typeface="Arial Narrow" panose="020B0606020202030204" pitchFamily="34" charset="0"/>
          <a:ea typeface="Arial Unicode MS" panose="020B0604020202020204" pitchFamily="34" charset="-122"/>
          <a:cs typeface="Calibri" panose="020F0502020204030204" pitchFamily="34" charset="0"/>
        </a:defRPr>
      </a:lvl3pPr>
      <a:lvl4pPr marL="899795" indent="-360045" algn="l" defTabSz="914400" rtl="0" eaLnBrk="1" latinLnBrk="0" hangingPunct="1">
        <a:lnSpc>
          <a:spcPct val="90000"/>
        </a:lnSpc>
        <a:spcBef>
          <a:spcPts val="600"/>
        </a:spcBef>
        <a:spcAft>
          <a:spcPts val="0"/>
        </a:spcAft>
        <a:buClr>
          <a:schemeClr val="accent1"/>
        </a:buClr>
        <a:buFont typeface="Calibri" panose="020F0502020204030204" pitchFamily="34" charset="0"/>
        <a:buChar char="◦"/>
        <a:defRPr sz="1600" kern="1200">
          <a:solidFill>
            <a:schemeClr val="tx1">
              <a:lumMod val="75000"/>
              <a:lumOff val="25000"/>
            </a:schemeClr>
          </a:solidFill>
          <a:latin typeface="Arial Narrow" panose="020B0606020202030204" pitchFamily="34" charset="0"/>
          <a:ea typeface="Arial Unicode MS" panose="020B0604020202020204" pitchFamily="34" charset="-122"/>
          <a:cs typeface="Calibri" panose="020F0502020204030204" pitchFamily="34" charset="0"/>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48861" y="2798358"/>
            <a:ext cx="10058400" cy="1196947"/>
          </a:xfrm>
        </p:spPr>
        <p:txBody>
          <a:bodyPr>
            <a:noAutofit/>
          </a:bodyPr>
          <a:lstStyle/>
          <a:p>
            <a:r>
              <a:rPr lang="en-US" sz="4000" dirty="0">
                <a:latin typeface="Arial" panose="020B0604020202020204" pitchFamily="34" charset="0"/>
                <a:cs typeface="Arial" panose="020B0604020202020204" pitchFamily="34" charset="0"/>
              </a:rPr>
              <a:t>Discussion on solution down-selection for IMS Voice over NB-IoT-NTN via GEO</a:t>
            </a:r>
            <a:endParaRPr lang="zh-CN" altLang="en-US" sz="4000" dirty="0">
              <a:latin typeface="Arial" panose="020B0604020202020204" pitchFamily="34" charset="0"/>
              <a:cs typeface="Arial" panose="020B0604020202020204" pitchFamily="34" charset="0"/>
            </a:endParaRPr>
          </a:p>
        </p:txBody>
      </p:sp>
      <p:sp>
        <p:nvSpPr>
          <p:cNvPr id="6" name="矩形 5"/>
          <p:cNvSpPr/>
          <p:nvPr/>
        </p:nvSpPr>
        <p:spPr>
          <a:xfrm>
            <a:off x="588342" y="420784"/>
            <a:ext cx="5117069" cy="2377574"/>
          </a:xfrm>
          <a:prstGeom prst="rect">
            <a:avLst/>
          </a:prstGeom>
        </p:spPr>
        <p:txBody>
          <a:bodyPr wrap="square">
            <a:spAutoFit/>
          </a:bodyPr>
          <a:lstStyle/>
          <a:p>
            <a:pPr fontAlgn="auto" hangingPunct="1">
              <a:spcAft>
                <a:spcPts val="900"/>
              </a:spcAft>
            </a:pPr>
            <a:r>
              <a:rPr lang="en-GB" sz="1800" b="1" dirty="0">
                <a:effectLst/>
                <a:latin typeface="Arial" panose="020B0604020202020204" pitchFamily="34" charset="0"/>
                <a:ea typeface="Times New Roman" panose="02020603050405020304" pitchFamily="18" charset="0"/>
              </a:rPr>
              <a:t>3GPP TSG RAN Meeting #109</a:t>
            </a:r>
          </a:p>
          <a:p>
            <a:pPr hangingPunct="0">
              <a:spcAft>
                <a:spcPts val="900"/>
              </a:spcAft>
            </a:pPr>
            <a:r>
              <a:rPr lang="en-US" altLang="zh-CN" b="1" dirty="0">
                <a:latin typeface="Arial" panose="020B0604020202020204" pitchFamily="34" charset="0"/>
                <a:ea typeface="Times New Roman" panose="02020603050405020304" pitchFamily="18" charset="0"/>
              </a:rPr>
              <a:t>Beijing, China, Sept.</a:t>
            </a:r>
            <a:r>
              <a:rPr lang="en-US" altLang="zh-CN" sz="1800" b="1" dirty="0">
                <a:effectLst/>
                <a:latin typeface="Arial" panose="020B0604020202020204" pitchFamily="34" charset="0"/>
                <a:ea typeface="Times New Roman" panose="02020603050405020304" pitchFamily="18" charset="0"/>
              </a:rPr>
              <a:t>15</a:t>
            </a:r>
            <a:r>
              <a:rPr lang="en-GB" sz="1800" b="1" dirty="0">
                <a:effectLst/>
                <a:latin typeface="Arial" panose="020B0604020202020204" pitchFamily="34" charset="0"/>
                <a:ea typeface="Times New Roman" panose="02020603050405020304" pitchFamily="18" charset="0"/>
              </a:rPr>
              <a:t>-18, 2025</a:t>
            </a:r>
            <a:endParaRPr lang="en-US" sz="1800" dirty="0">
              <a:effectLst/>
              <a:latin typeface="Times New Roman" panose="02020603050405020304" pitchFamily="18" charset="0"/>
              <a:ea typeface="Times New Roman" panose="02020603050405020304" pitchFamily="18" charset="0"/>
            </a:endParaRPr>
          </a:p>
          <a:p>
            <a:pPr fontAlgn="auto" hangingPunct="1">
              <a:spcAft>
                <a:spcPts val="900"/>
              </a:spcAft>
            </a:pPr>
            <a:endParaRPr lang="fi-FI" altLang="zh-CN" dirty="0">
              <a:latin typeface="Arial" panose="020B0604020202020204" pitchFamily="34" charset="0"/>
            </a:endParaRPr>
          </a:p>
          <a:p>
            <a:r>
              <a:rPr lang="en-US" altLang="zh-CN" b="1" dirty="0">
                <a:latin typeface="Arial" panose="020B0604020202020204" pitchFamily="34" charset="0"/>
              </a:rPr>
              <a:t>Agenda Item: 		10.3.1</a:t>
            </a:r>
          </a:p>
          <a:p>
            <a:r>
              <a:rPr lang="en-US" altLang="zh-CN" b="1" dirty="0">
                <a:latin typeface="Arial" panose="020B0604020202020204" pitchFamily="34" charset="0"/>
              </a:rPr>
              <a:t>Source:</a:t>
            </a:r>
            <a:r>
              <a:rPr lang="zh-CN" altLang="en-US" b="1" dirty="0">
                <a:latin typeface="Arial" panose="020B0604020202020204" pitchFamily="34" charset="0"/>
              </a:rPr>
              <a:t> </a:t>
            </a:r>
            <a:r>
              <a:rPr lang="en-US" altLang="zh-CN" b="1" dirty="0">
                <a:latin typeface="Arial" panose="020B0604020202020204" pitchFamily="34" charset="0"/>
              </a:rPr>
              <a:t>		Xiaomi</a:t>
            </a:r>
          </a:p>
          <a:p>
            <a:r>
              <a:rPr lang="en-US" altLang="zh-CN" b="1" dirty="0">
                <a:latin typeface="Arial" panose="020B0604020202020204" pitchFamily="34" charset="0"/>
              </a:rPr>
              <a:t>Document for:		Discussion</a:t>
            </a:r>
          </a:p>
          <a:p>
            <a:endParaRPr lang="zh-CN" altLang="en-US" dirty="0"/>
          </a:p>
        </p:txBody>
      </p:sp>
      <p:sp>
        <p:nvSpPr>
          <p:cNvPr id="7" name="文本框 6"/>
          <p:cNvSpPr txBox="1"/>
          <p:nvPr/>
        </p:nvSpPr>
        <p:spPr>
          <a:xfrm>
            <a:off x="9692705" y="420784"/>
            <a:ext cx="1755128" cy="369332"/>
          </a:xfrm>
          <a:prstGeom prst="rect">
            <a:avLst/>
          </a:prstGeom>
          <a:noFill/>
        </p:spPr>
        <p:txBody>
          <a:bodyPr wrap="square">
            <a:spAutoFit/>
          </a:bodyPr>
          <a:lstStyle/>
          <a:p>
            <a:pPr fontAlgn="auto" hangingPunct="1">
              <a:spcAft>
                <a:spcPts val="900"/>
              </a:spcAft>
            </a:pPr>
            <a:r>
              <a:rPr lang="en-US" b="1" i="0">
                <a:effectLst/>
                <a:latin typeface="Arial" panose="020B0604020202020204" pitchFamily="34" charset="0"/>
              </a:rPr>
              <a:t>RP-252620</a:t>
            </a:r>
            <a:endParaRPr lang="en-US" sz="1800" dirty="0">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360000" y="1080000"/>
            <a:ext cx="10800000" cy="2582245"/>
          </a:xfrm>
        </p:spPr>
        <p:txBody>
          <a:bodyPr/>
          <a:lstStyle/>
          <a:p>
            <a:r>
              <a:rPr lang="en-US" altLang="zh-CN" sz="2000" dirty="0">
                <a:latin typeface="Arial" panose="020B0604020202020204" pitchFamily="34" charset="0"/>
                <a:cs typeface="Arial" panose="020B0604020202020204" pitchFamily="34" charset="0"/>
              </a:rPr>
              <a:t>In the approved WID (RP-251867) for IMS Voice over NB-IoT-NTN via GEO, down-selection between CP and UP solutions are expected by RAN#110. </a:t>
            </a:r>
          </a:p>
          <a:p>
            <a:endParaRPr lang="en-US" altLang="zh-CN" sz="2000" dirty="0">
              <a:latin typeface="Arial" panose="020B0604020202020204" pitchFamily="34" charset="0"/>
              <a:cs typeface="Arial" panose="020B0604020202020204" pitchFamily="34" charset="0"/>
            </a:endParaRPr>
          </a:p>
          <a:p>
            <a:endParaRPr lang="en-US" altLang="zh-CN" sz="2000" dirty="0">
              <a:latin typeface="Arial" panose="020B0604020202020204" pitchFamily="34" charset="0"/>
              <a:cs typeface="Arial" panose="020B0604020202020204" pitchFamily="34" charset="0"/>
            </a:endParaRPr>
          </a:p>
          <a:p>
            <a:endParaRPr lang="en-US" altLang="zh-CN" dirty="0">
              <a:latin typeface="Arial" panose="020B0604020202020204" pitchFamily="34" charset="0"/>
              <a:cs typeface="Arial" panose="020B0604020202020204" pitchFamily="34" charset="0"/>
            </a:endParaRPr>
          </a:p>
          <a:p>
            <a:endParaRPr lang="en-US" altLang="zh-CN" dirty="0">
              <a:latin typeface="Arial" panose="020B0604020202020204" pitchFamily="34" charset="0"/>
              <a:cs typeface="Arial" panose="020B0604020202020204" pitchFamily="34" charset="0"/>
            </a:endParaRPr>
          </a:p>
          <a:p>
            <a:pPr marL="1270" indent="0">
              <a:buNone/>
            </a:pPr>
            <a:endParaRPr lang="en-US" altLang="zh-CN" dirty="0">
              <a:latin typeface="Arial" panose="020B0604020202020204" pitchFamily="34" charset="0"/>
              <a:cs typeface="Arial" panose="020B0604020202020204" pitchFamily="34" charset="0"/>
            </a:endParaRPr>
          </a:p>
        </p:txBody>
      </p:sp>
      <p:graphicFrame>
        <p:nvGraphicFramePr>
          <p:cNvPr id="5" name="表格 5">
            <a:extLst>
              <a:ext uri="{FF2B5EF4-FFF2-40B4-BE49-F238E27FC236}">
                <a16:creationId xmlns:a16="http://schemas.microsoft.com/office/drawing/2014/main" id="{2F297B97-3406-4C2C-93FF-2F873E71FAD0}"/>
              </a:ext>
            </a:extLst>
          </p:cNvPr>
          <p:cNvGraphicFramePr>
            <a:graphicFrameLocks noGrp="1"/>
          </p:cNvGraphicFramePr>
          <p:nvPr>
            <p:extLst>
              <p:ext uri="{D42A27DB-BD31-4B8C-83A1-F6EECF244321}">
                <p14:modId xmlns:p14="http://schemas.microsoft.com/office/powerpoint/2010/main" val="1166155116"/>
              </p:ext>
            </p:extLst>
          </p:nvPr>
        </p:nvGraphicFramePr>
        <p:xfrm>
          <a:off x="1032000" y="1924885"/>
          <a:ext cx="8128000" cy="1737360"/>
        </p:xfrm>
        <a:graphic>
          <a:graphicData uri="http://schemas.openxmlformats.org/drawingml/2006/table">
            <a:tbl>
              <a:tblPr firstRow="1" bandRow="1">
                <a:tableStyleId>{5C22544A-7EE6-4342-B048-85BDC9FD1C3A}</a:tableStyleId>
              </a:tblPr>
              <a:tblGrid>
                <a:gridCol w="8128000">
                  <a:extLst>
                    <a:ext uri="{9D8B030D-6E8A-4147-A177-3AD203B41FA5}">
                      <a16:colId xmlns:a16="http://schemas.microsoft.com/office/drawing/2014/main" val="2945060274"/>
                    </a:ext>
                  </a:extLst>
                </a:gridCol>
              </a:tblGrid>
              <a:tr h="776845">
                <a:tc>
                  <a:txBody>
                    <a:bodyPr/>
                    <a:lstStyle/>
                    <a:p>
                      <a:pPr lvl="0" fontAlgn="auto" hangingPunct="1"/>
                      <a:r>
                        <a:rPr lang="en-GB" sz="1800" b="1" kern="1200" dirty="0">
                          <a:solidFill>
                            <a:schemeClr val="lt1"/>
                          </a:solidFill>
                          <a:effectLst/>
                          <a:latin typeface="+mn-lt"/>
                          <a:ea typeface="+mn-ea"/>
                          <a:cs typeface="+mn-cs"/>
                        </a:rPr>
                        <a:t>Down-select between CP and UP solutions for voice support over NB-IoT-NTN until RAN#110 [RAN2]</a:t>
                      </a:r>
                      <a:endParaRPr lang="en-US" sz="1800" b="1" kern="1200" dirty="0">
                        <a:solidFill>
                          <a:schemeClr val="lt1"/>
                        </a:solidFill>
                        <a:effectLst/>
                        <a:latin typeface="+mn-lt"/>
                        <a:ea typeface="+mn-ea"/>
                        <a:cs typeface="+mn-cs"/>
                      </a:endParaRPr>
                    </a:p>
                    <a:p>
                      <a:pPr lvl="1" fontAlgn="auto" hangingPunct="1"/>
                      <a:r>
                        <a:rPr lang="en-GB" sz="1800" b="1" kern="1200" dirty="0">
                          <a:solidFill>
                            <a:schemeClr val="lt1"/>
                          </a:solidFill>
                          <a:effectLst/>
                          <a:latin typeface="+mn-lt"/>
                          <a:ea typeface="+mn-ea"/>
                          <a:cs typeface="+mn-cs"/>
                        </a:rPr>
                        <a:t>Coordination with SA is required</a:t>
                      </a:r>
                      <a:endParaRPr lang="en-US" sz="1800" b="1" kern="1200" dirty="0">
                        <a:solidFill>
                          <a:schemeClr val="lt1"/>
                        </a:solidFill>
                        <a:effectLst/>
                        <a:latin typeface="+mn-lt"/>
                        <a:ea typeface="+mn-ea"/>
                        <a:cs typeface="+mn-cs"/>
                      </a:endParaRPr>
                    </a:p>
                    <a:p>
                      <a:pPr lvl="1" fontAlgn="auto" hangingPunct="1"/>
                      <a:r>
                        <a:rPr lang="en-GB" sz="1800" b="1" kern="1200" dirty="0">
                          <a:solidFill>
                            <a:schemeClr val="lt1"/>
                          </a:solidFill>
                          <a:effectLst/>
                          <a:latin typeface="+mn-lt"/>
                          <a:ea typeface="+mn-ea"/>
                          <a:cs typeface="+mn-cs"/>
                        </a:rPr>
                        <a:t>The objective can be updated with further details based on the outcome of the above down-selection </a:t>
                      </a:r>
                      <a:endParaRPr lang="en-US" sz="1800" b="1" kern="1200" dirty="0">
                        <a:solidFill>
                          <a:schemeClr val="lt1"/>
                        </a:solidFill>
                        <a:effectLst/>
                        <a:latin typeface="+mn-lt"/>
                        <a:ea typeface="+mn-ea"/>
                        <a:cs typeface="+mn-cs"/>
                      </a:endParaRPr>
                    </a:p>
                    <a:p>
                      <a:endParaRPr lang="en-US" dirty="0"/>
                    </a:p>
                  </a:txBody>
                  <a:tcPr/>
                </a:tc>
                <a:extLst>
                  <a:ext uri="{0D108BD9-81ED-4DB2-BD59-A6C34878D82A}">
                    <a16:rowId xmlns:a16="http://schemas.microsoft.com/office/drawing/2014/main" val="590390693"/>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SA2 LS’s questions related to RAN</a:t>
            </a:r>
            <a:endParaRPr lang="zh-CN" altLang="en-US" dirty="0"/>
          </a:p>
        </p:txBody>
      </p:sp>
      <p:sp>
        <p:nvSpPr>
          <p:cNvPr id="3" name="内容占位符 2"/>
          <p:cNvSpPr>
            <a:spLocks noGrp="1"/>
          </p:cNvSpPr>
          <p:nvPr>
            <p:ph idx="1"/>
          </p:nvPr>
        </p:nvSpPr>
        <p:spPr>
          <a:xfrm>
            <a:off x="359999" y="1063016"/>
            <a:ext cx="11193825" cy="5032147"/>
          </a:xfrm>
        </p:spPr>
        <p:txBody>
          <a:bodyPr/>
          <a:lstStyle/>
          <a:p>
            <a:pPr>
              <a:buClr>
                <a:srgbClr val="E48312"/>
              </a:buClr>
              <a:defRPr/>
            </a:pPr>
            <a:r>
              <a:rPr lang="en-US" altLang="zh-CN" sz="2000" dirty="0">
                <a:latin typeface="Arial" panose="020B0604020202020204" pitchFamily="34" charset="0"/>
                <a:cs typeface="Arial" panose="020B0604020202020204" pitchFamily="34" charset="0"/>
              </a:rPr>
              <a:t>SA2 has investigated many solutions, e.g. CP </a:t>
            </a:r>
            <a:r>
              <a:rPr lang="en-US" altLang="zh-CN" sz="2000" dirty="0" err="1">
                <a:latin typeface="Arial" panose="020B0604020202020204" pitchFamily="34" charset="0"/>
                <a:cs typeface="Arial" panose="020B0604020202020204" pitchFamily="34" charset="0"/>
              </a:rPr>
              <a:t>v.s</a:t>
            </a:r>
            <a:r>
              <a:rPr lang="en-US" altLang="zh-CN" sz="2000" dirty="0">
                <a:latin typeface="Arial" panose="020B0604020202020204" pitchFamily="34" charset="0"/>
                <a:cs typeface="Arial" panose="020B0604020202020204" pitchFamily="34" charset="0"/>
              </a:rPr>
              <a:t>. UP, IP </a:t>
            </a:r>
            <a:r>
              <a:rPr lang="en-US" altLang="zh-CN" sz="2000" dirty="0" err="1">
                <a:latin typeface="Arial" panose="020B0604020202020204" pitchFamily="34" charset="0"/>
                <a:cs typeface="Arial" panose="020B0604020202020204" pitchFamily="34" charset="0"/>
              </a:rPr>
              <a:t>v.s</a:t>
            </a:r>
            <a:r>
              <a:rPr lang="en-US" altLang="zh-CN" sz="2000" dirty="0">
                <a:latin typeface="Arial" panose="020B0604020202020204" pitchFamily="34" charset="0"/>
                <a:cs typeface="Arial" panose="020B0604020202020204" pitchFamily="34" charset="0"/>
              </a:rPr>
              <a:t>. non-IP, and sent LS to </a:t>
            </a:r>
            <a:r>
              <a:rPr lang="fr-FR" altLang="zh-CN" sz="2000" dirty="0">
                <a:latin typeface="Arial" panose="020B0604020202020204" pitchFamily="34" charset="0"/>
                <a:cs typeface="Arial" panose="020B0604020202020204" pitchFamily="34" charset="0"/>
              </a:rPr>
              <a:t>RAN2, SA4, CT1, SA3, SA1, RAN1</a:t>
            </a:r>
            <a:r>
              <a:rPr lang="en-US" altLang="zh-CN" sz="2000" dirty="0">
                <a:latin typeface="Arial" panose="020B0604020202020204" pitchFamily="34" charset="0"/>
                <a:cs typeface="Arial" panose="020B0604020202020204" pitchFamily="34" charset="0"/>
              </a:rPr>
              <a:t> in S2-2507636 with a couple of questions to be answered for further solution evaluation in SA2.</a:t>
            </a:r>
          </a:p>
          <a:p>
            <a:pPr lvl="1"/>
            <a:r>
              <a:rPr lang="en-US" altLang="zh-CN" sz="1600" dirty="0">
                <a:latin typeface="Arial" panose="020B0604020202020204" pitchFamily="34" charset="0"/>
                <a:cs typeface="Arial" panose="020B0604020202020204" pitchFamily="34" charset="0"/>
              </a:rPr>
              <a:t>Question 1 (To RAN2): Does RAN2 have any observation on how many consecutive packets lost or erroneously decompressed will trigger the </a:t>
            </a:r>
            <a:r>
              <a:rPr lang="en-US" altLang="zh-CN" sz="1600" dirty="0" err="1">
                <a:latin typeface="Arial" panose="020B0604020202020204" pitchFamily="34" charset="0"/>
                <a:cs typeface="Arial" panose="020B0604020202020204" pitchFamily="34" charset="0"/>
              </a:rPr>
              <a:t>RoHC</a:t>
            </a:r>
            <a:r>
              <a:rPr lang="en-US" altLang="zh-CN" sz="1600" dirty="0">
                <a:latin typeface="Arial" panose="020B0604020202020204" pitchFamily="34" charset="0"/>
                <a:cs typeface="Arial" panose="020B0604020202020204" pitchFamily="34" charset="0"/>
              </a:rPr>
              <a:t> state fall back at the compressor when using </a:t>
            </a:r>
            <a:r>
              <a:rPr lang="en-US" altLang="zh-CN" sz="1600" dirty="0" err="1">
                <a:latin typeface="Arial" panose="020B0604020202020204" pitchFamily="34" charset="0"/>
                <a:cs typeface="Arial" panose="020B0604020202020204" pitchFamily="34" charset="0"/>
              </a:rPr>
              <a:t>RoHC</a:t>
            </a:r>
            <a:r>
              <a:rPr lang="en-US" altLang="zh-CN" sz="1600" dirty="0">
                <a:latin typeface="Arial" panose="020B0604020202020204" pitchFamily="34" charset="0"/>
                <a:cs typeface="Arial" panose="020B0604020202020204" pitchFamily="34" charset="0"/>
              </a:rPr>
              <a:t>?</a:t>
            </a:r>
          </a:p>
          <a:p>
            <a:pPr lvl="1"/>
            <a:r>
              <a:rPr lang="en-US" altLang="zh-CN" sz="1600" dirty="0">
                <a:latin typeface="Arial" panose="020B0604020202020204" pitchFamily="34" charset="0"/>
                <a:cs typeface="Arial" panose="020B0604020202020204" pitchFamily="34" charset="0"/>
              </a:rPr>
              <a:t>Question 2 (To RAN1): Can RAN1 provide any data regarding the probability that such number of consecutive packets e.g. 16 or 64 can be lost or erroneously decompressed? How often such event can occur?</a:t>
            </a:r>
          </a:p>
          <a:p>
            <a:pPr lvl="1"/>
            <a:r>
              <a:rPr lang="en-US" altLang="zh-CN" sz="1600" dirty="0">
                <a:latin typeface="Arial" panose="020B0604020202020204" pitchFamily="34" charset="0"/>
                <a:cs typeface="Arial" panose="020B0604020202020204" pitchFamily="34" charset="0"/>
              </a:rPr>
              <a:t>Question 3 (To RAN2): Can RAN2 confirm whether scheduling methods for support of IMS voice over NB-IoT NTN can handle the voice packets of different sizes changing dynamically?</a:t>
            </a:r>
          </a:p>
          <a:p>
            <a:pPr lvl="1"/>
            <a:r>
              <a:rPr lang="en-US" altLang="zh-CN" sz="1600" dirty="0">
                <a:latin typeface="Arial" panose="020B0604020202020204" pitchFamily="34" charset="0"/>
                <a:cs typeface="Arial" panose="020B0604020202020204" pitchFamily="34" charset="0"/>
              </a:rPr>
              <a:t>Question 6 (To RAN2): Is it feasible to support more than 2 DRBs for a UE accessing NB-IoT in Rel-20? </a:t>
            </a:r>
          </a:p>
          <a:p>
            <a:pPr lvl="1"/>
            <a:r>
              <a:rPr lang="en-US" altLang="zh-CN" sz="1600" dirty="0">
                <a:latin typeface="Arial" panose="020B0604020202020204" pitchFamily="34" charset="0"/>
                <a:cs typeface="Arial" panose="020B0604020202020204" pitchFamily="34" charset="0"/>
              </a:rPr>
              <a:t>Question 9 (To RAN2): Can RAN2 provide feedback on whether it is possible to define a new SRB that will be used to carry voice media?</a:t>
            </a:r>
          </a:p>
          <a:p>
            <a:pPr lvl="1"/>
            <a:r>
              <a:rPr lang="en-US" altLang="zh-CN" sz="1600" dirty="0">
                <a:latin typeface="Arial" panose="020B0604020202020204" pitchFamily="34" charset="0"/>
                <a:cs typeface="Arial" panose="020B0604020202020204" pitchFamily="34" charset="0"/>
              </a:rPr>
              <a:t>Question 10 (To RAN2): If the answer to the above question is yes, can RAN2 confirm whether such SRB(s) are defined, whether it is technically feasible to support and configure RLC UM for such SRB(s) for example: in NB-IoT deployments over GEO satellite, when SRBs are used to carry voice media?</a:t>
            </a:r>
          </a:p>
          <a:p>
            <a:pPr lvl="1"/>
            <a:endParaRPr lang="en-US" altLang="zh-CN" sz="1600" dirty="0">
              <a:latin typeface="Arial" panose="020B0604020202020204" pitchFamily="34" charset="0"/>
              <a:cs typeface="Arial" panose="020B0604020202020204" pitchFamily="34" charset="0"/>
            </a:endParaRPr>
          </a:p>
          <a:p>
            <a:pPr lvl="1"/>
            <a:endParaRPr lang="en-GB" altLang="zh-CN" sz="1600" dirty="0">
              <a:latin typeface="Arial" panose="020B0604020202020204" pitchFamily="34" charset="0"/>
              <a:cs typeface="Arial" panose="020B0604020202020204" pitchFamily="34" charset="0"/>
            </a:endParaRPr>
          </a:p>
          <a:p>
            <a:pPr lvl="1"/>
            <a:endParaRPr lang="en-GB" altLang="zh-CN" sz="1600" dirty="0">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tx1"/>
                </a:solidFill>
              </a:rPr>
              <a:t>Conclusion</a:t>
            </a:r>
            <a:endParaRPr lang="zh-CN" altLang="en-US" dirty="0">
              <a:solidFill>
                <a:schemeClr val="tx1"/>
              </a:solidFill>
            </a:endParaRPr>
          </a:p>
        </p:txBody>
      </p:sp>
      <p:sp>
        <p:nvSpPr>
          <p:cNvPr id="3" name="内容占位符 2"/>
          <p:cNvSpPr>
            <a:spLocks noGrp="1"/>
          </p:cNvSpPr>
          <p:nvPr>
            <p:ph idx="1"/>
          </p:nvPr>
        </p:nvSpPr>
        <p:spPr>
          <a:xfrm>
            <a:off x="360000" y="1304118"/>
            <a:ext cx="11016212" cy="1554272"/>
          </a:xfrm>
        </p:spPr>
        <p:txBody>
          <a:bodyPr/>
          <a:lstStyle/>
          <a:p>
            <a:pPr>
              <a:buClr>
                <a:srgbClr val="E48312"/>
              </a:buClr>
              <a:defRPr/>
            </a:pPr>
            <a:r>
              <a:rPr lang="en-US" altLang="zh-CN" sz="2000" b="1" dirty="0">
                <a:latin typeface="Arial" panose="020B0604020202020204" pitchFamily="34" charset="0"/>
                <a:cs typeface="Arial" panose="020B0604020202020204" pitchFamily="34" charset="0"/>
              </a:rPr>
              <a:t>Observation</a:t>
            </a:r>
            <a:r>
              <a:rPr lang="en-US" altLang="zh-CN" sz="2000" dirty="0">
                <a:latin typeface="Arial" panose="020B0604020202020204" pitchFamily="34" charset="0"/>
                <a:cs typeface="Arial" panose="020B0604020202020204" pitchFamily="34" charset="0"/>
              </a:rPr>
              <a:t>: For the SA2 LS, there are still a few questions related to CP and UP solutions which need to be discussed and answered by RAN1 and RAN2. The answers may be used for solution down selection in SA2.</a:t>
            </a:r>
          </a:p>
          <a:p>
            <a:pPr>
              <a:buClr>
                <a:srgbClr val="E48312"/>
              </a:buClr>
              <a:defRPr/>
            </a:pPr>
            <a:r>
              <a:rPr lang="en-US" altLang="zh-CN" sz="2000" b="1" dirty="0">
                <a:latin typeface="Arial" panose="020B0604020202020204" pitchFamily="34" charset="0"/>
                <a:cs typeface="Arial" panose="020B0604020202020204" pitchFamily="34" charset="0"/>
              </a:rPr>
              <a:t>Proposal</a:t>
            </a:r>
            <a:r>
              <a:rPr lang="en-US" altLang="zh-CN" sz="2000" dirty="0">
                <a:latin typeface="Arial" panose="020B0604020202020204" pitchFamily="34" charset="0"/>
                <a:cs typeface="Arial" panose="020B0604020202020204" pitchFamily="34" charset="0"/>
              </a:rPr>
              <a:t>: Pend decision on CP/UP solution down selection until RAN#110 after RAN1/2 discuss and provide feedback to SA2’s LS.</a:t>
            </a:r>
          </a:p>
        </p:txBody>
      </p:sp>
    </p:spTree>
    <p:extLst>
      <p:ext uri="{BB962C8B-B14F-4D97-AF65-F5344CB8AC3E}">
        <p14:creationId xmlns:p14="http://schemas.microsoft.com/office/powerpoint/2010/main" val="774157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75499" y="2227123"/>
            <a:ext cx="9689280" cy="1832924"/>
          </a:xfrm>
        </p:spPr>
        <p:txBody>
          <a:bodyPr>
            <a:normAutofit/>
          </a:bodyPr>
          <a:lstStyle/>
          <a:p>
            <a:r>
              <a:rPr lang="en-US" altLang="zh-CN" sz="9600" dirty="0">
                <a:solidFill>
                  <a:srgbClr val="E88134"/>
                </a:solidFill>
                <a:latin typeface="Calibri" panose="020F0502020204030204" pitchFamily="34" charset="0"/>
              </a:rPr>
              <a:t>Thanks</a:t>
            </a:r>
            <a:endParaRPr lang="zh-CN" altLang="en-US" sz="9600" dirty="0">
              <a:solidFill>
                <a:srgbClr val="E88134"/>
              </a:solidFill>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bodyPr vert="horz" wrap="square" lIns="36000" tIns="45720" rIns="0" bIns="45720" rtlCol="0">
        <a:spAutoFit/>
      </a:bodyPr>
      <a:lstStyle>
        <a:defPPr marL="457200" indent="0" algn="l">
          <a:buNone/>
          <a:defRPr sz="1600" dirty="0" smtClean="0">
            <a:ea typeface="等线" panose="02010600030101010101" pitchFamily="2"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425</TotalTime>
  <Words>467</Words>
  <Application>Microsoft Office PowerPoint</Application>
  <PresentationFormat>Widescreen</PresentationFormat>
  <Paragraphs>29</Paragraphs>
  <Slides>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宋体</vt:lpstr>
      <vt:lpstr>等线</vt:lpstr>
      <vt:lpstr>等线 Light</vt:lpstr>
      <vt:lpstr>Arial</vt:lpstr>
      <vt:lpstr>Arial Narrow</vt:lpstr>
      <vt:lpstr>Calibri</vt:lpstr>
      <vt:lpstr>Calibri Light</vt:lpstr>
      <vt:lpstr>Times New Roman</vt:lpstr>
      <vt:lpstr>Wingdings</vt:lpstr>
      <vt:lpstr>回顾</vt:lpstr>
      <vt:lpstr>Discussion on solution down-selection for IMS Voice over NB-IoT-NTN via GEO</vt:lpstr>
      <vt:lpstr>Background</vt:lpstr>
      <vt:lpstr>SA2 LS’s questions related to RAN</vt:lpstr>
      <vt:lpstr>Conclusion</vt:lpstr>
      <vt:lpstr>Thanks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ISAC channel modeling</dc:title>
  <dc:creator>Microsoft</dc:creator>
  <cp:lastModifiedBy>xiaowei-xiaomi</cp:lastModifiedBy>
  <cp:revision>873</cp:revision>
  <dcterms:created xsi:type="dcterms:W3CDTF">2023-05-11T05:42:00Z</dcterms:created>
  <dcterms:modified xsi:type="dcterms:W3CDTF">2025-09-08T08:30:22Z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9fdd6db1e5824280b08621e43afed736">
    <vt:lpwstr>CWMLcWuEU0XVt/pf3FJMif+OWEUABksiTLccV4zf6MexlOAbUrrcF7rkWb9C7oGvpJewtMCXm0IX52J3PiU6FYPXQ==</vt:lpwstr>
  </property>
  <property fmtid="{D5CDD505-2E9C-101B-9397-08002B2CF9AE}" pid="3" name="CWM488d546836a34933b38edd75deb57a0e">
    <vt:lpwstr>CWMc/pL5KoMVwq1HtilI5H+C+Cyw1kHTQqETxuHNcib2Zkvw7KCfOPHmSEj49ODeMP7Fvf9Lmo8vHUJPKSQYfsiQg==</vt:lpwstr>
  </property>
  <property fmtid="{D5CDD505-2E9C-101B-9397-08002B2CF9AE}" pid="4" name="CWM3a1b86367b9d4515a4eff32b53f053b3">
    <vt:lpwstr>CWMTncCfcW4KRb1dwNE95N6J/UTWB1htLbHAJDUk2ebaY1jHA3C+a+BxWrOJvPcRjiaBLpft07oUy7lnWOuHJ1q8Q==</vt:lpwstr>
  </property>
  <property fmtid="{D5CDD505-2E9C-101B-9397-08002B2CF9AE}" pid="5" name="CWM573f3c497a9847b2a252d43a326929ab">
    <vt:lpwstr>CWM119B7PRGlhxLQ/TdovwdWIxK3W+zHVzuOJh1w6xq/DiWdbaBBiNWlPzaKSgcz7CmDs9WJNrQ3KPlb4DtOpJmtA==</vt:lpwstr>
  </property>
  <property fmtid="{D5CDD505-2E9C-101B-9397-08002B2CF9AE}" pid="6" name="ICV">
    <vt:lpwstr>FD5F9EA372444856B6A55124E0B6B844_13</vt:lpwstr>
  </property>
  <property fmtid="{D5CDD505-2E9C-101B-9397-08002B2CF9AE}" pid="7" name="KSOProductBuildVer">
    <vt:lpwstr>2052-12.1.0.21171</vt:lpwstr>
  </property>
  <property fmtid="{D5CDD505-2E9C-101B-9397-08002B2CF9AE}" pid="8" name="fileWhereFroms">
    <vt:lpwstr>PpjeLB1gRN0lwrPqMaCTkugV3A+bOblzqqoUWVUhhfbwaAUJtE1yhs15vXkm8AsuCwwOOPlmfpOKukaKpyPL3gN0Pn8HxHFIp4bMKjmFoyONAoZGtmF40jEfW0m/ZEZ8BPjJd4Bltuvj46kIB7CgrcDGdItQtd1v6/3MzD7rO/iRvFVsst4vxFGY5ypCZpEac+tlKsxxbZRYhSd1/xoihUfZmfxtWzb9f7CDO10SvC9ueNfxCCGVlOuiNqluo/8</vt:lpwstr>
  </property>
  <property fmtid="{D5CDD505-2E9C-101B-9397-08002B2CF9AE}" pid="9" name="CWM1fd920605c2611ee80001fad00001fad">
    <vt:lpwstr>CWMqJ5sJw0HqMxPTXUxKC98SdEPyIy9sEZd2bzqikEwrgvf0mJ/7Kt66dYV/XXFjIqLQKcpi9EPL0YSd4fq5bB6qQ==</vt:lpwstr>
  </property>
  <property fmtid="{D5CDD505-2E9C-101B-9397-08002B2CF9AE}" pid="10" name="CWM6bec0ff1fdbe48fbb7e1cce70ce9eac1">
    <vt:lpwstr>CWMqDw1mCEn5szy9Z1rOXYmYa5fX004gBisOjJklrB4QHuQbmr7P7ZOa9kkdrfyxawudgh8nP+rh6jFPSKRsTO72w==</vt:lpwstr>
  </property>
  <property fmtid="{D5CDD505-2E9C-101B-9397-08002B2CF9AE}" pid="11" name="CWM609df9b09d7e11ee8000296d0000296d">
    <vt:lpwstr>CWMRvHw5qlSHr5ntVcSP8toTCoS+ophNK/rhle1PtzPlcDZgXoXuqUs+pSPUkPxGisBXIs0q6tZyd7CjOL++18P+Q==</vt:lpwstr>
  </property>
  <property fmtid="{D5CDD505-2E9C-101B-9397-08002B2CF9AE}" pid="12" name="CWM57abcb40a46611ee800009a3000009a3">
    <vt:lpwstr>CWM9IkehWFAbKWmkyMKThaXzZ2falETDgna35ZJye3CD92Mc8txHxT1OtX6htUXOF6luQwYVDfmyP8p1JkgtowR3w==</vt:lpwstr>
  </property>
  <property fmtid="{D5CDD505-2E9C-101B-9397-08002B2CF9AE}" pid="13" name="CWMe5c1b200a46611ee800053df000052df">
    <vt:lpwstr>CWMTCTaGi+ez7z0zYcF50FD1Vl9Lw1xZN4Rqt6nYrKb0Ra+Wj66YB1/wXykFS5yWhgndBIvKemM4qYH2vxSWK3vgg==</vt:lpwstr>
  </property>
  <property fmtid="{D5CDD505-2E9C-101B-9397-08002B2CF9AE}" pid="14" name="CWM3e574440a61311ee8000312100003021">
    <vt:lpwstr>CWMtjJkSGCb8M2+YA44CCL7JtDIGNy+415RPG3U6YGbm22RLzQdixX7Hejotkfbf1Cl5W+gLkaK/pWdH2x92CcVUQ==</vt:lpwstr>
  </property>
  <property fmtid="{D5CDD505-2E9C-101B-9397-08002B2CF9AE}" pid="15" name="CWM34619800a8a711ee80005de400005ce4">
    <vt:lpwstr>CWMeZr3qiudYRUCJE07dwK6KqWqvdCMrJdkQDfpCHmwfUZN8QWQyPLncnEAGMBOafIFvYP4+V94LKSlMXk51nnxhg==</vt:lpwstr>
  </property>
  <property fmtid="{D5CDD505-2E9C-101B-9397-08002B2CF9AE}" pid="16" name="CWM9f0c6b1011c711ef80004f5000004f50">
    <vt:lpwstr>CWMzEQbW+YeOq32kSo1YwQKh1IP2WqBu0U4dQ7IdaqLqD1B69ER/kgvqir6GWQFC9MS6hlOd/bDE96GzF55UL/mcw==</vt:lpwstr>
  </property>
  <property fmtid="{D5CDD505-2E9C-101B-9397-08002B2CF9AE}" pid="17" name="CWM9001ff101a3a11ef8000694100006841">
    <vt:lpwstr>CWMH/wsiuX7UiBDSvm1Eigwse9JOt95nqHsEWWdYCUJUbo00ys9EQnZ320J+ga4YHiSqZpur+SlTPATvLkqoTXw6Q==</vt:lpwstr>
  </property>
  <property fmtid="{D5CDD505-2E9C-101B-9397-08002B2CF9AE}" pid="18" name="CWMe4852800794911ef8000590700005907">
    <vt:lpwstr>CWMe/BwbKxgb2n4vyTVevIEdcJqVLE/hGlC7XVGxCeUUaT3hYLvalP+VnXXEFdOcD0lUYhq+XMuHGfE7q82V+klfw==</vt:lpwstr>
  </property>
  <property fmtid="{D5CDD505-2E9C-101B-9397-08002B2CF9AE}" pid="19" name="CWMb9f61690794d11ef80001b6600001b66">
    <vt:lpwstr>CWMdXhwKoR7WqX52mCGpcydMBjitHjb2hOhFxkbkfK7/tblIHk/VJ1w0J5IldbAHLJ41HzWZa0UeZUd9/F414KUQQ==</vt:lpwstr>
  </property>
  <property fmtid="{D5CDD505-2E9C-101B-9397-08002B2CF9AE}" pid="20" name="CWM3eac83a09a4c11ef80003d3200003d32">
    <vt:lpwstr>CWM6nOhBHVCwfVWJHLSIDzQ0itYrjfoCoN1PujaaciKfQC4AkmBW48p/bVKw2XwV/7AztrIKDQ732liDv4JcFm6+Q==</vt:lpwstr>
  </property>
  <property fmtid="{D5CDD505-2E9C-101B-9397-08002B2CF9AE}" pid="21" name="CWM203ecbb09a6711ef800007fc000006fc">
    <vt:lpwstr>CWMUPad2Bg7dt0/LtqsOfui5keQy9DPVmQCYw9gJa1uQfn0m1czRyig2ZJhNjxCAiwU7YM2mEi6UfFf6zLXerNE4Q==</vt:lpwstr>
  </property>
  <property fmtid="{D5CDD505-2E9C-101B-9397-08002B2CF9AE}" pid="22" name="CWM99f90200b05011ef800005c5000004c5">
    <vt:lpwstr>CWM6+BVd6zO6/vDp12aq4OsTkZvxqIiZ3mj4ILnMe1SETRFTcfKFXIM3zkT3nY9pKB85Oxb8JajigfDmPg47Umk8g==</vt:lpwstr>
  </property>
  <property fmtid="{D5CDD505-2E9C-101B-9397-08002B2CF9AE}" pid="23" name="CWM4a294440b05211ef8000254d0000244d">
    <vt:lpwstr>CWMUPad2Bg7dt0/LtqsOfui5nViRvqOwmc/qLTFuU7668n+B6K6c9zFZD9lYjIPbaiTgj0v6xeau+w5Cg+YeEelmA==</vt:lpwstr>
  </property>
  <property fmtid="{D5CDD505-2E9C-101B-9397-08002B2CF9AE}" pid="24" name="CWM15e1ddb0b07911ef800005c5000004c5">
    <vt:lpwstr>CWMUjK0avXLZfBnZ7tG91TIYlkQwEcbgJzyQd86LEzSqEJE6qimu8lYKOZEjwns+0s7BoVkw1qvPqg7hceGIzsmfQ==</vt:lpwstr>
  </property>
  <property fmtid="{D5CDD505-2E9C-101B-9397-08002B2CF9AE}" pid="25" name="CWM68ee5310b07b11ef8000254d0000244d">
    <vt:lpwstr>CWMwDN+1nCxiywmb/EWnHutS6bOPGz+00kv4Ztu5a2hv4c4B8ZxhDvUhB72LmXZ3myP0OM21ctR7/LQX/rvRYA0bw==</vt:lpwstr>
  </property>
  <property fmtid="{D5CDD505-2E9C-101B-9397-08002B2CF9AE}" pid="26" name="CWM31cb3e50e7cd11ef800019e4000019e4">
    <vt:lpwstr>CWMtXqUiOR02MLE5f7bkOsC7U1R4FEz41BkagV9JINmGwyUoLe5pm1ikOzRgg/XoHjScUyxGbmkxgMcFGOmIu4rbA==</vt:lpwstr>
  </property>
  <property fmtid="{D5CDD505-2E9C-101B-9397-08002B2CF9AE}" pid="27" name="CWM33398d30e84211ef800047f1000047f1">
    <vt:lpwstr>CWMtydnHMExvGrPs+uYjXgCAJwAtOD5lIKc5rN+1uryKS1uE6tGWYHVL1CRyfWyaJQ9dstq/LMXkkgcq0iCjHXENA==</vt:lpwstr>
  </property>
  <property fmtid="{D5CDD505-2E9C-101B-9397-08002B2CF9AE}" pid="28" name="CWM8b487440e93311ef800031a4000030a4">
    <vt:lpwstr>CWMNVwditomh9hy8dbiMEhtVd2drWAxgJUlMrQ+mmDWFhzvEe58oeB1Lhf+Trxz1wUcCL+UlHFcSvbUDXfmWEpHYg==</vt:lpwstr>
  </property>
  <property fmtid="{D5CDD505-2E9C-101B-9397-08002B2CF9AE}" pid="29" name="CWMae2ea490ed0011ef80007fc400007fc4">
    <vt:lpwstr>CWM6F/h91B1UFNVZ8KQ2rK0rYjtK/CbMDmjEZGL/nXyKRSbqYPUZrz+2A+dQ5WVoDZuBH0vrqTX2rFmnojnr7XuXw==</vt:lpwstr>
  </property>
  <property fmtid="{D5CDD505-2E9C-101B-9397-08002B2CF9AE}" pid="30" name="CWM779e8960f37011ef8000439f0000429f">
    <vt:lpwstr>CWMtZ5T5z52x6LIjhzjqz0tH26Ilh74dXshtI4CEsIDbwNlOeaUyBkoelDVwYhE4YwZDmq75yJpn1hxWSKhoMPcOA==</vt:lpwstr>
  </property>
  <property fmtid="{D5CDD505-2E9C-101B-9397-08002B2CF9AE}" pid="31" name="CWM3fa105e0f4da11ef800005f6000005f6">
    <vt:lpwstr>CWMOngVHVinh6rtJLQDnZo60PcqDIKdSBexWuTldZwvtBtJVdZxOf9cGP90PE1v//+6tFTNxw/rZ579iW3PNEqD/Q==</vt:lpwstr>
  </property>
  <property fmtid="{D5CDD505-2E9C-101B-9397-08002B2CF9AE}" pid="32" name="CWMfdebaa20f50011ef80004dac00004dac">
    <vt:lpwstr>CWMIN9Dw3xCvdd0jtc28AtzBS75zDiRlsgyZoxMTCC943SC+QH8XnOnD/yx8DlHE1Y8aI0IkCRTunvPKfAV7ui2YA==</vt:lpwstr>
  </property>
  <property fmtid="{D5CDD505-2E9C-101B-9397-08002B2CF9AE}" pid="33" name="CWM12745890f5c211ef800005f6000005f6">
    <vt:lpwstr>CWMbxPj+G2r4atywyMtgZRR5KWAe3GzIheaBHZkuJ+HeH8UbdI5b+d/o25d7uSKwXvKey1UTqr1EnpW5hkpbbQjIw==</vt:lpwstr>
  </property>
  <property fmtid="{D5CDD505-2E9C-101B-9397-08002B2CF9AE}" pid="34" name="CWM93c1f2f03b7111f08000550800005508">
    <vt:lpwstr>CWMpT+7BTCjFRAFlQDRq7PyLFDX8nUJMPmUwG9OnyLUvBXpCxJk3F4ztNlId32hnv6luQZM5wK+4nwAJObH2RJTLQ==</vt:lpwstr>
  </property>
  <property fmtid="{D5CDD505-2E9C-101B-9397-08002B2CF9AE}" pid="35" name="CWM6bc177603c4011f080007f2300007e23">
    <vt:lpwstr>CWMqtUhjxjBpi/l70BcYQa4IRIt5DQpsS64mgdBVeRnMJbL5zWWFxTtGzIEGBxfWAKPJBKVVf1LsO1kt6Li38W/ug==</vt:lpwstr>
  </property>
  <property fmtid="{D5CDD505-2E9C-101B-9397-08002B2CF9AE}" pid="36" name="CWMca7db4303c6311f080000feb00000eeb">
    <vt:lpwstr>CWMfuq2S9pIGuPA0MJmuwqAE5tLael+gdoa/j/c2vb3oIOM4btHMsem7FFkMAxxb3PDiy+ZtI/gHHE5DRQ+nsIVww==</vt:lpwstr>
  </property>
  <property fmtid="{D5CDD505-2E9C-101B-9397-08002B2CF9AE}" pid="37" name="CWM32fa4a803c6611f08000550800005508">
    <vt:lpwstr>CWMHvo6c/6IbJXsaRha/fstXiG9lgc+D19/tkj9xHyBCNnERcEbuMNJd2ZR5UqurFb3rsJtz+Yokp0GLNHIcGM8wg==</vt:lpwstr>
  </property>
  <property fmtid="{D5CDD505-2E9C-101B-9397-08002B2CF9AE}" pid="38" name="CWM947f56c03cf611f080000feb00000eeb">
    <vt:lpwstr>CWMfdN8qQHZqHk+0QrSZrfRyrk2cuReP2Tyuv9G2+ETjWebkhlfXGh5d6ajGGeDPYRB+V2fB2idfHbNnu1wInImAA==</vt:lpwstr>
  </property>
  <property fmtid="{D5CDD505-2E9C-101B-9397-08002B2CF9AE}" pid="39" name="CWM0a21b0308c8e11f080001f2600001e26">
    <vt:lpwstr>CWMayP2DSwGVlpWDEbOPAXc1NYG0VoAJKyzIIsx76W42cfjPH6t/G8N2bMu109FNpEc8gmMuNVHiiPUavfUYVn/jQ==</vt:lpwstr>
  </property>
</Properties>
</file>