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5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D0CA0-F412-48D3-817E-66962A955A9D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53351-CDAC-4FF1-BA31-A54B9A8F81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69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53351-CDAC-4FF1-BA31-A54B9A8F81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28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#583</a:t>
            </a:r>
            <a:endParaRPr lang="en-US" b="1" dirty="0"/>
          </a:p>
          <a:p>
            <a:r>
              <a:rPr lang="en-US" b="1" dirty="0"/>
              <a:t>Reno, 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R5-194291</a:t>
            </a:r>
            <a:r>
              <a:rPr lang="fr-FR" b="1" dirty="0">
                <a:highlight>
                  <a:srgbClr val="FFFF00"/>
                </a:highlight>
              </a:rPr>
              <a:t>r1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  <a:p>
            <a:r>
              <a:rPr lang="en-US" sz="1400" dirty="0">
                <a:highlight>
                  <a:srgbClr val="FFFF00"/>
                </a:highlight>
              </a:rPr>
              <a:t>TT</a:t>
            </a:r>
            <a:r>
              <a:rPr lang="en-US" sz="1400" baseline="-25000" dirty="0">
                <a:highlight>
                  <a:srgbClr val="FFFF00"/>
                </a:highlight>
              </a:rPr>
              <a:t>UL CA</a:t>
            </a:r>
            <a:r>
              <a:rPr lang="en-US" sz="1400" dirty="0">
                <a:highlight>
                  <a:srgbClr val="FFFF00"/>
                </a:highlight>
              </a:rPr>
              <a:t> = TT</a:t>
            </a:r>
            <a:r>
              <a:rPr lang="en-US" sz="1400" baseline="-25000" dirty="0">
                <a:highlight>
                  <a:srgbClr val="FFFF00"/>
                </a:highlight>
              </a:rPr>
              <a:t>SINGLE for CA</a:t>
            </a:r>
            <a:r>
              <a:rPr lang="en-US" sz="1400" dirty="0">
                <a:highlight>
                  <a:srgbClr val="FFFF00"/>
                </a:highlight>
              </a:rPr>
              <a:t> configuration that aggregated BW ≤ 400MHz (agreed in R5-193750r1)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TS 38.521-2 SA FR2 TT after RAN5#82</a:t>
            </a:r>
          </a:p>
          <a:p>
            <a:pPr lvl="1"/>
            <a:r>
              <a:rPr lang="en-GB" dirty="0"/>
              <a:t>Removed Test methods</a:t>
            </a:r>
          </a:p>
          <a:p>
            <a:pPr lvl="1"/>
            <a:r>
              <a:rPr lang="en-GB" dirty="0"/>
              <a:t>DUT size separation</a:t>
            </a:r>
          </a:p>
          <a:p>
            <a:pPr lvl="1"/>
            <a:r>
              <a:rPr lang="en-GB" dirty="0"/>
              <a:t>MU values updates R5-192845</a:t>
            </a:r>
          </a:p>
          <a:p>
            <a:pPr lvl="2"/>
            <a:r>
              <a:rPr lang="en-GB" dirty="0"/>
              <a:t>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2"/>
            <a:r>
              <a:rPr lang="en-GB" dirty="0"/>
              <a:t>Spherical coverage Expanded uncertainty (TBD)</a:t>
            </a:r>
          </a:p>
          <a:p>
            <a:pPr lvl="2"/>
            <a:r>
              <a:rPr lang="en-US" dirty="0"/>
              <a:t>EIS Spherical coverage Expanded uncertainty</a:t>
            </a:r>
          </a:p>
          <a:p>
            <a:r>
              <a:rPr lang="en-GB" dirty="0"/>
              <a:t>TS 38.521-2 SA FR2 TT after RAN5 5GAH#5</a:t>
            </a:r>
          </a:p>
          <a:p>
            <a:pPr lvl="1"/>
            <a:r>
              <a:rPr lang="en-GB" dirty="0"/>
              <a:t>MU values updates R5-193465</a:t>
            </a:r>
          </a:p>
          <a:p>
            <a:pPr lvl="2"/>
            <a:r>
              <a:rPr lang="en-GB" dirty="0"/>
              <a:t>Spectrum Emission Mask</a:t>
            </a:r>
          </a:p>
          <a:p>
            <a:pPr lvl="2"/>
            <a:r>
              <a:rPr lang="en-US" dirty="0"/>
              <a:t>Reference sensitivity</a:t>
            </a:r>
            <a:endParaRPr lang="en-GB" dirty="0"/>
          </a:p>
          <a:p>
            <a:pPr lvl="2"/>
            <a:r>
              <a:rPr lang="en-US" dirty="0"/>
              <a:t>EIS Spherical coverage</a:t>
            </a:r>
            <a:endParaRPr lang="en-GB" dirty="0"/>
          </a:p>
          <a:p>
            <a:pPr lvl="1"/>
            <a:r>
              <a:rPr lang="en-GB" dirty="0"/>
              <a:t>Corresponding TT re-calculated except Spherical Coverage which is TBD pending multiple measurement analysis and TT ratio</a:t>
            </a:r>
          </a:p>
          <a:p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FR2 TT after RAN5#83</a:t>
            </a:r>
          </a:p>
          <a:p>
            <a:pPr lvl="1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MU values updates  in R5-194124r1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Spectrum Emission Mask</a:t>
            </a:r>
          </a:p>
          <a:p>
            <a:pPr lvl="1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Corresponding TT updated (R5-194127r2)</a:t>
            </a:r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endParaRPr lang="en-GB" dirty="0">
              <a:highlight>
                <a:srgbClr val="00FFFF"/>
              </a:highlight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4756</TotalTime>
  <Words>507</Words>
  <Application>Microsoft Office PowerPoint</Application>
  <PresentationFormat>On-screen Show (4:3)</PresentationFormat>
  <Paragraphs>59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210</cp:revision>
  <dcterms:created xsi:type="dcterms:W3CDTF">2018-05-23T08:39:00Z</dcterms:created>
  <dcterms:modified xsi:type="dcterms:W3CDTF">2019-05-16T23:30:41Z</dcterms:modified>
</cp:coreProperties>
</file>