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9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0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61" r:id="rId2"/>
    <p:sldId id="273" r:id="rId3"/>
    <p:sldId id="281" r:id="rId4"/>
    <p:sldId id="288" r:id="rId5"/>
    <p:sldId id="295" r:id="rId6"/>
    <p:sldId id="284" r:id="rId7"/>
    <p:sldId id="292" r:id="rId8"/>
    <p:sldId id="303" r:id="rId9"/>
    <p:sldId id="305" r:id="rId10"/>
    <p:sldId id="29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0066B3-E6D4-34F5-E52B-E9E92D60EDC0}" name="Ana Maria Penagos" initials="AP" userId="S::anamaria.penagos@femanpws.com::c9127463-03d9-4aac-9614-421e8b30cb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66"/>
    <a:srgbClr val="005588"/>
    <a:srgbClr val="B015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A78AEE-2E53-475F-A1BD-D1AA63F1FF55}" v="780" dt="2025-10-23T18:14:1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13" autoAdjust="0"/>
    <p:restoredTop sz="96247" autoAdjust="0"/>
  </p:normalViewPr>
  <p:slideViewPr>
    <p:cSldViewPr snapToGrid="0" showGuides="1">
      <p:cViewPr varScale="1">
        <p:scale>
          <a:sx n="92" d="100"/>
          <a:sy n="92" d="100"/>
        </p:scale>
        <p:origin x="283" y="72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Penagos" userId="c9127463-03d9-4aac-9614-421e8b30cb92" providerId="ADAL" clId="{2DE52F08-39B8-4F3E-9932-623ECAE73F1F}"/>
    <pc:docChg chg="undo custSel addSld delSld modSld sldOrd">
      <pc:chgData name="Ana Maria Penagos" userId="c9127463-03d9-4aac-9614-421e8b30cb92" providerId="ADAL" clId="{2DE52F08-39B8-4F3E-9932-623ECAE73F1F}" dt="2025-10-23T18:14:15.782" v="1731" actId="20577"/>
      <pc:docMkLst>
        <pc:docMk/>
      </pc:docMkLst>
      <pc:sldChg chg="addSp delSp modSp mod modClrScheme delDesignElem chgLayout">
        <pc:chgData name="Ana Maria Penagos" userId="c9127463-03d9-4aac-9614-421e8b30cb92" providerId="ADAL" clId="{2DE52F08-39B8-4F3E-9932-623ECAE73F1F}" dt="2025-10-22T13:51:24.511" v="1618" actId="403"/>
        <pc:sldMkLst>
          <pc:docMk/>
          <pc:sldMk cId="2149170256" sldId="273"/>
        </pc:sldMkLst>
        <pc:spChg chg="mod ord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2" creationId="{1B29C731-BBD9-43F5-2C3D-C8D0B4ED9D05}"/>
          </ac:spMkLst>
        </pc:spChg>
        <pc:spChg chg="add del mod ord">
          <ac:chgData name="Ana Maria Penagos" userId="c9127463-03d9-4aac-9614-421e8b30cb92" providerId="ADAL" clId="{2DE52F08-39B8-4F3E-9932-623ECAE73F1F}" dt="2025-10-22T13:50:25.533" v="1611"/>
          <ac:spMkLst>
            <pc:docMk/>
            <pc:sldMk cId="2149170256" sldId="273"/>
            <ac:spMk id="3" creationId="{22439CAD-2373-00E6-5FD2-20AD8462131C}"/>
          </ac:spMkLst>
        </pc:spChg>
        <pc:spChg chg="del mod ord">
          <ac:chgData name="Ana Maria Penagos" userId="c9127463-03d9-4aac-9614-421e8b30cb92" providerId="ADAL" clId="{2DE52F08-39B8-4F3E-9932-623ECAE73F1F}" dt="2025-10-22T13:48:22.135" v="1588" actId="26606"/>
          <ac:spMkLst>
            <pc:docMk/>
            <pc:sldMk cId="2149170256" sldId="273"/>
            <ac:spMk id="5" creationId="{C317816F-53D0-9C73-2DC1-3FB89EFC552F}"/>
          </ac:spMkLst>
        </pc:spChg>
        <pc:spChg chg="del">
          <ac:chgData name="Ana Maria Penagos" userId="c9127463-03d9-4aac-9614-421e8b30cb92" providerId="ADAL" clId="{2DE52F08-39B8-4F3E-9932-623ECAE73F1F}" dt="2025-10-22T13:45:57.058" v="1564" actId="26606"/>
          <ac:spMkLst>
            <pc:docMk/>
            <pc:sldMk cId="2149170256" sldId="273"/>
            <ac:spMk id="9" creationId="{1F7E4252-2F8C-4EA5-8B25-80F4D86EEA87}"/>
          </ac:spMkLst>
        </pc:spChg>
        <pc:spChg chg="del">
          <ac:chgData name="Ana Maria Penagos" userId="c9127463-03d9-4aac-9614-421e8b30cb92" providerId="ADAL" clId="{2DE52F08-39B8-4F3E-9932-623ECAE73F1F}" dt="2025-10-22T13:45:57.058" v="1564" actId="26606"/>
          <ac:spMkLst>
            <pc:docMk/>
            <pc:sldMk cId="2149170256" sldId="273"/>
            <ac:spMk id="10" creationId="{1AE682A4-5C0C-437A-88CB-93903D449D39}"/>
          </ac:spMkLst>
        </pc:spChg>
        <pc:spChg chg="del">
          <ac:chgData name="Ana Maria Penagos" userId="c9127463-03d9-4aac-9614-421e8b30cb92" providerId="ADAL" clId="{2DE52F08-39B8-4F3E-9932-623ECAE73F1F}" dt="2025-10-22T13:45:57.058" v="1564" actId="26606"/>
          <ac:spMkLst>
            <pc:docMk/>
            <pc:sldMk cId="2149170256" sldId="273"/>
            <ac:spMk id="11" creationId="{BCB0AB8E-3445-441A-B43E-CED27841E742}"/>
          </ac:spMkLst>
        </pc:spChg>
        <pc:spChg chg="del">
          <ac:chgData name="Ana Maria Penagos" userId="c9127463-03d9-4aac-9614-421e8b30cb92" providerId="ADAL" clId="{2DE52F08-39B8-4F3E-9932-623ECAE73F1F}" dt="2025-10-22T13:45:57.058" v="1564" actId="26606"/>
          <ac:spMkLst>
            <pc:docMk/>
            <pc:sldMk cId="2149170256" sldId="273"/>
            <ac:spMk id="13" creationId="{60202AA6-BAFE-417F-904D-4F7027D36D8B}"/>
          </ac:spMkLst>
        </pc:spChg>
        <pc:spChg chg="add del">
          <ac:chgData name="Ana Maria Penagos" userId="c9127463-03d9-4aac-9614-421e8b30cb92" providerId="ADAL" clId="{2DE52F08-39B8-4F3E-9932-623ECAE73F1F}" dt="2025-10-22T13:46:21.973" v="1570" actId="26606"/>
          <ac:spMkLst>
            <pc:docMk/>
            <pc:sldMk cId="2149170256" sldId="273"/>
            <ac:spMk id="18" creationId="{C89FDD9F-84AD-4824-89D2-9E286F5651E3}"/>
          </ac:spMkLst>
        </pc:spChg>
        <pc:spChg chg="add del">
          <ac:chgData name="Ana Maria Penagos" userId="c9127463-03d9-4aac-9614-421e8b30cb92" providerId="ADAL" clId="{2DE52F08-39B8-4F3E-9932-623ECAE73F1F}" dt="2025-10-22T13:46:21.973" v="1570" actId="26606"/>
          <ac:spMkLst>
            <pc:docMk/>
            <pc:sldMk cId="2149170256" sldId="273"/>
            <ac:spMk id="20" creationId="{0AFF99B9-09FA-411A-8B54-D714B2EE9A68}"/>
          </ac:spMkLst>
        </pc:spChg>
        <pc:spChg chg="add del">
          <ac:chgData name="Ana Maria Penagos" userId="c9127463-03d9-4aac-9614-421e8b30cb92" providerId="ADAL" clId="{2DE52F08-39B8-4F3E-9932-623ECAE73F1F}" dt="2025-10-22T13:46:21.973" v="1570" actId="26606"/>
          <ac:spMkLst>
            <pc:docMk/>
            <pc:sldMk cId="2149170256" sldId="273"/>
            <ac:spMk id="22" creationId="{7E6CE931-52B0-4AD0-991F-0648E313BF3A}"/>
          </ac:spMkLst>
        </pc:spChg>
        <pc:spChg chg="add del">
          <ac:chgData name="Ana Maria Penagos" userId="c9127463-03d9-4aac-9614-421e8b30cb92" providerId="ADAL" clId="{2DE52F08-39B8-4F3E-9932-623ECAE73F1F}" dt="2025-10-22T13:46:21.973" v="1570" actId="26606"/>
          <ac:spMkLst>
            <pc:docMk/>
            <pc:sldMk cId="2149170256" sldId="273"/>
            <ac:spMk id="24" creationId="{D138FED9-7840-470D-BB14-BF4696ADA7FC}"/>
          </ac:spMkLst>
        </pc:spChg>
        <pc:spChg chg="add del">
          <ac:chgData name="Ana Maria Penagos" userId="c9127463-03d9-4aac-9614-421e8b30cb92" providerId="ADAL" clId="{2DE52F08-39B8-4F3E-9932-623ECAE73F1F}" dt="2025-10-22T13:46:21.969" v="1569" actId="26606"/>
          <ac:spMkLst>
            <pc:docMk/>
            <pc:sldMk cId="2149170256" sldId="273"/>
            <ac:spMk id="29" creationId="{DD540830-1D5B-4124-AD19-E95C33AC238A}"/>
          </ac:spMkLst>
        </pc:spChg>
        <pc:spChg chg="add del">
          <ac:chgData name="Ana Maria Penagos" userId="c9127463-03d9-4aac-9614-421e8b30cb92" providerId="ADAL" clId="{2DE52F08-39B8-4F3E-9932-623ECAE73F1F}" dt="2025-10-22T13:46:21.969" v="1569" actId="26606"/>
          <ac:spMkLst>
            <pc:docMk/>
            <pc:sldMk cId="2149170256" sldId="273"/>
            <ac:spMk id="31" creationId="{8B1928F0-389D-4382-8440-F6150A01C75E}"/>
          </ac:spMkLst>
        </pc:spChg>
        <pc:spChg chg="add del">
          <ac:chgData name="Ana Maria Penagos" userId="c9127463-03d9-4aac-9614-421e8b30cb92" providerId="ADAL" clId="{2DE52F08-39B8-4F3E-9932-623ECAE73F1F}" dt="2025-10-22T13:46:21.969" v="1569" actId="26606"/>
          <ac:spMkLst>
            <pc:docMk/>
            <pc:sldMk cId="2149170256" sldId="273"/>
            <ac:spMk id="33" creationId="{DF9B0FBD-51D8-4E3C-9E78-429AE66768BB}"/>
          </ac:spMkLst>
        </pc:spChg>
        <pc:spChg chg="add del">
          <ac:chgData name="Ana Maria Penagos" userId="c9127463-03d9-4aac-9614-421e8b30cb92" providerId="ADAL" clId="{2DE52F08-39B8-4F3E-9932-623ECAE73F1F}" dt="2025-10-22T13:46:50.272" v="1571" actId="26606"/>
          <ac:spMkLst>
            <pc:docMk/>
            <pc:sldMk cId="2149170256" sldId="273"/>
            <ac:spMk id="35" creationId="{70B343FF-2E23-43A4-A06E-58C732FF51EF}"/>
          </ac:spMkLst>
        </pc:spChg>
        <pc:spChg chg="add del">
          <ac:chgData name="Ana Maria Penagos" userId="c9127463-03d9-4aac-9614-421e8b30cb92" providerId="ADAL" clId="{2DE52F08-39B8-4F3E-9932-623ECAE73F1F}" dt="2025-10-22T13:46:50.272" v="1571" actId="26606"/>
          <ac:spMkLst>
            <pc:docMk/>
            <pc:sldMk cId="2149170256" sldId="273"/>
            <ac:spMk id="36" creationId="{90471E06-C9EC-4B3D-9080-2D75FF3AFBD8}"/>
          </ac:spMkLst>
        </pc:spChg>
        <pc:spChg chg="add del">
          <ac:chgData name="Ana Maria Penagos" userId="c9127463-03d9-4aac-9614-421e8b30cb92" providerId="ADAL" clId="{2DE52F08-39B8-4F3E-9932-623ECAE73F1F}" dt="2025-10-22T13:46:50.272" v="1571" actId="26606"/>
          <ac:spMkLst>
            <pc:docMk/>
            <pc:sldMk cId="2149170256" sldId="273"/>
            <ac:spMk id="37" creationId="{6AF66A71-3CC4-4EE2-A759-0F0ACE6C4325}"/>
          </ac:spMkLst>
        </pc:spChg>
        <pc:spChg chg="add del">
          <ac:chgData name="Ana Maria Penagos" userId="c9127463-03d9-4aac-9614-421e8b30cb92" providerId="ADAL" clId="{2DE52F08-39B8-4F3E-9932-623ECAE73F1F}" dt="2025-10-22T13:47:00.705" v="1572" actId="26606"/>
          <ac:spMkLst>
            <pc:docMk/>
            <pc:sldMk cId="2149170256" sldId="273"/>
            <ac:spMk id="42" creationId="{C807F40B-215E-4016-86B5-D8D5B7CF77BD}"/>
          </ac:spMkLst>
        </pc:spChg>
        <pc:spChg chg="add del">
          <ac:chgData name="Ana Maria Penagos" userId="c9127463-03d9-4aac-9614-421e8b30cb92" providerId="ADAL" clId="{2DE52F08-39B8-4F3E-9932-623ECAE73F1F}" dt="2025-10-22T13:47:00.705" v="1572" actId="26606"/>
          <ac:spMkLst>
            <pc:docMk/>
            <pc:sldMk cId="2149170256" sldId="273"/>
            <ac:spMk id="44" creationId="{399666CB-33C7-4715-9945-065608444519}"/>
          </ac:spMkLst>
        </pc:spChg>
        <pc:spChg chg="add del">
          <ac:chgData name="Ana Maria Penagos" userId="c9127463-03d9-4aac-9614-421e8b30cb92" providerId="ADAL" clId="{2DE52F08-39B8-4F3E-9932-623ECAE73F1F}" dt="2025-10-22T13:47:00.705" v="1572" actId="26606"/>
          <ac:spMkLst>
            <pc:docMk/>
            <pc:sldMk cId="2149170256" sldId="273"/>
            <ac:spMk id="46" creationId="{AB134A2B-B40D-404D-89C2-5D5ED11065ED}"/>
          </ac:spMkLst>
        </pc:spChg>
        <pc:spChg chg="add del">
          <ac:chgData name="Ana Maria Penagos" userId="c9127463-03d9-4aac-9614-421e8b30cb92" providerId="ADAL" clId="{2DE52F08-39B8-4F3E-9932-623ECAE73F1F}" dt="2025-10-22T13:47:35.932" v="1577" actId="26606"/>
          <ac:spMkLst>
            <pc:docMk/>
            <pc:sldMk cId="2149170256" sldId="273"/>
            <ac:spMk id="51" creationId="{C89FDD9F-84AD-4824-89D2-9E286F5651E3}"/>
          </ac:spMkLst>
        </pc:spChg>
        <pc:spChg chg="add del">
          <ac:chgData name="Ana Maria Penagos" userId="c9127463-03d9-4aac-9614-421e8b30cb92" providerId="ADAL" clId="{2DE52F08-39B8-4F3E-9932-623ECAE73F1F}" dt="2025-10-22T13:47:35.932" v="1577" actId="26606"/>
          <ac:spMkLst>
            <pc:docMk/>
            <pc:sldMk cId="2149170256" sldId="273"/>
            <ac:spMk id="53" creationId="{0AFF99B9-09FA-411A-8B54-D714B2EE9A68}"/>
          </ac:spMkLst>
        </pc:spChg>
        <pc:spChg chg="add del">
          <ac:chgData name="Ana Maria Penagos" userId="c9127463-03d9-4aac-9614-421e8b30cb92" providerId="ADAL" clId="{2DE52F08-39B8-4F3E-9932-623ECAE73F1F}" dt="2025-10-22T13:47:35.932" v="1577" actId="26606"/>
          <ac:spMkLst>
            <pc:docMk/>
            <pc:sldMk cId="2149170256" sldId="273"/>
            <ac:spMk id="55" creationId="{7E6CE931-52B0-4AD0-991F-0648E313BF3A}"/>
          </ac:spMkLst>
        </pc:spChg>
        <pc:spChg chg="add del">
          <ac:chgData name="Ana Maria Penagos" userId="c9127463-03d9-4aac-9614-421e8b30cb92" providerId="ADAL" clId="{2DE52F08-39B8-4F3E-9932-623ECAE73F1F}" dt="2025-10-22T13:47:35.932" v="1577" actId="26606"/>
          <ac:spMkLst>
            <pc:docMk/>
            <pc:sldMk cId="2149170256" sldId="273"/>
            <ac:spMk id="57" creationId="{D138FED9-7840-470D-BB14-BF4696ADA7FC}"/>
          </ac:spMkLst>
        </pc:spChg>
        <pc:spChg chg="add del">
          <ac:chgData name="Ana Maria Penagos" userId="c9127463-03d9-4aac-9614-421e8b30cb92" providerId="ADAL" clId="{2DE52F08-39B8-4F3E-9932-623ECAE73F1F}" dt="2025-10-22T13:47:35.925" v="1576" actId="26606"/>
          <ac:spMkLst>
            <pc:docMk/>
            <pc:sldMk cId="2149170256" sldId="273"/>
            <ac:spMk id="62" creationId="{C89FDD9F-84AD-4824-89D2-9E286F5651E3}"/>
          </ac:spMkLst>
        </pc:spChg>
        <pc:spChg chg="add del">
          <ac:chgData name="Ana Maria Penagos" userId="c9127463-03d9-4aac-9614-421e8b30cb92" providerId="ADAL" clId="{2DE52F08-39B8-4F3E-9932-623ECAE73F1F}" dt="2025-10-22T13:47:35.925" v="1576" actId="26606"/>
          <ac:spMkLst>
            <pc:docMk/>
            <pc:sldMk cId="2149170256" sldId="273"/>
            <ac:spMk id="64" creationId="{0AFF99B9-09FA-411A-8B54-D714B2EE9A68}"/>
          </ac:spMkLst>
        </pc:spChg>
        <pc:spChg chg="add del">
          <ac:chgData name="Ana Maria Penagos" userId="c9127463-03d9-4aac-9614-421e8b30cb92" providerId="ADAL" clId="{2DE52F08-39B8-4F3E-9932-623ECAE73F1F}" dt="2025-10-22T13:47:35.925" v="1576" actId="26606"/>
          <ac:spMkLst>
            <pc:docMk/>
            <pc:sldMk cId="2149170256" sldId="273"/>
            <ac:spMk id="66" creationId="{7E6CE931-52B0-4AD0-991F-0648E313BF3A}"/>
          </ac:spMkLst>
        </pc:spChg>
        <pc:spChg chg="add del">
          <ac:chgData name="Ana Maria Penagos" userId="c9127463-03d9-4aac-9614-421e8b30cb92" providerId="ADAL" clId="{2DE52F08-39B8-4F3E-9932-623ECAE73F1F}" dt="2025-10-22T13:47:35.925" v="1576" actId="26606"/>
          <ac:spMkLst>
            <pc:docMk/>
            <pc:sldMk cId="2149170256" sldId="273"/>
            <ac:spMk id="68" creationId="{D138FED9-7840-470D-BB14-BF4696ADA7FC}"/>
          </ac:spMkLst>
        </pc:spChg>
        <pc:spChg chg="add del">
          <ac:chgData name="Ana Maria Penagos" userId="c9127463-03d9-4aac-9614-421e8b30cb92" providerId="ADAL" clId="{2DE52F08-39B8-4F3E-9932-623ECAE73F1F}" dt="2025-10-22T13:50:20.396" v="1609" actId="700"/>
          <ac:spMkLst>
            <pc:docMk/>
            <pc:sldMk cId="2149170256" sldId="273"/>
            <ac:spMk id="70" creationId="{1F7E4252-2F8C-4EA5-8B25-80F4D86EEA87}"/>
          </ac:spMkLst>
        </pc:spChg>
        <pc:spChg chg="add del">
          <ac:chgData name="Ana Maria Penagos" userId="c9127463-03d9-4aac-9614-421e8b30cb92" providerId="ADAL" clId="{2DE52F08-39B8-4F3E-9932-623ECAE73F1F}" dt="2025-10-22T13:50:20.396" v="1609" actId="700"/>
          <ac:spMkLst>
            <pc:docMk/>
            <pc:sldMk cId="2149170256" sldId="273"/>
            <ac:spMk id="71" creationId="{1AE682A4-5C0C-437A-88CB-93903D449D39}"/>
          </ac:spMkLst>
        </pc:spChg>
        <pc:spChg chg="add del">
          <ac:chgData name="Ana Maria Penagos" userId="c9127463-03d9-4aac-9614-421e8b30cb92" providerId="ADAL" clId="{2DE52F08-39B8-4F3E-9932-623ECAE73F1F}" dt="2025-10-22T13:50:20.396" v="1609" actId="700"/>
          <ac:spMkLst>
            <pc:docMk/>
            <pc:sldMk cId="2149170256" sldId="273"/>
            <ac:spMk id="72" creationId="{BCB0AB8E-3445-441A-B43E-CED27841E742}"/>
          </ac:spMkLst>
        </pc:spChg>
        <pc:spChg chg="add del">
          <ac:chgData name="Ana Maria Penagos" userId="c9127463-03d9-4aac-9614-421e8b30cb92" providerId="ADAL" clId="{2DE52F08-39B8-4F3E-9932-623ECAE73F1F}" dt="2025-10-22T13:50:20.396" v="1609" actId="700"/>
          <ac:spMkLst>
            <pc:docMk/>
            <pc:sldMk cId="2149170256" sldId="273"/>
            <ac:spMk id="73" creationId="{60202AA6-BAFE-417F-904D-4F7027D36D8B}"/>
          </ac:spMkLst>
        </pc:spChg>
        <pc:spChg chg="add del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84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90" creationId="{329FDD08-42D8-4AFF-90E5-5DAA5BC4CBD8}"/>
          </ac:spMkLst>
        </pc:spChg>
        <pc:spChg chg="add">
          <ac:chgData name="Ana Maria Penagos" userId="c9127463-03d9-4aac-9614-421e8b30cb92" providerId="ADAL" clId="{2DE52F08-39B8-4F3E-9932-623ECAE73F1F}" dt="2025-10-22T13:50:35.700" v="1612" actId="26606"/>
          <ac:spMkLst>
            <pc:docMk/>
            <pc:sldMk cId="2149170256" sldId="273"/>
            <ac:spMk id="92" creationId="{D6CEF2A9-EF08-4FB3-AFFB-C5F77AB6E028}"/>
          </ac:spMkLst>
        </pc:spChg>
        <pc:spChg chg="add del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94" creationId="{4109C3C2-C0A8-4559-8462-8007573DF44C}"/>
          </ac:spMkLst>
        </pc:spChg>
        <pc:spChg chg="add del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96" creationId="{4C535542-B72A-4DE0-BE5A-5EA00508C77D}"/>
          </ac:spMkLst>
        </pc:spChg>
        <pc:spChg chg="add">
          <ac:chgData name="Ana Maria Penagos" userId="c9127463-03d9-4aac-9614-421e8b30cb92" providerId="ADAL" clId="{2DE52F08-39B8-4F3E-9932-623ECAE73F1F}" dt="2025-10-22T13:50:35.700" v="1612" actId="26606"/>
          <ac:spMkLst>
            <pc:docMk/>
            <pc:sldMk cId="2149170256" sldId="273"/>
            <ac:spMk id="98" creationId="{11DF0705-615B-4CF3-A16F-8C14680D8BA6}"/>
          </ac:spMkLst>
        </pc:spChg>
        <pc:spChg chg="add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107" creationId="{B9C04DC5-313B-4FE4-B868-5672A376419F}"/>
          </ac:spMkLst>
        </pc:spChg>
        <pc:spChg chg="add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113" creationId="{329FDD08-42D8-4AFF-90E5-5DAA5BC4CBD8}"/>
          </ac:spMkLst>
        </pc:spChg>
        <pc:spChg chg="add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117" creationId="{0AFF99B9-09FA-411A-8B54-D714B2EE9A68}"/>
          </ac:spMkLst>
        </pc:spChg>
        <pc:spChg chg="add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119" creationId="{7E6CE931-52B0-4AD0-991F-0648E313BF3A}"/>
          </ac:spMkLst>
        </pc:spChg>
        <pc:spChg chg="add">
          <ac:chgData name="Ana Maria Penagos" userId="c9127463-03d9-4aac-9614-421e8b30cb92" providerId="ADAL" clId="{2DE52F08-39B8-4F3E-9932-623ECAE73F1F}" dt="2025-10-22T13:50:48.537" v="1613" actId="26606"/>
          <ac:spMkLst>
            <pc:docMk/>
            <pc:sldMk cId="2149170256" sldId="273"/>
            <ac:spMk id="121" creationId="{D138FED9-7840-470D-BB14-BF4696ADA7FC}"/>
          </ac:spMkLst>
        </pc:spChg>
        <pc:graphicFrameChg chg="add mod ord modGraphic">
          <ac:chgData name="Ana Maria Penagos" userId="c9127463-03d9-4aac-9614-421e8b30cb92" providerId="ADAL" clId="{2DE52F08-39B8-4F3E-9932-623ECAE73F1F}" dt="2025-10-22T13:51:24.511" v="1618" actId="403"/>
          <ac:graphicFrameMkLst>
            <pc:docMk/>
            <pc:sldMk cId="2149170256" sldId="273"/>
            <ac:graphicFrameMk id="75" creationId="{18CC62D0-3C37-BB0D-5D08-3859079B8365}"/>
          </ac:graphicFrameMkLst>
        </pc:graphicFrameChg>
        <pc:picChg chg="add mod">
          <ac:chgData name="Ana Maria Penagos" userId="c9127463-03d9-4aac-9614-421e8b30cb92" providerId="ADAL" clId="{2DE52F08-39B8-4F3E-9932-623ECAE73F1F}" dt="2025-10-22T13:50:25.533" v="1611"/>
          <ac:picMkLst>
            <pc:docMk/>
            <pc:sldMk cId="2149170256" sldId="273"/>
            <ac:picMk id="4" creationId="{59DB0528-E260-574E-FAD4-12F33CD5D4BA}"/>
          </ac:picMkLst>
        </pc:picChg>
        <pc:picChg chg="del mod ord">
          <ac:chgData name="Ana Maria Penagos" userId="c9127463-03d9-4aac-9614-421e8b30cb92" providerId="ADAL" clId="{2DE52F08-39B8-4F3E-9932-623ECAE73F1F}" dt="2025-10-22T13:50:23.661" v="1610" actId="21"/>
          <ac:picMkLst>
            <pc:docMk/>
            <pc:sldMk cId="2149170256" sldId="273"/>
            <ac:picMk id="7" creationId="{59DB0528-E260-574E-FAD4-12F33CD5D4BA}"/>
          </ac:picMkLst>
        </pc:picChg>
        <pc:picChg chg="add">
          <ac:chgData name="Ana Maria Penagos" userId="c9127463-03d9-4aac-9614-421e8b30cb92" providerId="ADAL" clId="{2DE52F08-39B8-4F3E-9932-623ECAE73F1F}" dt="2025-10-22T13:50:35.700" v="1612" actId="26606"/>
          <ac:picMkLst>
            <pc:docMk/>
            <pc:sldMk cId="2149170256" sldId="273"/>
            <ac:picMk id="82" creationId="{DBABC971-8D40-4A4F-AC60-28B9172789B9}"/>
          </ac:picMkLst>
        </pc:picChg>
        <pc:picChg chg="add">
          <ac:chgData name="Ana Maria Penagos" userId="c9127463-03d9-4aac-9614-421e8b30cb92" providerId="ADAL" clId="{2DE52F08-39B8-4F3E-9932-623ECAE73F1F}" dt="2025-10-22T13:50:35.700" v="1612" actId="26606"/>
          <ac:picMkLst>
            <pc:docMk/>
            <pc:sldMk cId="2149170256" sldId="273"/>
            <ac:picMk id="86" creationId="{791AE23E-90C9-4963-96E2-8DADBFC3BC09}"/>
          </ac:picMkLst>
        </pc:picChg>
        <pc:picChg chg="add">
          <ac:chgData name="Ana Maria Penagos" userId="c9127463-03d9-4aac-9614-421e8b30cb92" providerId="ADAL" clId="{2DE52F08-39B8-4F3E-9932-623ECAE73F1F}" dt="2025-10-22T13:50:35.700" v="1612" actId="26606"/>
          <ac:picMkLst>
            <pc:docMk/>
            <pc:sldMk cId="2149170256" sldId="273"/>
            <ac:picMk id="88" creationId="{C5F93E90-4379-4AAC-B021-E5FA6D974AED}"/>
          </ac:picMkLst>
        </pc:picChg>
      </pc:sldChg>
      <pc:sldChg chg="modSp del mod">
        <pc:chgData name="Ana Maria Penagos" userId="c9127463-03d9-4aac-9614-421e8b30cb92" providerId="ADAL" clId="{2DE52F08-39B8-4F3E-9932-623ECAE73F1F}" dt="2025-10-23T14:16:44.425" v="1720" actId="47"/>
        <pc:sldMkLst>
          <pc:docMk/>
          <pc:sldMk cId="1057147498" sldId="274"/>
        </pc:sldMkLst>
        <pc:spChg chg="mod">
          <ac:chgData name="Ana Maria Penagos" userId="c9127463-03d9-4aac-9614-421e8b30cb92" providerId="ADAL" clId="{2DE52F08-39B8-4F3E-9932-623ECAE73F1F}" dt="2025-10-22T13:51:45.869" v="1622" actId="20577"/>
          <ac:spMkLst>
            <pc:docMk/>
            <pc:sldMk cId="1057147498" sldId="274"/>
            <ac:spMk id="4" creationId="{D2C44D77-C255-972B-F6E1-9D839DD8DBF2}"/>
          </ac:spMkLst>
        </pc:spChg>
      </pc:sldChg>
      <pc:sldChg chg="modSp">
        <pc:chgData name="Ana Maria Penagos" userId="c9127463-03d9-4aac-9614-421e8b30cb92" providerId="ADAL" clId="{2DE52F08-39B8-4F3E-9932-623ECAE73F1F}" dt="2025-10-22T13:43:45.770" v="1553" actId="2711"/>
        <pc:sldMkLst>
          <pc:docMk/>
          <pc:sldMk cId="4196475210" sldId="281"/>
        </pc:sldMkLst>
        <pc:graphicFrameChg chg="mod">
          <ac:chgData name="Ana Maria Penagos" userId="c9127463-03d9-4aac-9614-421e8b30cb92" providerId="ADAL" clId="{2DE52F08-39B8-4F3E-9932-623ECAE73F1F}" dt="2025-10-22T13:43:45.770" v="1553" actId="2711"/>
          <ac:graphicFrameMkLst>
            <pc:docMk/>
            <pc:sldMk cId="4196475210" sldId="281"/>
            <ac:graphicFrameMk id="4" creationId="{A4F98FA3-8232-F464-B109-7AA2E436ACBB}"/>
          </ac:graphicFrameMkLst>
        </pc:graphicFrameChg>
      </pc:sldChg>
      <pc:sldChg chg="modSp mod">
        <pc:chgData name="Ana Maria Penagos" userId="c9127463-03d9-4aac-9614-421e8b30cb92" providerId="ADAL" clId="{2DE52F08-39B8-4F3E-9932-623ECAE73F1F}" dt="2025-10-22T13:42:03.353" v="1547" actId="2711"/>
        <pc:sldMkLst>
          <pc:docMk/>
          <pc:sldMk cId="2576406742" sldId="284"/>
        </pc:sldMkLst>
        <pc:graphicFrameChg chg="mod modGraphic">
          <ac:chgData name="Ana Maria Penagos" userId="c9127463-03d9-4aac-9614-421e8b30cb92" providerId="ADAL" clId="{2DE52F08-39B8-4F3E-9932-623ECAE73F1F}" dt="2025-10-22T13:42:03.353" v="1547" actId="2711"/>
          <ac:graphicFrameMkLst>
            <pc:docMk/>
            <pc:sldMk cId="2576406742" sldId="284"/>
            <ac:graphicFrameMk id="6" creationId="{9E5B4B40-3A26-2878-2631-B3DF097768D1}"/>
          </ac:graphicFrameMkLst>
        </pc:graphicFrameChg>
      </pc:sldChg>
      <pc:sldChg chg="modSp mod">
        <pc:chgData name="Ana Maria Penagos" userId="c9127463-03d9-4aac-9614-421e8b30cb92" providerId="ADAL" clId="{2DE52F08-39B8-4F3E-9932-623ECAE73F1F}" dt="2025-10-22T13:44:25.735" v="1559" actId="20577"/>
        <pc:sldMkLst>
          <pc:docMk/>
          <pc:sldMk cId="752384357" sldId="288"/>
        </pc:sldMkLst>
        <pc:graphicFrameChg chg="mod modGraphic">
          <ac:chgData name="Ana Maria Penagos" userId="c9127463-03d9-4aac-9614-421e8b30cb92" providerId="ADAL" clId="{2DE52F08-39B8-4F3E-9932-623ECAE73F1F}" dt="2025-10-22T13:44:25.735" v="1559" actId="20577"/>
          <ac:graphicFrameMkLst>
            <pc:docMk/>
            <pc:sldMk cId="752384357" sldId="288"/>
            <ac:graphicFrameMk id="7" creationId="{BE4AA94C-BEC8-F991-7C33-F818FC95D459}"/>
          </ac:graphicFrameMkLst>
        </pc:graphicFrameChg>
      </pc:sldChg>
      <pc:sldChg chg="modSp mod">
        <pc:chgData name="Ana Maria Penagos" userId="c9127463-03d9-4aac-9614-421e8b30cb92" providerId="ADAL" clId="{2DE52F08-39B8-4F3E-9932-623ECAE73F1F}" dt="2025-10-22T13:42:48.343" v="1550" actId="20577"/>
        <pc:sldMkLst>
          <pc:docMk/>
          <pc:sldMk cId="2195823970" sldId="292"/>
        </pc:sldMkLst>
        <pc:spChg chg="mod">
          <ac:chgData name="Ana Maria Penagos" userId="c9127463-03d9-4aac-9614-421e8b30cb92" providerId="ADAL" clId="{2DE52F08-39B8-4F3E-9932-623ECAE73F1F}" dt="2025-10-21T18:40:27.526" v="378" actId="207"/>
          <ac:spMkLst>
            <pc:docMk/>
            <pc:sldMk cId="2195823970" sldId="292"/>
            <ac:spMk id="2" creationId="{68716BB9-07B2-D977-E34F-D6C61235977F}"/>
          </ac:spMkLst>
        </pc:spChg>
        <pc:graphicFrameChg chg="mod modGraphic">
          <ac:chgData name="Ana Maria Penagos" userId="c9127463-03d9-4aac-9614-421e8b30cb92" providerId="ADAL" clId="{2DE52F08-39B8-4F3E-9932-623ECAE73F1F}" dt="2025-10-22T13:42:48.343" v="1550" actId="20577"/>
          <ac:graphicFrameMkLst>
            <pc:docMk/>
            <pc:sldMk cId="2195823970" sldId="292"/>
            <ac:graphicFrameMk id="14" creationId="{868B75C9-6321-E806-84FC-96EC1D92E956}"/>
          </ac:graphicFrameMkLst>
        </pc:graphicFrameChg>
      </pc:sldChg>
      <pc:sldChg chg="modSp del mod">
        <pc:chgData name="Ana Maria Penagos" userId="c9127463-03d9-4aac-9614-421e8b30cb92" providerId="ADAL" clId="{2DE52F08-39B8-4F3E-9932-623ECAE73F1F}" dt="2025-10-21T19:00:36.740" v="414" actId="47"/>
        <pc:sldMkLst>
          <pc:docMk/>
          <pc:sldMk cId="226041550" sldId="293"/>
        </pc:sldMkLst>
      </pc:sldChg>
      <pc:sldChg chg="addSp delSp modSp del mod">
        <pc:chgData name="Ana Maria Penagos" userId="c9127463-03d9-4aac-9614-421e8b30cb92" providerId="ADAL" clId="{2DE52F08-39B8-4F3E-9932-623ECAE73F1F}" dt="2025-10-21T19:20:46.011" v="542" actId="47"/>
        <pc:sldMkLst>
          <pc:docMk/>
          <pc:sldMk cId="2117846983" sldId="294"/>
        </pc:sldMkLst>
      </pc:sldChg>
      <pc:sldChg chg="addSp delSp modSp mod setBg addAnim delAnim">
        <pc:chgData name="Ana Maria Penagos" userId="c9127463-03d9-4aac-9614-421e8b30cb92" providerId="ADAL" clId="{2DE52F08-39B8-4F3E-9932-623ECAE73F1F}" dt="2025-10-22T13:34:30.902" v="1313" actId="26606"/>
        <pc:sldMkLst>
          <pc:docMk/>
          <pc:sldMk cId="1606489847" sldId="295"/>
        </pc:sldMkLst>
        <pc:spChg chg="mod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2" creationId="{47BC1696-8FF8-F53E-2F38-E0FB878FB9DD}"/>
          </ac:spMkLst>
        </pc:spChg>
        <pc:spChg chg="del">
          <ac:chgData name="Ana Maria Penagos" userId="c9127463-03d9-4aac-9614-421e8b30cb92" providerId="ADAL" clId="{2DE52F08-39B8-4F3E-9932-623ECAE73F1F}" dt="2025-10-22T12:47:51.701" v="864" actId="478"/>
          <ac:spMkLst>
            <pc:docMk/>
            <pc:sldMk cId="1606489847" sldId="295"/>
            <ac:spMk id="3" creationId="{EA11FEC3-3631-744E-3A49-59CA9B3C4153}"/>
          </ac:spMkLst>
        </pc:spChg>
        <pc:spChg chg="del">
          <ac:chgData name="Ana Maria Penagos" userId="c9127463-03d9-4aac-9614-421e8b30cb92" providerId="ADAL" clId="{2DE52F08-39B8-4F3E-9932-623ECAE73F1F}" dt="2025-10-22T12:47:54.253" v="866" actId="478"/>
          <ac:spMkLst>
            <pc:docMk/>
            <pc:sldMk cId="1606489847" sldId="295"/>
            <ac:spMk id="5" creationId="{DDCBF7C0-8181-A530-883C-FB02572011AB}"/>
          </ac:spMkLst>
        </pc:spChg>
        <pc:spChg chg="del">
          <ac:chgData name="Ana Maria Penagos" userId="c9127463-03d9-4aac-9614-421e8b30cb92" providerId="ADAL" clId="{2DE52F08-39B8-4F3E-9932-623ECAE73F1F}" dt="2025-10-22T12:47:52.894" v="865" actId="478"/>
          <ac:spMkLst>
            <pc:docMk/>
            <pc:sldMk cId="1606489847" sldId="295"/>
            <ac:spMk id="6" creationId="{792A9772-4DBA-1AEE-D4F3-3EF0FFAC4AC2}"/>
          </ac:spMkLst>
        </pc:spChg>
        <pc:spChg chg="add del">
          <ac:chgData name="Ana Maria Penagos" userId="c9127463-03d9-4aac-9614-421e8b30cb92" providerId="ADAL" clId="{2DE52F08-39B8-4F3E-9932-623ECAE73F1F}" dt="2025-10-22T12:48:18.381" v="869" actId="26606"/>
          <ac:spMkLst>
            <pc:docMk/>
            <pc:sldMk cId="1606489847" sldId="295"/>
            <ac:spMk id="16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2:48:18.381" v="869" actId="26606"/>
          <ac:spMkLst>
            <pc:docMk/>
            <pc:sldMk cId="1606489847" sldId="295"/>
            <ac:spMk id="22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2:48:18.381" v="869" actId="26606"/>
          <ac:spMkLst>
            <pc:docMk/>
            <pc:sldMk cId="1606489847" sldId="295"/>
            <ac:spMk id="24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2:48:18.381" v="869" actId="26606"/>
          <ac:spMkLst>
            <pc:docMk/>
            <pc:sldMk cId="1606489847" sldId="295"/>
            <ac:spMk id="26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2:48:18.381" v="869" actId="26606"/>
          <ac:spMkLst>
            <pc:docMk/>
            <pc:sldMk cId="1606489847" sldId="295"/>
            <ac:spMk id="28" creationId="{24F1DC13-C830-4B86-A9C6-927F5C55DBD7}"/>
          </ac:spMkLst>
        </pc:spChg>
        <pc:spChg chg="add del">
          <ac:chgData name="Ana Maria Penagos" userId="c9127463-03d9-4aac-9614-421e8b30cb92" providerId="ADAL" clId="{2DE52F08-39B8-4F3E-9932-623ECAE73F1F}" dt="2025-10-22T12:48:23.554" v="871" actId="26606"/>
          <ac:spMkLst>
            <pc:docMk/>
            <pc:sldMk cId="1606489847" sldId="295"/>
            <ac:spMk id="32" creationId="{8F54B2FB-3F54-4350-8D1B-F86D677CA7ED}"/>
          </ac:spMkLst>
        </pc:spChg>
        <pc:spChg chg="add del">
          <ac:chgData name="Ana Maria Penagos" userId="c9127463-03d9-4aac-9614-421e8b30cb92" providerId="ADAL" clId="{2DE52F08-39B8-4F3E-9932-623ECAE73F1F}" dt="2025-10-22T12:48:23.554" v="871" actId="26606"/>
          <ac:spMkLst>
            <pc:docMk/>
            <pc:sldMk cId="1606489847" sldId="295"/>
            <ac:spMk id="35" creationId="{DDB56DB5-0324-4F79-9AB8-CB18C1DC8743}"/>
          </ac:spMkLst>
        </pc:spChg>
        <pc:spChg chg="add del">
          <ac:chgData name="Ana Maria Penagos" userId="c9127463-03d9-4aac-9614-421e8b30cb92" providerId="ADAL" clId="{2DE52F08-39B8-4F3E-9932-623ECAE73F1F}" dt="2025-10-22T12:49:46.318" v="879" actId="26606"/>
          <ac:spMkLst>
            <pc:docMk/>
            <pc:sldMk cId="1606489847" sldId="295"/>
            <ac:spMk id="39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2:49:46.318" v="879" actId="26606"/>
          <ac:spMkLst>
            <pc:docMk/>
            <pc:sldMk cId="1606489847" sldId="295"/>
            <ac:spMk id="42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2:49:46.318" v="879" actId="26606"/>
          <ac:spMkLst>
            <pc:docMk/>
            <pc:sldMk cId="1606489847" sldId="295"/>
            <ac:spMk id="43" creationId="{C9583823-2AA3-46EB-A803-287EC900BC41}"/>
          </ac:spMkLst>
        </pc:spChg>
        <pc:spChg chg="add del">
          <ac:chgData name="Ana Maria Penagos" userId="c9127463-03d9-4aac-9614-421e8b30cb92" providerId="ADAL" clId="{2DE52F08-39B8-4F3E-9932-623ECAE73F1F}" dt="2025-10-22T12:49:46.318" v="879" actId="26606"/>
          <ac:spMkLst>
            <pc:docMk/>
            <pc:sldMk cId="1606489847" sldId="295"/>
            <ac:spMk id="44" creationId="{CA87D9D8-42FB-4157-A365-AD97CC6BAFEC}"/>
          </ac:spMkLst>
        </pc:spChg>
        <pc:spChg chg="add del">
          <ac:chgData name="Ana Maria Penagos" userId="c9127463-03d9-4aac-9614-421e8b30cb92" providerId="ADAL" clId="{2DE52F08-39B8-4F3E-9932-623ECAE73F1F}" dt="2025-10-22T12:49:46.318" v="879" actId="26606"/>
          <ac:spMkLst>
            <pc:docMk/>
            <pc:sldMk cId="1606489847" sldId="295"/>
            <ac:spMk id="45" creationId="{2E6028E3-4806-4E1D-A24F-F8166F67F411}"/>
          </ac:spMkLst>
        </pc:spChg>
        <pc:spChg chg="add del">
          <ac:chgData name="Ana Maria Penagos" userId="c9127463-03d9-4aac-9614-421e8b30cb92" providerId="ADAL" clId="{2DE52F08-39B8-4F3E-9932-623ECAE73F1F}" dt="2025-10-22T12:49:46.303" v="878" actId="26606"/>
          <ac:spMkLst>
            <pc:docMk/>
            <pc:sldMk cId="1606489847" sldId="295"/>
            <ac:spMk id="54" creationId="{8F54B2FB-3F54-4350-8D1B-F86D677CA7ED}"/>
          </ac:spMkLst>
        </pc:spChg>
        <pc:spChg chg="add del">
          <ac:chgData name="Ana Maria Penagos" userId="c9127463-03d9-4aac-9614-421e8b30cb92" providerId="ADAL" clId="{2DE52F08-39B8-4F3E-9932-623ECAE73F1F}" dt="2025-10-22T12:49:46.303" v="878" actId="26606"/>
          <ac:spMkLst>
            <pc:docMk/>
            <pc:sldMk cId="1606489847" sldId="295"/>
            <ac:spMk id="60" creationId="{DDB56DB5-0324-4F79-9AB8-CB18C1DC8743}"/>
          </ac:spMkLst>
        </pc:spChg>
        <pc:spChg chg="add del">
          <ac:chgData name="Ana Maria Penagos" userId="c9127463-03d9-4aac-9614-421e8b30cb92" providerId="ADAL" clId="{2DE52F08-39B8-4F3E-9932-623ECAE73F1F}" dt="2025-10-22T12:49:46.303" v="878" actId="26606"/>
          <ac:spMkLst>
            <pc:docMk/>
            <pc:sldMk cId="1606489847" sldId="295"/>
            <ac:spMk id="62" creationId="{C91B2AEB-9C03-4291-82DB-27D351F311F4}"/>
          </ac:spMkLst>
        </pc:spChg>
        <pc:spChg chg="add del">
          <ac:chgData name="Ana Maria Penagos" userId="c9127463-03d9-4aac-9614-421e8b30cb92" providerId="ADAL" clId="{2DE52F08-39B8-4F3E-9932-623ECAE73F1F}" dt="2025-10-22T12:52:49.785" v="884" actId="26606"/>
          <ac:spMkLst>
            <pc:docMk/>
            <pc:sldMk cId="1606489847" sldId="295"/>
            <ac:spMk id="64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2:52:49.785" v="884" actId="26606"/>
          <ac:spMkLst>
            <pc:docMk/>
            <pc:sldMk cId="1606489847" sldId="295"/>
            <ac:spMk id="66" creationId="{24F1DC13-C830-4B86-A9C6-927F5C55DBD7}"/>
          </ac:spMkLst>
        </pc:spChg>
        <pc:spChg chg="add del">
          <ac:chgData name="Ana Maria Penagos" userId="c9127463-03d9-4aac-9614-421e8b30cb92" providerId="ADAL" clId="{2DE52F08-39B8-4F3E-9932-623ECAE73F1F}" dt="2025-10-22T12:52:49.785" v="884" actId="26606"/>
          <ac:spMkLst>
            <pc:docMk/>
            <pc:sldMk cId="1606489847" sldId="295"/>
            <ac:spMk id="68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2:52:49.785" v="884" actId="26606"/>
          <ac:spMkLst>
            <pc:docMk/>
            <pc:sldMk cId="1606489847" sldId="295"/>
            <ac:spMk id="71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2:52:49.785" v="884" actId="26606"/>
          <ac:spMkLst>
            <pc:docMk/>
            <pc:sldMk cId="1606489847" sldId="295"/>
            <ac:spMk id="72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2:52:49.770" v="883" actId="26606"/>
          <ac:spMkLst>
            <pc:docMk/>
            <pc:sldMk cId="1606489847" sldId="295"/>
            <ac:spMk id="81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2:52:49.770" v="883" actId="26606"/>
          <ac:spMkLst>
            <pc:docMk/>
            <pc:sldMk cId="1606489847" sldId="295"/>
            <ac:spMk id="87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2:52:49.770" v="883" actId="26606"/>
          <ac:spMkLst>
            <pc:docMk/>
            <pc:sldMk cId="1606489847" sldId="295"/>
            <ac:spMk id="89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2:52:49.770" v="883" actId="26606"/>
          <ac:spMkLst>
            <pc:docMk/>
            <pc:sldMk cId="1606489847" sldId="295"/>
            <ac:spMk id="91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2:52:49.770" v="883" actId="26606"/>
          <ac:spMkLst>
            <pc:docMk/>
            <pc:sldMk cId="1606489847" sldId="295"/>
            <ac:spMk id="93" creationId="{24F1DC13-C830-4B86-A9C6-927F5C55DBD7}"/>
          </ac:spMkLst>
        </pc:spChg>
        <pc:spChg chg="add del">
          <ac:chgData name="Ana Maria Penagos" userId="c9127463-03d9-4aac-9614-421e8b30cb92" providerId="ADAL" clId="{2DE52F08-39B8-4F3E-9932-623ECAE73F1F}" dt="2025-10-22T12:53:02.005" v="888" actId="26606"/>
          <ac:spMkLst>
            <pc:docMk/>
            <pc:sldMk cId="1606489847" sldId="295"/>
            <ac:spMk id="97" creationId="{8F54B2FB-3F54-4350-8D1B-F86D677CA7ED}"/>
          </ac:spMkLst>
        </pc:spChg>
        <pc:spChg chg="add del">
          <ac:chgData name="Ana Maria Penagos" userId="c9127463-03d9-4aac-9614-421e8b30cb92" providerId="ADAL" clId="{2DE52F08-39B8-4F3E-9932-623ECAE73F1F}" dt="2025-10-22T12:53:02.005" v="888" actId="26606"/>
          <ac:spMkLst>
            <pc:docMk/>
            <pc:sldMk cId="1606489847" sldId="295"/>
            <ac:spMk id="100" creationId="{DDB56DB5-0324-4F79-9AB8-CB18C1DC8743}"/>
          </ac:spMkLst>
        </pc:spChg>
        <pc:spChg chg="add del">
          <ac:chgData name="Ana Maria Penagos" userId="c9127463-03d9-4aac-9614-421e8b30cb92" providerId="ADAL" clId="{2DE52F08-39B8-4F3E-9932-623ECAE73F1F}" dt="2025-10-22T12:53:02.005" v="888" actId="26606"/>
          <ac:spMkLst>
            <pc:docMk/>
            <pc:sldMk cId="1606489847" sldId="295"/>
            <ac:spMk id="101" creationId="{C91B2AEB-9C03-4291-82DB-27D351F311F4}"/>
          </ac:spMkLst>
        </pc:spChg>
        <pc:spChg chg="add del">
          <ac:chgData name="Ana Maria Penagos" userId="c9127463-03d9-4aac-9614-421e8b30cb92" providerId="ADAL" clId="{2DE52F08-39B8-4F3E-9932-623ECAE73F1F}" dt="2025-10-22T12:53:01.992" v="887" actId="26606"/>
          <ac:spMkLst>
            <pc:docMk/>
            <pc:sldMk cId="1606489847" sldId="295"/>
            <ac:spMk id="110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2:53:01.992" v="887" actId="26606"/>
          <ac:spMkLst>
            <pc:docMk/>
            <pc:sldMk cId="1606489847" sldId="295"/>
            <ac:spMk id="116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2:53:01.992" v="887" actId="26606"/>
          <ac:spMkLst>
            <pc:docMk/>
            <pc:sldMk cId="1606489847" sldId="295"/>
            <ac:spMk id="118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2:53:01.992" v="887" actId="26606"/>
          <ac:spMkLst>
            <pc:docMk/>
            <pc:sldMk cId="1606489847" sldId="295"/>
            <ac:spMk id="120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2:53:01.992" v="887" actId="26606"/>
          <ac:spMkLst>
            <pc:docMk/>
            <pc:sldMk cId="1606489847" sldId="295"/>
            <ac:spMk id="122" creationId="{24F1DC13-C830-4B86-A9C6-927F5C55DBD7}"/>
          </ac:spMkLst>
        </pc:spChg>
        <pc:spChg chg="add del">
          <ac:chgData name="Ana Maria Penagos" userId="c9127463-03d9-4aac-9614-421e8b30cb92" providerId="ADAL" clId="{2DE52F08-39B8-4F3E-9932-623ECAE73F1F}" dt="2025-10-22T12:53:11.640" v="889" actId="26606"/>
          <ac:spMkLst>
            <pc:docMk/>
            <pc:sldMk cId="1606489847" sldId="295"/>
            <ac:spMk id="126" creationId="{8F54B2FB-3F54-4350-8D1B-F86D677CA7ED}"/>
          </ac:spMkLst>
        </pc:spChg>
        <pc:spChg chg="add del">
          <ac:chgData name="Ana Maria Penagos" userId="c9127463-03d9-4aac-9614-421e8b30cb92" providerId="ADAL" clId="{2DE52F08-39B8-4F3E-9932-623ECAE73F1F}" dt="2025-10-22T12:53:11.640" v="889" actId="26606"/>
          <ac:spMkLst>
            <pc:docMk/>
            <pc:sldMk cId="1606489847" sldId="295"/>
            <ac:spMk id="129" creationId="{DDB56DB5-0324-4F79-9AB8-CB18C1DC8743}"/>
          </ac:spMkLst>
        </pc:spChg>
        <pc:spChg chg="add del">
          <ac:chgData name="Ana Maria Penagos" userId="c9127463-03d9-4aac-9614-421e8b30cb92" providerId="ADAL" clId="{2DE52F08-39B8-4F3E-9932-623ECAE73F1F}" dt="2025-10-22T12:53:28.341" v="893" actId="26606"/>
          <ac:spMkLst>
            <pc:docMk/>
            <pc:sldMk cId="1606489847" sldId="295"/>
            <ac:spMk id="138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2:53:28.341" v="893" actId="26606"/>
          <ac:spMkLst>
            <pc:docMk/>
            <pc:sldMk cId="1606489847" sldId="295"/>
            <ac:spMk id="144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2:53:28.341" v="893" actId="26606"/>
          <ac:spMkLst>
            <pc:docMk/>
            <pc:sldMk cId="1606489847" sldId="295"/>
            <ac:spMk id="146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2:53:28.341" v="893" actId="26606"/>
          <ac:spMkLst>
            <pc:docMk/>
            <pc:sldMk cId="1606489847" sldId="295"/>
            <ac:spMk id="148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2:53:28.341" v="893" actId="26606"/>
          <ac:spMkLst>
            <pc:docMk/>
            <pc:sldMk cId="1606489847" sldId="295"/>
            <ac:spMk id="150" creationId="{24F1DC13-C830-4B86-A9C6-927F5C55DBD7}"/>
          </ac:spMkLst>
        </pc:spChg>
        <pc:spChg chg="add del">
          <ac:chgData name="Ana Maria Penagos" userId="c9127463-03d9-4aac-9614-421e8b30cb92" providerId="ADAL" clId="{2DE52F08-39B8-4F3E-9932-623ECAE73F1F}" dt="2025-10-22T12:55:14.940" v="907" actId="26606"/>
          <ac:spMkLst>
            <pc:docMk/>
            <pc:sldMk cId="1606489847" sldId="295"/>
            <ac:spMk id="159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2:55:14.940" v="907" actId="26606"/>
          <ac:spMkLst>
            <pc:docMk/>
            <pc:sldMk cId="1606489847" sldId="295"/>
            <ac:spMk id="165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2:55:14.940" v="907" actId="26606"/>
          <ac:spMkLst>
            <pc:docMk/>
            <pc:sldMk cId="1606489847" sldId="295"/>
            <ac:spMk id="167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2:55:14.940" v="907" actId="26606"/>
          <ac:spMkLst>
            <pc:docMk/>
            <pc:sldMk cId="1606489847" sldId="295"/>
            <ac:spMk id="169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2:55:14.940" v="907" actId="26606"/>
          <ac:spMkLst>
            <pc:docMk/>
            <pc:sldMk cId="1606489847" sldId="295"/>
            <ac:spMk id="171" creationId="{24F1DC13-C830-4B86-A9C6-927F5C55DBD7}"/>
          </ac:spMkLst>
        </pc:spChg>
        <pc:spChg chg="add del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180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186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188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190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192" creationId="{24F1DC13-C830-4B86-A9C6-927F5C55DBD7}"/>
          </ac:spMkLst>
        </pc:spChg>
        <pc:spChg chg="add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201" creationId="{8F54B2FB-3F54-4350-8D1B-F86D677CA7ED}"/>
          </ac:spMkLst>
        </pc:spChg>
        <pc:spChg chg="add">
          <ac:chgData name="Ana Maria Penagos" userId="c9127463-03d9-4aac-9614-421e8b30cb92" providerId="ADAL" clId="{2DE52F08-39B8-4F3E-9932-623ECAE73F1F}" dt="2025-10-22T13:34:30.902" v="1313" actId="26606"/>
          <ac:spMkLst>
            <pc:docMk/>
            <pc:sldMk cId="1606489847" sldId="295"/>
            <ac:spMk id="207" creationId="{DDB56DB5-0324-4F79-9AB8-CB18C1DC8743}"/>
          </ac:spMkLst>
        </pc:spChg>
        <pc:picChg chg="add del mod">
          <ac:chgData name="Ana Maria Penagos" userId="c9127463-03d9-4aac-9614-421e8b30cb92" providerId="ADAL" clId="{2DE52F08-39B8-4F3E-9932-623ECAE73F1F}" dt="2025-10-22T12:49:33.710" v="874" actId="478"/>
          <ac:picMkLst>
            <pc:docMk/>
            <pc:sldMk cId="1606489847" sldId="295"/>
            <ac:picMk id="7" creationId="{767CC932-287D-EE34-6302-13ABF05947FE}"/>
          </ac:picMkLst>
        </pc:picChg>
        <pc:picChg chg="add del">
          <ac:chgData name="Ana Maria Penagos" userId="c9127463-03d9-4aac-9614-421e8b30cb92" providerId="ADAL" clId="{2DE52F08-39B8-4F3E-9932-623ECAE73F1F}" dt="2025-10-22T12:52:29.719" v="880" actId="478"/>
          <ac:picMkLst>
            <pc:docMk/>
            <pc:sldMk cId="1606489847" sldId="295"/>
            <ac:picMk id="9" creationId="{56758589-67C1-F1C2-8B6A-04413239A2D5}"/>
          </ac:picMkLst>
        </pc:picChg>
        <pc:picChg chg="add del mod">
          <ac:chgData name="Ana Maria Penagos" userId="c9127463-03d9-4aac-9614-421e8b30cb92" providerId="ADAL" clId="{2DE52F08-39B8-4F3E-9932-623ECAE73F1F}" dt="2025-10-22T12:53:24.801" v="891" actId="478"/>
          <ac:picMkLst>
            <pc:docMk/>
            <pc:sldMk cId="1606489847" sldId="295"/>
            <ac:picMk id="11" creationId="{DAA9B03E-A98F-18F1-829B-EA2D516025DE}"/>
          </ac:picMkLst>
        </pc:picChg>
        <pc:picChg chg="add del">
          <ac:chgData name="Ana Maria Penagos" userId="c9127463-03d9-4aac-9614-421e8b30cb92" providerId="ADAL" clId="{2DE52F08-39B8-4F3E-9932-623ECAE73F1F}" dt="2025-10-22T12:48:18.381" v="869" actId="26606"/>
          <ac:picMkLst>
            <pc:docMk/>
            <pc:sldMk cId="1606489847" sldId="295"/>
            <ac:picMk id="12" creationId="{7594FC8B-8CD2-407F-94F1-9C71F5AEC2B6}"/>
          </ac:picMkLst>
        </pc:picChg>
        <pc:picChg chg="add del">
          <ac:chgData name="Ana Maria Penagos" userId="c9127463-03d9-4aac-9614-421e8b30cb92" providerId="ADAL" clId="{2DE52F08-39B8-4F3E-9932-623ECAE73F1F}" dt="2025-10-22T12:48:18.381" v="869" actId="26606"/>
          <ac:picMkLst>
            <pc:docMk/>
            <pc:sldMk cId="1606489847" sldId="295"/>
            <ac:picMk id="14" creationId="{DBABC971-8D40-4A4F-AC60-28B9172789B9}"/>
          </ac:picMkLst>
        </pc:picChg>
        <pc:picChg chg="add del mod">
          <ac:chgData name="Ana Maria Penagos" userId="c9127463-03d9-4aac-9614-421e8b30cb92" providerId="ADAL" clId="{2DE52F08-39B8-4F3E-9932-623ECAE73F1F}" dt="2025-10-22T12:54:07.086" v="901" actId="21"/>
          <ac:picMkLst>
            <pc:docMk/>
            <pc:sldMk cId="1606489847" sldId="295"/>
            <ac:picMk id="15" creationId="{AED8F46B-997C-2B4E-94FE-5E0B1CAFC08A}"/>
          </ac:picMkLst>
        </pc:picChg>
        <pc:picChg chg="add mod">
          <ac:chgData name="Ana Maria Penagos" userId="c9127463-03d9-4aac-9614-421e8b30cb92" providerId="ADAL" clId="{2DE52F08-39B8-4F3E-9932-623ECAE73F1F}" dt="2025-10-22T12:55:20.455" v="908" actId="27614"/>
          <ac:picMkLst>
            <pc:docMk/>
            <pc:sldMk cId="1606489847" sldId="295"/>
            <ac:picMk id="17" creationId="{DF2BF573-6DC0-4AE7-008D-756B3A6A7CD3}"/>
          </ac:picMkLst>
        </pc:picChg>
        <pc:picChg chg="add del">
          <ac:chgData name="Ana Maria Penagos" userId="c9127463-03d9-4aac-9614-421e8b30cb92" providerId="ADAL" clId="{2DE52F08-39B8-4F3E-9932-623ECAE73F1F}" dt="2025-10-22T12:48:18.381" v="869" actId="26606"/>
          <ac:picMkLst>
            <pc:docMk/>
            <pc:sldMk cId="1606489847" sldId="295"/>
            <ac:picMk id="18" creationId="{791AE23E-90C9-4963-96E2-8DADBFC3BC09}"/>
          </ac:picMkLst>
        </pc:picChg>
        <pc:picChg chg="add del">
          <ac:chgData name="Ana Maria Penagos" userId="c9127463-03d9-4aac-9614-421e8b30cb92" providerId="ADAL" clId="{2DE52F08-39B8-4F3E-9932-623ECAE73F1F}" dt="2025-10-22T12:48:23.554" v="871" actId="26606"/>
          <ac:picMkLst>
            <pc:docMk/>
            <pc:sldMk cId="1606489847" sldId="295"/>
            <ac:picMk id="30" creationId="{AA085689-791F-4B8F-9F30-12415B97D366}"/>
          </ac:picMkLst>
        </pc:picChg>
        <pc:picChg chg="add del">
          <ac:chgData name="Ana Maria Penagos" userId="c9127463-03d9-4aac-9614-421e8b30cb92" providerId="ADAL" clId="{2DE52F08-39B8-4F3E-9932-623ECAE73F1F}" dt="2025-10-22T12:48:23.554" v="871" actId="26606"/>
          <ac:picMkLst>
            <pc:docMk/>
            <pc:sldMk cId="1606489847" sldId="295"/>
            <ac:picMk id="31" creationId="{AA3FED7F-6821-47C0-A464-E9278B24129E}"/>
          </ac:picMkLst>
        </pc:picChg>
        <pc:picChg chg="add del">
          <ac:chgData name="Ana Maria Penagos" userId="c9127463-03d9-4aac-9614-421e8b30cb92" providerId="ADAL" clId="{2DE52F08-39B8-4F3E-9932-623ECAE73F1F}" dt="2025-10-22T12:48:23.554" v="871" actId="26606"/>
          <ac:picMkLst>
            <pc:docMk/>
            <pc:sldMk cId="1606489847" sldId="295"/>
            <ac:picMk id="33" creationId="{561B34F5-88E5-4711-BC16-3005C29AD7C6}"/>
          </ac:picMkLst>
        </pc:picChg>
        <pc:picChg chg="add del">
          <ac:chgData name="Ana Maria Penagos" userId="c9127463-03d9-4aac-9614-421e8b30cb92" providerId="ADAL" clId="{2DE52F08-39B8-4F3E-9932-623ECAE73F1F}" dt="2025-10-22T12:48:23.554" v="871" actId="26606"/>
          <ac:picMkLst>
            <pc:docMk/>
            <pc:sldMk cId="1606489847" sldId="295"/>
            <ac:picMk id="34" creationId="{4F3661D0-2268-4D3E-88BA-0647BCBE33AF}"/>
          </ac:picMkLst>
        </pc:picChg>
        <pc:picChg chg="add">
          <ac:chgData name="Ana Maria Penagos" userId="c9127463-03d9-4aac-9614-421e8b30cb92" providerId="ADAL" clId="{2DE52F08-39B8-4F3E-9932-623ECAE73F1F}" dt="2025-10-22T12:48:23.591" v="872" actId="26606"/>
          <ac:picMkLst>
            <pc:docMk/>
            <pc:sldMk cId="1606489847" sldId="295"/>
            <ac:picMk id="38" creationId="{DBABC971-8D40-4A4F-AC60-28B9172789B9}"/>
          </ac:picMkLst>
        </pc:picChg>
        <pc:picChg chg="add del">
          <ac:chgData name="Ana Maria Penagos" userId="c9127463-03d9-4aac-9614-421e8b30cb92" providerId="ADAL" clId="{2DE52F08-39B8-4F3E-9932-623ECAE73F1F}" dt="2025-10-22T12:49:41.602" v="876" actId="26606"/>
          <ac:picMkLst>
            <pc:docMk/>
            <pc:sldMk cId="1606489847" sldId="295"/>
            <ac:picMk id="40" creationId="{791AE23E-90C9-4963-96E2-8DADBFC3BC09}"/>
          </ac:picMkLst>
        </pc:picChg>
        <pc:picChg chg="add">
          <ac:chgData name="Ana Maria Penagos" userId="c9127463-03d9-4aac-9614-421e8b30cb92" providerId="ADAL" clId="{2DE52F08-39B8-4F3E-9932-623ECAE73F1F}" dt="2025-10-22T12:48:23.591" v="872" actId="26606"/>
          <ac:picMkLst>
            <pc:docMk/>
            <pc:sldMk cId="1606489847" sldId="295"/>
            <ac:picMk id="41" creationId="{C5F93E90-4379-4AAC-B021-E5FA6D974AED}"/>
          </ac:picMkLst>
        </pc:picChg>
        <pc:picChg chg="del">
          <ac:chgData name="Ana Maria Penagos" userId="c9127463-03d9-4aac-9614-421e8b30cb92" providerId="ADAL" clId="{2DE52F08-39B8-4F3E-9932-623ECAE73F1F}" dt="2025-10-22T12:49:46.303" v="878" actId="26606"/>
          <ac:picMkLst>
            <pc:docMk/>
            <pc:sldMk cId="1606489847" sldId="295"/>
            <ac:picMk id="56" creationId="{561B34F5-88E5-4711-BC16-3005C29AD7C6}"/>
          </ac:picMkLst>
        </pc:picChg>
        <pc:picChg chg="del">
          <ac:chgData name="Ana Maria Penagos" userId="c9127463-03d9-4aac-9614-421e8b30cb92" providerId="ADAL" clId="{2DE52F08-39B8-4F3E-9932-623ECAE73F1F}" dt="2025-10-22T12:53:02.005" v="888" actId="26606"/>
          <ac:picMkLst>
            <pc:docMk/>
            <pc:sldMk cId="1606489847" sldId="295"/>
            <ac:picMk id="96" creationId="{AA3FED7F-6821-47C0-A464-E9278B24129E}"/>
          </ac:picMkLst>
        </pc:picChg>
        <pc:picChg chg="add del">
          <ac:chgData name="Ana Maria Penagos" userId="c9127463-03d9-4aac-9614-421e8b30cb92" providerId="ADAL" clId="{2DE52F08-39B8-4F3E-9932-623ECAE73F1F}" dt="2025-10-22T12:53:02.005" v="888" actId="26606"/>
          <ac:picMkLst>
            <pc:docMk/>
            <pc:sldMk cId="1606489847" sldId="295"/>
            <ac:picMk id="98" creationId="{561B34F5-88E5-4711-BC16-3005C29AD7C6}"/>
          </ac:picMkLst>
        </pc:picChg>
        <pc:picChg chg="del">
          <ac:chgData name="Ana Maria Penagos" userId="c9127463-03d9-4aac-9614-421e8b30cb92" providerId="ADAL" clId="{2DE52F08-39B8-4F3E-9932-623ECAE73F1F}" dt="2025-10-22T12:53:02.005" v="888" actId="26606"/>
          <ac:picMkLst>
            <pc:docMk/>
            <pc:sldMk cId="1606489847" sldId="295"/>
            <ac:picMk id="99" creationId="{4F3661D0-2268-4D3E-88BA-0647BCBE33AF}"/>
          </ac:picMkLst>
        </pc:picChg>
        <pc:picChg chg="del">
          <ac:chgData name="Ana Maria Penagos" userId="c9127463-03d9-4aac-9614-421e8b30cb92" providerId="ADAL" clId="{2DE52F08-39B8-4F3E-9932-623ECAE73F1F}" dt="2025-10-22T12:53:01.992" v="887" actId="26606"/>
          <ac:picMkLst>
            <pc:docMk/>
            <pc:sldMk cId="1606489847" sldId="295"/>
            <ac:picMk id="106" creationId="{7594FC8B-8CD2-407F-94F1-9C71F5AEC2B6}"/>
          </ac:picMkLst>
        </pc:picChg>
        <pc:picChg chg="add">
          <ac:chgData name="Ana Maria Penagos" userId="c9127463-03d9-4aac-9614-421e8b30cb92" providerId="ADAL" clId="{2DE52F08-39B8-4F3E-9932-623ECAE73F1F}" dt="2025-10-22T12:53:11.640" v="889" actId="26606"/>
          <ac:picMkLst>
            <pc:docMk/>
            <pc:sldMk cId="1606489847" sldId="295"/>
            <ac:picMk id="142" creationId="{C5F93E90-4379-4AAC-B021-E5FA6D974AED}"/>
          </ac:picMkLst>
        </pc:picChg>
        <pc:picChg chg="del">
          <ac:chgData name="Ana Maria Penagos" userId="c9127463-03d9-4aac-9614-421e8b30cb92" providerId="ADAL" clId="{2DE52F08-39B8-4F3E-9932-623ECAE73F1F}" dt="2025-10-22T13:34:30.902" v="1313" actId="26606"/>
          <ac:picMkLst>
            <pc:docMk/>
            <pc:sldMk cId="1606489847" sldId="295"/>
            <ac:picMk id="182" creationId="{791AE23E-90C9-4963-96E2-8DADBFC3BC09}"/>
          </ac:picMkLst>
        </pc:picChg>
        <pc:picChg chg="add">
          <ac:chgData name="Ana Maria Penagos" userId="c9127463-03d9-4aac-9614-421e8b30cb92" providerId="ADAL" clId="{2DE52F08-39B8-4F3E-9932-623ECAE73F1F}" dt="2025-10-22T13:34:30.902" v="1313" actId="26606"/>
          <ac:picMkLst>
            <pc:docMk/>
            <pc:sldMk cId="1606489847" sldId="295"/>
            <ac:picMk id="205" creationId="{4F3661D0-2268-4D3E-88BA-0647BCBE33AF}"/>
          </ac:picMkLst>
        </pc:picChg>
      </pc:sldChg>
      <pc:sldChg chg="modSp mod">
        <pc:chgData name="Ana Maria Penagos" userId="c9127463-03d9-4aac-9614-421e8b30cb92" providerId="ADAL" clId="{2DE52F08-39B8-4F3E-9932-623ECAE73F1F}" dt="2025-10-23T14:32:19.722" v="1722" actId="114"/>
        <pc:sldMkLst>
          <pc:docMk/>
          <pc:sldMk cId="4255138488" sldId="296"/>
        </pc:sldMkLst>
        <pc:spChg chg="mod">
          <ac:chgData name="Ana Maria Penagos" userId="c9127463-03d9-4aac-9614-421e8b30cb92" providerId="ADAL" clId="{2DE52F08-39B8-4F3E-9932-623ECAE73F1F}" dt="2025-10-23T14:32:19.722" v="1722" actId="114"/>
          <ac:spMkLst>
            <pc:docMk/>
            <pc:sldMk cId="4255138488" sldId="296"/>
            <ac:spMk id="3" creationId="{43A5C196-FDEC-6719-BC75-D074FABD8644}"/>
          </ac:spMkLst>
        </pc:spChg>
      </pc:sldChg>
      <pc:sldChg chg="addSp delSp modSp add del mod ord setBg">
        <pc:chgData name="Ana Maria Penagos" userId="c9127463-03d9-4aac-9614-421e8b30cb92" providerId="ADAL" clId="{2DE52F08-39B8-4F3E-9932-623ECAE73F1F}" dt="2025-10-21T18:37:11.885" v="346" actId="47"/>
        <pc:sldMkLst>
          <pc:docMk/>
          <pc:sldMk cId="3823583847" sldId="297"/>
        </pc:sldMkLst>
      </pc:sldChg>
      <pc:sldChg chg="addSp delSp modSp add del mod setBg">
        <pc:chgData name="Ana Maria Penagos" userId="c9127463-03d9-4aac-9614-421e8b30cb92" providerId="ADAL" clId="{2DE52F08-39B8-4F3E-9932-623ECAE73F1F}" dt="2025-10-21T19:20:46.011" v="542" actId="47"/>
        <pc:sldMkLst>
          <pc:docMk/>
          <pc:sldMk cId="2272118218" sldId="298"/>
        </pc:sldMkLst>
      </pc:sldChg>
      <pc:sldChg chg="delSp modSp add del mod">
        <pc:chgData name="Ana Maria Penagos" userId="c9127463-03d9-4aac-9614-421e8b30cb92" providerId="ADAL" clId="{2DE52F08-39B8-4F3E-9932-623ECAE73F1F}" dt="2025-10-21T19:20:46.011" v="542" actId="47"/>
        <pc:sldMkLst>
          <pc:docMk/>
          <pc:sldMk cId="1136450204" sldId="299"/>
        </pc:sldMkLst>
      </pc:sldChg>
      <pc:sldChg chg="addSp delSp modSp add del mod">
        <pc:chgData name="Ana Maria Penagos" userId="c9127463-03d9-4aac-9614-421e8b30cb92" providerId="ADAL" clId="{2DE52F08-39B8-4F3E-9932-623ECAE73F1F}" dt="2025-10-21T19:20:46.011" v="542" actId="47"/>
        <pc:sldMkLst>
          <pc:docMk/>
          <pc:sldMk cId="154265799" sldId="300"/>
        </pc:sldMkLst>
      </pc:sldChg>
      <pc:sldChg chg="addSp delSp modSp add del mod ord setBg setClrOvrMap delDesignElem chgLayout">
        <pc:chgData name="Ana Maria Penagos" userId="c9127463-03d9-4aac-9614-421e8b30cb92" providerId="ADAL" clId="{2DE52F08-39B8-4F3E-9932-623ECAE73F1F}" dt="2025-10-22T13:26:20.585" v="1269" actId="47"/>
        <pc:sldMkLst>
          <pc:docMk/>
          <pc:sldMk cId="4278228986" sldId="301"/>
        </pc:sldMkLst>
        <pc:spChg chg="del mod ord">
          <ac:chgData name="Ana Maria Penagos" userId="c9127463-03d9-4aac-9614-421e8b30cb92" providerId="ADAL" clId="{2DE52F08-39B8-4F3E-9932-623ECAE73F1F}" dt="2025-10-22T12:56:56.362" v="919" actId="700"/>
          <ac:spMkLst>
            <pc:docMk/>
            <pc:sldMk cId="4278228986" sldId="301"/>
            <ac:spMk id="2" creationId="{CE46ACA4-D3E4-B849-BBD6-78E51BFA25B0}"/>
          </ac:spMkLst>
        </pc:spChg>
        <pc:spChg chg="add del mod ord">
          <ac:chgData name="Ana Maria Penagos" userId="c9127463-03d9-4aac-9614-421e8b30cb92" providerId="ADAL" clId="{2DE52F08-39B8-4F3E-9932-623ECAE73F1F}" dt="2025-10-22T12:57:03.148" v="920" actId="700"/>
          <ac:spMkLst>
            <pc:docMk/>
            <pc:sldMk cId="4278228986" sldId="301"/>
            <ac:spMk id="5" creationId="{8372140F-25C3-DEE7-08A2-F42AED6C05F2}"/>
          </ac:spMkLst>
        </pc:spChg>
        <pc:spChg chg="add del mod ord">
          <ac:chgData name="Ana Maria Penagos" userId="c9127463-03d9-4aac-9614-421e8b30cb92" providerId="ADAL" clId="{2DE52F08-39B8-4F3E-9932-623ECAE73F1F}" dt="2025-10-22T12:57:03.148" v="920" actId="700"/>
          <ac:spMkLst>
            <pc:docMk/>
            <pc:sldMk cId="4278228986" sldId="301"/>
            <ac:spMk id="6" creationId="{150821D2-2996-B0BA-4AB5-C9E3AB1F3CC8}"/>
          </ac:spMkLst>
        </pc:spChg>
        <pc:spChg chg="add del mod ord">
          <ac:chgData name="Ana Maria Penagos" userId="c9127463-03d9-4aac-9614-421e8b30cb92" providerId="ADAL" clId="{2DE52F08-39B8-4F3E-9932-623ECAE73F1F}" dt="2025-10-22T12:57:03.148" v="920" actId="700"/>
          <ac:spMkLst>
            <pc:docMk/>
            <pc:sldMk cId="4278228986" sldId="301"/>
            <ac:spMk id="7" creationId="{8CBA5A0F-2ED5-CC5C-AD33-7B4888078083}"/>
          </ac:spMkLst>
        </pc:spChg>
        <pc:spChg chg="add mod ord">
          <ac:chgData name="Ana Maria Penagos" userId="c9127463-03d9-4aac-9614-421e8b30cb92" providerId="ADAL" clId="{2DE52F08-39B8-4F3E-9932-623ECAE73F1F}" dt="2025-10-22T12:58:15.531" v="934" actId="26606"/>
          <ac:spMkLst>
            <pc:docMk/>
            <pc:sldMk cId="4278228986" sldId="301"/>
            <ac:spMk id="8" creationId="{857A26AA-6650-B2CE-D6C3-0F4F14EF8CD6}"/>
          </ac:spMkLst>
        </pc:spChg>
        <pc:spChg chg="add del mod ord">
          <ac:chgData name="Ana Maria Penagos" userId="c9127463-03d9-4aac-9614-421e8b30cb92" providerId="ADAL" clId="{2DE52F08-39B8-4F3E-9932-623ECAE73F1F}" dt="2025-10-22T12:57:53.365" v="933" actId="1032"/>
          <ac:spMkLst>
            <pc:docMk/>
            <pc:sldMk cId="4278228986" sldId="301"/>
            <ac:spMk id="9" creationId="{48E0B2FD-E7FD-09DE-0C94-F364329DD5D2}"/>
          </ac:spMkLst>
        </pc:spChg>
        <pc:spChg chg="add">
          <ac:chgData name="Ana Maria Penagos" userId="c9127463-03d9-4aac-9614-421e8b30cb92" providerId="ADAL" clId="{2DE52F08-39B8-4F3E-9932-623ECAE73F1F}" dt="2025-10-22T12:58:15.531" v="934" actId="26606"/>
          <ac:spMkLst>
            <pc:docMk/>
            <pc:sldMk cId="4278228986" sldId="301"/>
            <ac:spMk id="13" creationId="{DD540830-1D5B-4124-AD19-E95C33AC238A}"/>
          </ac:spMkLst>
        </pc:spChg>
        <pc:spChg chg="add">
          <ac:chgData name="Ana Maria Penagos" userId="c9127463-03d9-4aac-9614-421e8b30cb92" providerId="ADAL" clId="{2DE52F08-39B8-4F3E-9932-623ECAE73F1F}" dt="2025-10-22T12:58:15.531" v="934" actId="26606"/>
          <ac:spMkLst>
            <pc:docMk/>
            <pc:sldMk cId="4278228986" sldId="301"/>
            <ac:spMk id="14" creationId="{8B1928F0-389D-4382-8440-F6150A01C75E}"/>
          </ac:spMkLst>
        </pc:spChg>
        <pc:spChg chg="add">
          <ac:chgData name="Ana Maria Penagos" userId="c9127463-03d9-4aac-9614-421e8b30cb92" providerId="ADAL" clId="{2DE52F08-39B8-4F3E-9932-623ECAE73F1F}" dt="2025-10-22T12:58:15.531" v="934" actId="26606"/>
          <ac:spMkLst>
            <pc:docMk/>
            <pc:sldMk cId="4278228986" sldId="301"/>
            <ac:spMk id="15" creationId="{DF9B0FBD-51D8-4E3C-9E78-429AE66768BB}"/>
          </ac:spMkLst>
        </pc:spChg>
        <pc:spChg chg="add del mod">
          <ac:chgData name="Ana Maria Penagos" userId="c9127463-03d9-4aac-9614-421e8b30cb92" providerId="ADAL" clId="{2DE52F08-39B8-4F3E-9932-623ECAE73F1F}" dt="2025-10-22T12:58:58.014" v="936"/>
          <ac:spMkLst>
            <pc:docMk/>
            <pc:sldMk cId="4278228986" sldId="301"/>
            <ac:spMk id="16" creationId="{BC2C0C49-23F5-97D7-567B-325D47A759E2}"/>
          </ac:spMkLst>
        </pc:spChg>
        <pc:spChg chg="add del">
          <ac:chgData name="Ana Maria Penagos" userId="c9127463-03d9-4aac-9614-421e8b30cb92" providerId="ADAL" clId="{2DE52F08-39B8-4F3E-9932-623ECAE73F1F}" dt="2025-10-22T12:56:17.021" v="915" actId="26606"/>
          <ac:spMkLst>
            <pc:docMk/>
            <pc:sldMk cId="4278228986" sldId="301"/>
            <ac:spMk id="30" creationId="{1653AB08-C531-42A8-AA8D-C2ABAE87CCE6}"/>
          </ac:spMkLst>
        </pc:spChg>
        <pc:spChg chg="add del">
          <ac:chgData name="Ana Maria Penagos" userId="c9127463-03d9-4aac-9614-421e8b30cb92" providerId="ADAL" clId="{2DE52F08-39B8-4F3E-9932-623ECAE73F1F}" dt="2025-10-22T12:56:17.021" v="915" actId="26606"/>
          <ac:spMkLst>
            <pc:docMk/>
            <pc:sldMk cId="4278228986" sldId="301"/>
            <ac:spMk id="33" creationId="{CED2641B-4430-4CF4-89AB-3FADDD630F25}"/>
          </ac:spMkLst>
        </pc:spChg>
        <pc:spChg chg="add del">
          <ac:chgData name="Ana Maria Penagos" userId="c9127463-03d9-4aac-9614-421e8b30cb92" providerId="ADAL" clId="{2DE52F08-39B8-4F3E-9932-623ECAE73F1F}" dt="2025-10-22T12:56:17.021" v="915" actId="26606"/>
          <ac:spMkLst>
            <pc:docMk/>
            <pc:sldMk cId="4278228986" sldId="301"/>
            <ac:spMk id="34" creationId="{74CD14DB-BB81-479F-A1FC-1C75640E9F84}"/>
          </ac:spMkLst>
        </pc:spChg>
        <pc:spChg chg="add del">
          <ac:chgData name="Ana Maria Penagos" userId="c9127463-03d9-4aac-9614-421e8b30cb92" providerId="ADAL" clId="{2DE52F08-39B8-4F3E-9932-623ECAE73F1F}" dt="2025-10-22T12:56:17.021" v="915" actId="26606"/>
          <ac:spMkLst>
            <pc:docMk/>
            <pc:sldMk cId="4278228986" sldId="301"/>
            <ac:spMk id="35" creationId="{C943A91B-7CA7-4592-A975-73B1BF8C4C74}"/>
          </ac:spMkLst>
        </pc:spChg>
        <pc:spChg chg="add del">
          <ac:chgData name="Ana Maria Penagos" userId="c9127463-03d9-4aac-9614-421e8b30cb92" providerId="ADAL" clId="{2DE52F08-39B8-4F3E-9932-623ECAE73F1F}" dt="2025-10-22T12:56:17.021" v="915" actId="26606"/>
          <ac:spMkLst>
            <pc:docMk/>
            <pc:sldMk cId="4278228986" sldId="301"/>
            <ac:spMk id="36" creationId="{EC471314-E46A-414B-8D91-74880E84F187}"/>
          </ac:spMkLst>
        </pc:spChg>
        <pc:spChg chg="add del">
          <ac:chgData name="Ana Maria Penagos" userId="c9127463-03d9-4aac-9614-421e8b30cb92" providerId="ADAL" clId="{2DE52F08-39B8-4F3E-9932-623ECAE73F1F}" dt="2025-10-22T12:56:17.021" v="915" actId="26606"/>
          <ac:spMkLst>
            <pc:docMk/>
            <pc:sldMk cId="4278228986" sldId="301"/>
            <ac:spMk id="37" creationId="{6A681326-1C9D-44A3-A627-3871BDAE4127}"/>
          </ac:spMkLst>
        </pc:spChg>
        <pc:spChg chg="add del">
          <ac:chgData name="Ana Maria Penagos" userId="c9127463-03d9-4aac-9614-421e8b30cb92" providerId="ADAL" clId="{2DE52F08-39B8-4F3E-9932-623ECAE73F1F}" dt="2025-10-22T12:56:56.362" v="919" actId="700"/>
          <ac:spMkLst>
            <pc:docMk/>
            <pc:sldMk cId="4278228986" sldId="301"/>
            <ac:spMk id="46" creationId="{1653AB08-C531-42A8-AA8D-C2ABAE87CCE6}"/>
          </ac:spMkLst>
        </pc:spChg>
        <pc:spChg chg="add del">
          <ac:chgData name="Ana Maria Penagos" userId="c9127463-03d9-4aac-9614-421e8b30cb92" providerId="ADAL" clId="{2DE52F08-39B8-4F3E-9932-623ECAE73F1F}" dt="2025-10-22T12:56:56.362" v="919" actId="700"/>
          <ac:spMkLst>
            <pc:docMk/>
            <pc:sldMk cId="4278228986" sldId="301"/>
            <ac:spMk id="52" creationId="{CED2641B-4430-4CF4-89AB-3FADDD630F25}"/>
          </ac:spMkLst>
        </pc:spChg>
        <pc:spChg chg="del">
          <ac:chgData name="Ana Maria Penagos" userId="c9127463-03d9-4aac-9614-421e8b30cb92" providerId="ADAL" clId="{2DE52F08-39B8-4F3E-9932-623ECAE73F1F}" dt="2025-10-22T12:56:56.362" v="919" actId="700"/>
          <ac:spMkLst>
            <pc:docMk/>
            <pc:sldMk cId="4278228986" sldId="301"/>
            <ac:spMk id="54" creationId="{DE27238C-8EAF-4098-86E6-7723B7DAE601}"/>
          </ac:spMkLst>
        </pc:spChg>
        <pc:spChg chg="add del">
          <ac:chgData name="Ana Maria Penagos" userId="c9127463-03d9-4aac-9614-421e8b30cb92" providerId="ADAL" clId="{2DE52F08-39B8-4F3E-9932-623ECAE73F1F}" dt="2025-10-22T12:56:56.362" v="919" actId="700"/>
          <ac:spMkLst>
            <pc:docMk/>
            <pc:sldMk cId="4278228986" sldId="301"/>
            <ac:spMk id="56" creationId="{992F97B1-1891-4FCC-9E5F-BA97EDB48F89}"/>
          </ac:spMkLst>
        </pc:spChg>
        <pc:spChg chg="add del">
          <ac:chgData name="Ana Maria Penagos" userId="c9127463-03d9-4aac-9614-421e8b30cb92" providerId="ADAL" clId="{2DE52F08-39B8-4F3E-9932-623ECAE73F1F}" dt="2025-10-22T12:56:56.362" v="919" actId="700"/>
          <ac:spMkLst>
            <pc:docMk/>
            <pc:sldMk cId="4278228986" sldId="301"/>
            <ac:spMk id="58" creationId="{78C6C821-FEE1-4EB6-9590-C021440C77DE}"/>
          </ac:spMkLst>
        </pc:spChg>
        <pc:spChg chg="del">
          <ac:chgData name="Ana Maria Penagos" userId="c9127463-03d9-4aac-9614-421e8b30cb92" providerId="ADAL" clId="{2DE52F08-39B8-4F3E-9932-623ECAE73F1F}" dt="2025-10-22T12:56:56.362" v="919" actId="700"/>
          <ac:spMkLst>
            <pc:docMk/>
            <pc:sldMk cId="4278228986" sldId="301"/>
            <ac:spMk id="60" creationId="{B61A74B3-E247-44D4-8C48-FAE8E2056401}"/>
          </ac:spMkLst>
        </pc:spChg>
        <pc:graphicFrameChg chg="add del mod">
          <ac:chgData name="Ana Maria Penagos" userId="c9127463-03d9-4aac-9614-421e8b30cb92" providerId="ADAL" clId="{2DE52F08-39B8-4F3E-9932-623ECAE73F1F}" dt="2025-10-22T12:56:46.353" v="918" actId="21"/>
          <ac:graphicFrameMkLst>
            <pc:docMk/>
            <pc:sldMk cId="4278228986" sldId="301"/>
            <ac:graphicFrameMk id="3" creationId="{7836FA26-D9A7-2070-6682-2B8956DB862E}"/>
          </ac:graphicFrameMkLst>
        </pc:graphicFrameChg>
        <pc:graphicFrameChg chg="add del mod modGraphic">
          <ac:chgData name="Ana Maria Penagos" userId="c9127463-03d9-4aac-9614-421e8b30cb92" providerId="ADAL" clId="{2DE52F08-39B8-4F3E-9932-623ECAE73F1F}" dt="2025-10-22T12:56:10.145" v="914" actId="478"/>
          <ac:graphicFrameMkLst>
            <pc:docMk/>
            <pc:sldMk cId="4278228986" sldId="301"/>
            <ac:graphicFrameMk id="4" creationId="{4A89CDD0-0C46-EDFF-D6FB-7851DC7DFA93}"/>
          </ac:graphicFrameMkLst>
        </pc:graphicFrameChg>
        <pc:graphicFrameChg chg="add mod">
          <ac:chgData name="Ana Maria Penagos" userId="c9127463-03d9-4aac-9614-421e8b30cb92" providerId="ADAL" clId="{2DE52F08-39B8-4F3E-9932-623ECAE73F1F}" dt="2025-10-22T12:57:20.794" v="922"/>
          <ac:graphicFrameMkLst>
            <pc:docMk/>
            <pc:sldMk cId="4278228986" sldId="301"/>
            <ac:graphicFrameMk id="10" creationId="{7836FA26-D9A7-2070-6682-2B8956DB862E}"/>
          </ac:graphicFrameMkLst>
        </pc:graphicFrameChg>
        <pc:graphicFrameChg chg="add del mod modGraphic">
          <ac:chgData name="Ana Maria Penagos" userId="c9127463-03d9-4aac-9614-421e8b30cb92" providerId="ADAL" clId="{2DE52F08-39B8-4F3E-9932-623ECAE73F1F}" dt="2025-10-22T12:58:55.644" v="935" actId="478"/>
          <ac:graphicFrameMkLst>
            <pc:docMk/>
            <pc:sldMk cId="4278228986" sldId="301"/>
            <ac:graphicFrameMk id="11" creationId="{8BF937D5-631E-808A-DC04-EE2A843EB8CF}"/>
          </ac:graphicFrameMkLst>
        </pc:graphicFrameChg>
        <pc:graphicFrameChg chg="add mod">
          <ac:chgData name="Ana Maria Penagos" userId="c9127463-03d9-4aac-9614-421e8b30cb92" providerId="ADAL" clId="{2DE52F08-39B8-4F3E-9932-623ECAE73F1F}" dt="2025-10-22T12:59:23.562" v="941" actId="14100"/>
          <ac:graphicFrameMkLst>
            <pc:docMk/>
            <pc:sldMk cId="4278228986" sldId="301"/>
            <ac:graphicFrameMk id="17" creationId="{0F2177A4-2BA2-88E8-62AD-33976CFE1DBA}"/>
          </ac:graphicFrameMkLst>
        </pc:graphicFrameChg>
      </pc:sldChg>
      <pc:sldChg chg="addSp delSp modSp add del mod ord">
        <pc:chgData name="Ana Maria Penagos" userId="c9127463-03d9-4aac-9614-421e8b30cb92" providerId="ADAL" clId="{2DE52F08-39B8-4F3E-9932-623ECAE73F1F}" dt="2025-10-22T13:33:45.724" v="1311" actId="47"/>
        <pc:sldMkLst>
          <pc:docMk/>
          <pc:sldMk cId="530518804" sldId="302"/>
        </pc:sldMkLst>
      </pc:sldChg>
      <pc:sldChg chg="addSp delSp modSp add mod ord">
        <pc:chgData name="Ana Maria Penagos" userId="c9127463-03d9-4aac-9614-421e8b30cb92" providerId="ADAL" clId="{2DE52F08-39B8-4F3E-9932-623ECAE73F1F}" dt="2025-10-22T13:44:48.999" v="1561" actId="207"/>
        <pc:sldMkLst>
          <pc:docMk/>
          <pc:sldMk cId="1193336573" sldId="303"/>
        </pc:sldMkLst>
        <pc:spChg chg="mod">
          <ac:chgData name="Ana Maria Penagos" userId="c9127463-03d9-4aac-9614-421e8b30cb92" providerId="ADAL" clId="{2DE52F08-39B8-4F3E-9932-623ECAE73F1F}" dt="2025-10-22T13:26:05.273" v="1268"/>
          <ac:spMkLst>
            <pc:docMk/>
            <pc:sldMk cId="1193336573" sldId="303"/>
            <ac:spMk id="2" creationId="{53D35221-8554-E975-F7BD-ED50E72E9D32}"/>
          </ac:spMkLst>
        </pc:spChg>
        <pc:graphicFrameChg chg="add del mod modGraphic">
          <ac:chgData name="Ana Maria Penagos" userId="c9127463-03d9-4aac-9614-421e8b30cb92" providerId="ADAL" clId="{2DE52F08-39B8-4F3E-9932-623ECAE73F1F}" dt="2025-10-22T13:44:48.999" v="1561" actId="207"/>
          <ac:graphicFrameMkLst>
            <pc:docMk/>
            <pc:sldMk cId="1193336573" sldId="303"/>
            <ac:graphicFrameMk id="3" creationId="{4BB553F8-2BA3-D76B-19C1-BDB64BEE31C3}"/>
          </ac:graphicFrameMkLst>
        </pc:graphicFrameChg>
        <pc:picChg chg="del">
          <ac:chgData name="Ana Maria Penagos" userId="c9127463-03d9-4aac-9614-421e8b30cb92" providerId="ADAL" clId="{2DE52F08-39B8-4F3E-9932-623ECAE73F1F}" dt="2025-10-22T12:55:54.791" v="912" actId="478"/>
          <ac:picMkLst>
            <pc:docMk/>
            <pc:sldMk cId="1193336573" sldId="303"/>
            <ac:picMk id="17" creationId="{26D0A69A-99F8-1C5C-7A63-CD9CF996BCCE}"/>
          </ac:picMkLst>
        </pc:picChg>
      </pc:sldChg>
      <pc:sldChg chg="addSp delSp modSp add del mod ord setBg setClrOvrMap">
        <pc:chgData name="Ana Maria Penagos" userId="c9127463-03d9-4aac-9614-421e8b30cb92" providerId="ADAL" clId="{2DE52F08-39B8-4F3E-9932-623ECAE73F1F}" dt="2025-10-22T12:55:09.515" v="906" actId="47"/>
        <pc:sldMkLst>
          <pc:docMk/>
          <pc:sldMk cId="2461617027" sldId="303"/>
        </pc:sldMkLst>
        <pc:spChg chg="mod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2" creationId="{A086B699-E03B-980E-7073-A64FCF6778FF}"/>
          </ac:spMkLst>
        </pc:spChg>
        <pc:spChg chg="del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30" creationId="{03C34230-41CB-A57B-BB54-8B2964D60D60}"/>
          </ac:spMkLst>
        </pc:spChg>
        <pc:spChg chg="del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33" creationId="{CA81E0AC-4C11-3860-E42B-84CFFFE8C261}"/>
          </ac:spMkLst>
        </pc:spChg>
        <pc:spChg chg="del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34" creationId="{3FB92090-33E6-9C44-308E-A104EC6765D5}"/>
          </ac:spMkLst>
        </pc:spChg>
        <pc:spChg chg="del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37" creationId="{4F4B1447-4563-3BEA-9A37-A97679499442}"/>
          </ac:spMkLst>
        </pc:spChg>
        <pc:spChg chg="add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46" creationId="{B9C04DC5-313B-4FE4-B868-5672A376419F}"/>
          </ac:spMkLst>
        </pc:spChg>
        <pc:spChg chg="add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52" creationId="{329FDD08-42D8-4AFF-90E5-5DAA5BC4CBD8}"/>
          </ac:spMkLst>
        </pc:spChg>
        <pc:spChg chg="add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54" creationId="{4C1E981B-F06E-48B4-9275-F4B261AFCAC0}"/>
          </ac:spMkLst>
        </pc:spChg>
        <pc:spChg chg="add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56" creationId="{312E2C24-0CD2-4071-8CE2-B059993A99EF}"/>
          </ac:spMkLst>
        </pc:spChg>
        <pc:spChg chg="add">
          <ac:chgData name="Ana Maria Penagos" userId="c9127463-03d9-4aac-9614-421e8b30cb92" providerId="ADAL" clId="{2DE52F08-39B8-4F3E-9932-623ECAE73F1F}" dt="2025-10-22T12:54:23.644" v="903" actId="26606"/>
          <ac:spMkLst>
            <pc:docMk/>
            <pc:sldMk cId="2461617027" sldId="303"/>
            <ac:spMk id="58" creationId="{24F1DC13-C830-4B86-A9C6-927F5C55DBD7}"/>
          </ac:spMkLst>
        </pc:spChg>
        <pc:graphicFrameChg chg="del">
          <ac:chgData name="Ana Maria Penagos" userId="c9127463-03d9-4aac-9614-421e8b30cb92" providerId="ADAL" clId="{2DE52F08-39B8-4F3E-9932-623ECAE73F1F}" dt="2025-10-22T12:54:03.382" v="900" actId="478"/>
          <ac:graphicFrameMkLst>
            <pc:docMk/>
            <pc:sldMk cId="2461617027" sldId="303"/>
            <ac:graphicFrameMk id="4" creationId="{576D9634-EF49-D93B-5B2F-4143CA1C6861}"/>
          </ac:graphicFrameMkLst>
        </pc:graphicFrameChg>
        <pc:picChg chg="add del mod">
          <ac:chgData name="Ana Maria Penagos" userId="c9127463-03d9-4aac-9614-421e8b30cb92" providerId="ADAL" clId="{2DE52F08-39B8-4F3E-9932-623ECAE73F1F}" dt="2025-10-22T12:55:04.314" v="904" actId="21"/>
          <ac:picMkLst>
            <pc:docMk/>
            <pc:sldMk cId="2461617027" sldId="303"/>
            <ac:picMk id="15" creationId="{AED8F46B-997C-2B4E-94FE-5E0B1CAFC08A}"/>
          </ac:picMkLst>
        </pc:picChg>
      </pc:sldChg>
      <pc:sldChg chg="addSp delSp modSp add del mod setBg modClrScheme addAnim delAnim setClrOvrMap delDesignElem chgLayout">
        <pc:chgData name="Ana Maria Penagos" userId="c9127463-03d9-4aac-9614-421e8b30cb92" providerId="ADAL" clId="{2DE52F08-39B8-4F3E-9932-623ECAE73F1F}" dt="2025-10-22T13:33:51.021" v="1312" actId="47"/>
        <pc:sldMkLst>
          <pc:docMk/>
          <pc:sldMk cId="668457384" sldId="304"/>
        </pc:sldMkLst>
        <pc:spChg chg="mod ord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2" creationId="{944058FE-B422-3253-75FF-7E8B4C63CC86}"/>
          </ac:spMkLst>
        </pc:spChg>
        <pc:spChg chg="add del mod ord">
          <ac:chgData name="Ana Maria Penagos" userId="c9127463-03d9-4aac-9614-421e8b30cb92" providerId="ADAL" clId="{2DE52F08-39B8-4F3E-9932-623ECAE73F1F}" dt="2025-10-22T13:00:34.709" v="956" actId="1032"/>
          <ac:spMkLst>
            <pc:docMk/>
            <pc:sldMk cId="668457384" sldId="304"/>
            <ac:spMk id="4" creationId="{1437FD42-F8FB-7FB2-7B6E-187166E1E59E}"/>
          </ac:spMkLst>
        </pc:spChg>
        <pc:spChg chg="add del mod">
          <ac:chgData name="Ana Maria Penagos" userId="c9127463-03d9-4aac-9614-421e8b30cb92" providerId="ADAL" clId="{2DE52F08-39B8-4F3E-9932-623ECAE73F1F}" dt="2025-10-22T13:01:41.751" v="958" actId="931"/>
          <ac:spMkLst>
            <pc:docMk/>
            <pc:sldMk cId="668457384" sldId="304"/>
            <ac:spMk id="7" creationId="{1068E949-2912-5D2E-2826-A337499E3900}"/>
          </ac:spMkLst>
        </pc:spChg>
        <pc:spChg chg="add del mod">
          <ac:chgData name="Ana Maria Penagos" userId="c9127463-03d9-4aac-9614-421e8b30cb92" providerId="ADAL" clId="{2DE52F08-39B8-4F3E-9932-623ECAE73F1F}" dt="2025-10-22T13:02:04.179" v="962" actId="1032"/>
          <ac:spMkLst>
            <pc:docMk/>
            <pc:sldMk cId="668457384" sldId="304"/>
            <ac:spMk id="11" creationId="{6BB37640-F6D9-6DB8-CB70-D89F92380660}"/>
          </ac:spMkLst>
        </pc:spChg>
        <pc:spChg chg="add del mod">
          <ac:chgData name="Ana Maria Penagos" userId="c9127463-03d9-4aac-9614-421e8b30cb92" providerId="ADAL" clId="{2DE52F08-39B8-4F3E-9932-623ECAE73F1F}" dt="2025-10-22T13:02:32.183" v="967" actId="1032"/>
          <ac:spMkLst>
            <pc:docMk/>
            <pc:sldMk cId="668457384" sldId="304"/>
            <ac:spMk id="14" creationId="{8E3856D7-8230-5D2B-5C03-26D0D2B4CC44}"/>
          </ac:spMkLst>
        </pc:spChg>
        <pc:spChg chg="add mod">
          <ac:chgData name="Ana Maria Penagos" userId="c9127463-03d9-4aac-9614-421e8b30cb92" providerId="ADAL" clId="{2DE52F08-39B8-4F3E-9932-623ECAE73F1F}" dt="2025-10-22T13:02:58.717" v="971" actId="478"/>
          <ac:spMkLst>
            <pc:docMk/>
            <pc:sldMk cId="668457384" sldId="304"/>
            <ac:spMk id="18" creationId="{0053E9C1-CD6F-5E47-BF62-6CB488563039}"/>
          </ac:spMkLst>
        </pc:spChg>
        <pc:spChg chg="add del">
          <ac:chgData name="Ana Maria Penagos" userId="c9127463-03d9-4aac-9614-421e8b30cb92" providerId="ADAL" clId="{2DE52F08-39B8-4F3E-9932-623ECAE73F1F}" dt="2025-10-22T13:03:04.513" v="972" actId="26606"/>
          <ac:spMkLst>
            <pc:docMk/>
            <pc:sldMk cId="668457384" sldId="304"/>
            <ac:spMk id="19" creationId="{052BEFF1-896C-45B1-B02C-96A6A1BC389A}"/>
          </ac:spMkLst>
        </pc:spChg>
        <pc:spChg chg="add del">
          <ac:chgData name="Ana Maria Penagos" userId="c9127463-03d9-4aac-9614-421e8b30cb92" providerId="ADAL" clId="{2DE52F08-39B8-4F3E-9932-623ECAE73F1F}" dt="2025-10-22T13:03:04.513" v="972" actId="26606"/>
          <ac:spMkLst>
            <pc:docMk/>
            <pc:sldMk cId="668457384" sldId="304"/>
            <ac:spMk id="21" creationId="{BB237A14-61B1-4C00-A670-5D8D68A8668E}"/>
          </ac:spMkLst>
        </pc:spChg>
        <pc:spChg chg="add del mod ord">
          <ac:chgData name="Ana Maria Penagos" userId="c9127463-03d9-4aac-9614-421e8b30cb92" providerId="ADAL" clId="{2DE52F08-39B8-4F3E-9932-623ECAE73F1F}" dt="2025-10-22T13:05:05.633" v="991"/>
          <ac:spMkLst>
            <pc:docMk/>
            <pc:sldMk cId="668457384" sldId="304"/>
            <ac:spMk id="22" creationId="{C6CFABB2-D93A-34B0-0B86-02F7EE75B613}"/>
          </ac:spMkLst>
        </pc:spChg>
        <pc:spChg chg="add del">
          <ac:chgData name="Ana Maria Penagos" userId="c9127463-03d9-4aac-9614-421e8b30cb92" providerId="ADAL" clId="{2DE52F08-39B8-4F3E-9932-623ECAE73F1F}" dt="2025-10-22T13:03:04.513" v="972" actId="26606"/>
          <ac:spMkLst>
            <pc:docMk/>
            <pc:sldMk cId="668457384" sldId="304"/>
            <ac:spMk id="23" creationId="{8598F259-6F54-47A3-8D13-1603D786A328}"/>
          </ac:spMkLst>
        </pc:spChg>
        <pc:spChg chg="add del mod ord">
          <ac:chgData name="Ana Maria Penagos" userId="c9127463-03d9-4aac-9614-421e8b30cb92" providerId="ADAL" clId="{2DE52F08-39B8-4F3E-9932-623ECAE73F1F}" dt="2025-10-22T13:05:28.604" v="992" actId="700"/>
          <ac:spMkLst>
            <pc:docMk/>
            <pc:sldMk cId="668457384" sldId="304"/>
            <ac:spMk id="24" creationId="{628CEA69-E993-1C10-7810-35E2F4A234BC}"/>
          </ac:spMkLst>
        </pc:spChg>
        <pc:spChg chg="add del">
          <ac:chgData name="Ana Maria Penagos" userId="c9127463-03d9-4aac-9614-421e8b30cb92" providerId="ADAL" clId="{2DE52F08-39B8-4F3E-9932-623ECAE73F1F}" dt="2025-10-22T13:03:04.513" v="972" actId="26606"/>
          <ac:spMkLst>
            <pc:docMk/>
            <pc:sldMk cId="668457384" sldId="304"/>
            <ac:spMk id="25" creationId="{0BA768A8-4FED-4ED8-9E46-6BE72188ECD2}"/>
          </ac:spMkLst>
        </pc:spChg>
        <pc:spChg chg="del">
          <ac:chgData name="Ana Maria Penagos" userId="c9127463-03d9-4aac-9614-421e8b30cb92" providerId="ADAL" clId="{2DE52F08-39B8-4F3E-9932-623ECAE73F1F}" dt="2025-10-22T13:00:04.602" v="944" actId="700"/>
          <ac:spMkLst>
            <pc:docMk/>
            <pc:sldMk cId="668457384" sldId="304"/>
            <ac:spMk id="30" creationId="{1FB1BB6E-C83D-C45F-7189-506C82CC5685}"/>
          </ac:spMkLst>
        </pc:spChg>
        <pc:spChg chg="del">
          <ac:chgData name="Ana Maria Penagos" userId="c9127463-03d9-4aac-9614-421e8b30cb92" providerId="ADAL" clId="{2DE52F08-39B8-4F3E-9932-623ECAE73F1F}" dt="2025-10-22T13:00:04.602" v="944" actId="700"/>
          <ac:spMkLst>
            <pc:docMk/>
            <pc:sldMk cId="668457384" sldId="304"/>
            <ac:spMk id="33" creationId="{0D3FC351-78B8-9CD2-24DE-03C447216A6D}"/>
          </ac:spMkLst>
        </pc:spChg>
        <pc:spChg chg="del">
          <ac:chgData name="Ana Maria Penagos" userId="c9127463-03d9-4aac-9614-421e8b30cb92" providerId="ADAL" clId="{2DE52F08-39B8-4F3E-9932-623ECAE73F1F}" dt="2025-10-22T13:00:04.602" v="944" actId="700"/>
          <ac:spMkLst>
            <pc:docMk/>
            <pc:sldMk cId="668457384" sldId="304"/>
            <ac:spMk id="34" creationId="{E04DFBA7-A7DE-6EC3-D1B5-62D8BC71FFB8}"/>
          </ac:spMkLst>
        </pc:spChg>
        <pc:spChg chg="del">
          <ac:chgData name="Ana Maria Penagos" userId="c9127463-03d9-4aac-9614-421e8b30cb92" providerId="ADAL" clId="{2DE52F08-39B8-4F3E-9932-623ECAE73F1F}" dt="2025-10-22T13:00:04.602" v="944" actId="700"/>
          <ac:spMkLst>
            <pc:docMk/>
            <pc:sldMk cId="668457384" sldId="304"/>
            <ac:spMk id="35" creationId="{475D5308-A54F-4BC5-C69E-B71219BD4AAB}"/>
          </ac:spMkLst>
        </pc:spChg>
        <pc:spChg chg="del">
          <ac:chgData name="Ana Maria Penagos" userId="c9127463-03d9-4aac-9614-421e8b30cb92" providerId="ADAL" clId="{2DE52F08-39B8-4F3E-9932-623ECAE73F1F}" dt="2025-10-22T13:00:04.602" v="944" actId="700"/>
          <ac:spMkLst>
            <pc:docMk/>
            <pc:sldMk cId="668457384" sldId="304"/>
            <ac:spMk id="36" creationId="{7333071A-6A3B-9CD8-CECF-2C09829136D7}"/>
          </ac:spMkLst>
        </pc:spChg>
        <pc:spChg chg="del">
          <ac:chgData name="Ana Maria Penagos" userId="c9127463-03d9-4aac-9614-421e8b30cb92" providerId="ADAL" clId="{2DE52F08-39B8-4F3E-9932-623ECAE73F1F}" dt="2025-10-22T13:00:04.602" v="944" actId="700"/>
          <ac:spMkLst>
            <pc:docMk/>
            <pc:sldMk cId="668457384" sldId="304"/>
            <ac:spMk id="37" creationId="{2FAA0012-F2E5-0A9F-7A9B-E2CEA4963208}"/>
          </ac:spMkLst>
        </pc:spChg>
        <pc:spChg chg="add del">
          <ac:chgData name="Ana Maria Penagos" userId="c9127463-03d9-4aac-9614-421e8b30cb92" providerId="ADAL" clId="{2DE52F08-39B8-4F3E-9932-623ECAE73F1F}" dt="2025-10-22T13:03:26.900" v="979" actId="26606"/>
          <ac:spMkLst>
            <pc:docMk/>
            <pc:sldMk cId="668457384" sldId="304"/>
            <ac:spMk id="40" creationId="{CED2641B-4430-4CF4-89AB-3FADDD630F25}"/>
          </ac:spMkLst>
        </pc:spChg>
        <pc:spChg chg="add del">
          <ac:chgData name="Ana Maria Penagos" userId="c9127463-03d9-4aac-9614-421e8b30cb92" providerId="ADAL" clId="{2DE52F08-39B8-4F3E-9932-623ECAE73F1F}" dt="2025-10-22T13:03:26.900" v="979" actId="26606"/>
          <ac:spMkLst>
            <pc:docMk/>
            <pc:sldMk cId="668457384" sldId="304"/>
            <ac:spMk id="41" creationId="{1653AB08-C531-42A8-AA8D-C2ABAE87CCE6}"/>
          </ac:spMkLst>
        </pc:spChg>
        <pc:spChg chg="add del">
          <ac:chgData name="Ana Maria Penagos" userId="c9127463-03d9-4aac-9614-421e8b30cb92" providerId="ADAL" clId="{2DE52F08-39B8-4F3E-9932-623ECAE73F1F}" dt="2025-10-22T13:03:26.900" v="979" actId="26606"/>
          <ac:spMkLst>
            <pc:docMk/>
            <pc:sldMk cId="668457384" sldId="304"/>
            <ac:spMk id="42" creationId="{DE27238C-8EAF-4098-86E6-7723B7DAE601}"/>
          </ac:spMkLst>
        </pc:spChg>
        <pc:spChg chg="add del">
          <ac:chgData name="Ana Maria Penagos" userId="c9127463-03d9-4aac-9614-421e8b30cb92" providerId="ADAL" clId="{2DE52F08-39B8-4F3E-9932-623ECAE73F1F}" dt="2025-10-22T13:03:26.900" v="979" actId="26606"/>
          <ac:spMkLst>
            <pc:docMk/>
            <pc:sldMk cId="668457384" sldId="304"/>
            <ac:spMk id="44" creationId="{992F97B1-1891-4FCC-9E5F-BA97EDB48F89}"/>
          </ac:spMkLst>
        </pc:spChg>
        <pc:spChg chg="add del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45" creationId="{DD540830-1D5B-4124-AD19-E95C33AC238A}"/>
          </ac:spMkLst>
        </pc:spChg>
        <pc:spChg chg="add del">
          <ac:chgData name="Ana Maria Penagos" userId="c9127463-03d9-4aac-9614-421e8b30cb92" providerId="ADAL" clId="{2DE52F08-39B8-4F3E-9932-623ECAE73F1F}" dt="2025-10-22T13:03:26.900" v="979" actId="26606"/>
          <ac:spMkLst>
            <pc:docMk/>
            <pc:sldMk cId="668457384" sldId="304"/>
            <ac:spMk id="46" creationId="{78C6C821-FEE1-4EB6-9590-C021440C77DE}"/>
          </ac:spMkLst>
        </pc:spChg>
        <pc:spChg chg="add del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47" creationId="{8B1928F0-389D-4382-8440-F6150A01C75E}"/>
          </ac:spMkLst>
        </pc:spChg>
        <pc:spChg chg="add del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49" creationId="{DF9B0FBD-51D8-4E3C-9E78-429AE66768BB}"/>
          </ac:spMkLst>
        </pc:spChg>
        <pc:spChg chg="add del">
          <ac:chgData name="Ana Maria Penagos" userId="c9127463-03d9-4aac-9614-421e8b30cb92" providerId="ADAL" clId="{2DE52F08-39B8-4F3E-9932-623ECAE73F1F}" dt="2025-10-22T13:05:53.054" v="995" actId="478"/>
          <ac:spMkLst>
            <pc:docMk/>
            <pc:sldMk cId="668457384" sldId="304"/>
            <ac:spMk id="50" creationId="{E8D1C806-102F-EBDB-6F81-5902B069B9F1}"/>
          </ac:spMkLst>
        </pc:spChg>
        <pc:spChg chg="add del">
          <ac:chgData name="Ana Maria Penagos" userId="c9127463-03d9-4aac-9614-421e8b30cb92" providerId="ADAL" clId="{2DE52F08-39B8-4F3E-9932-623ECAE73F1F}" dt="2025-10-22T13:04:52.349" v="987" actId="700"/>
          <ac:spMkLst>
            <pc:docMk/>
            <pc:sldMk cId="668457384" sldId="304"/>
            <ac:spMk id="59" creationId="{B9C04DC5-313B-4FE4-B868-5672A376419F}"/>
          </ac:spMkLst>
        </pc:spChg>
        <pc:spChg chg="add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60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3:04:52.349" v="987" actId="700"/>
          <ac:spMkLst>
            <pc:docMk/>
            <pc:sldMk cId="668457384" sldId="304"/>
            <ac:spMk id="65" creationId="{329FDD08-42D8-4AFF-90E5-5DAA5BC4CBD8}"/>
          </ac:spMkLst>
        </pc:spChg>
        <pc:spChg chg="add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66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3:04:52.349" v="987" actId="700"/>
          <ac:spMkLst>
            <pc:docMk/>
            <pc:sldMk cId="668457384" sldId="304"/>
            <ac:spMk id="67" creationId="{4C1E981B-F06E-48B4-9275-F4B261AFCAC0}"/>
          </ac:spMkLst>
        </pc:spChg>
        <pc:spChg chg="add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68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3:04:52.349" v="987" actId="700"/>
          <ac:spMkLst>
            <pc:docMk/>
            <pc:sldMk cId="668457384" sldId="304"/>
            <ac:spMk id="69" creationId="{312E2C24-0CD2-4071-8CE2-B059993A99EF}"/>
          </ac:spMkLst>
        </pc:spChg>
        <pc:spChg chg="add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70" creationId="{312E2C24-0CD2-4071-8CE2-B059993A99EF}"/>
          </ac:spMkLst>
        </pc:spChg>
        <pc:spChg chg="del">
          <ac:chgData name="Ana Maria Penagos" userId="c9127463-03d9-4aac-9614-421e8b30cb92" providerId="ADAL" clId="{2DE52F08-39B8-4F3E-9932-623ECAE73F1F}" dt="2025-10-22T13:04:52.349" v="987" actId="700"/>
          <ac:spMkLst>
            <pc:docMk/>
            <pc:sldMk cId="668457384" sldId="304"/>
            <ac:spMk id="71" creationId="{24F1DC13-C830-4B86-A9C6-927F5C55DBD7}"/>
          </ac:spMkLst>
        </pc:spChg>
        <pc:spChg chg="add">
          <ac:chgData name="Ana Maria Penagos" userId="c9127463-03d9-4aac-9614-421e8b30cb92" providerId="ADAL" clId="{2DE52F08-39B8-4F3E-9932-623ECAE73F1F}" dt="2025-10-22T13:06:43.950" v="998" actId="26606"/>
          <ac:spMkLst>
            <pc:docMk/>
            <pc:sldMk cId="668457384" sldId="304"/>
            <ac:spMk id="72" creationId="{24F1DC13-C830-4B86-A9C6-927F5C55DBD7}"/>
          </ac:spMkLst>
        </pc:spChg>
        <pc:graphicFrameChg chg="del">
          <ac:chgData name="Ana Maria Penagos" userId="c9127463-03d9-4aac-9614-421e8b30cb92" providerId="ADAL" clId="{2DE52F08-39B8-4F3E-9932-623ECAE73F1F}" dt="2025-10-22T13:00:01.793" v="943" actId="478"/>
          <ac:graphicFrameMkLst>
            <pc:docMk/>
            <pc:sldMk cId="668457384" sldId="304"/>
            <ac:graphicFrameMk id="3" creationId="{1EA11A22-FEAC-58ED-72A0-D16158D66780}"/>
          </ac:graphicFrameMkLst>
        </pc:graphicFrameChg>
        <pc:graphicFrameChg chg="add del modGraphic">
          <ac:chgData name="Ana Maria Penagos" userId="c9127463-03d9-4aac-9614-421e8b30cb92" providerId="ADAL" clId="{2DE52F08-39B8-4F3E-9932-623ECAE73F1F}" dt="2025-10-22T13:01:20.644" v="957" actId="478"/>
          <ac:graphicFrameMkLst>
            <pc:docMk/>
            <pc:sldMk cId="668457384" sldId="304"/>
            <ac:graphicFrameMk id="5" creationId="{7EED40C1-7396-7FEC-C272-062A9A9F5CFA}"/>
          </ac:graphicFrameMkLst>
        </pc:graphicFrameChg>
        <pc:graphicFrameChg chg="add del modGraphic">
          <ac:chgData name="Ana Maria Penagos" userId="c9127463-03d9-4aac-9614-421e8b30cb92" providerId="ADAL" clId="{2DE52F08-39B8-4F3E-9932-623ECAE73F1F}" dt="2025-10-22T13:02:13.707" v="963" actId="478"/>
          <ac:graphicFrameMkLst>
            <pc:docMk/>
            <pc:sldMk cId="668457384" sldId="304"/>
            <ac:graphicFrameMk id="12" creationId="{2C69DA93-A241-503C-7985-AEEFF18DEB63}"/>
          </ac:graphicFrameMkLst>
        </pc:graphicFrameChg>
        <pc:graphicFrameChg chg="add del modGraphic">
          <ac:chgData name="Ana Maria Penagos" userId="c9127463-03d9-4aac-9614-421e8b30cb92" providerId="ADAL" clId="{2DE52F08-39B8-4F3E-9932-623ECAE73F1F}" dt="2025-10-22T13:02:26.878" v="966" actId="1032"/>
          <ac:graphicFrameMkLst>
            <pc:docMk/>
            <pc:sldMk cId="668457384" sldId="304"/>
            <ac:graphicFrameMk id="15" creationId="{3E9AF713-5B6C-0226-6DD3-47EA271B1FAA}"/>
          </ac:graphicFrameMkLst>
        </pc:graphicFrameChg>
        <pc:graphicFrameChg chg="add del mod modGraphic">
          <ac:chgData name="Ana Maria Penagos" userId="c9127463-03d9-4aac-9614-421e8b30cb92" providerId="ADAL" clId="{2DE52F08-39B8-4F3E-9932-623ECAE73F1F}" dt="2025-10-22T13:02:58.717" v="971" actId="478"/>
          <ac:graphicFrameMkLst>
            <pc:docMk/>
            <pc:sldMk cId="668457384" sldId="304"/>
            <ac:graphicFrameMk id="16" creationId="{D28B3ED9-467E-F447-C8DA-CA07BF04500F}"/>
          </ac:graphicFrameMkLst>
        </pc:graphicFrameChg>
        <pc:graphicFrameChg chg="add del mod">
          <ac:chgData name="Ana Maria Penagos" userId="c9127463-03d9-4aac-9614-421e8b30cb92" providerId="ADAL" clId="{2DE52F08-39B8-4F3E-9932-623ECAE73F1F}" dt="2025-10-22T13:05:01.673" v="990" actId="21"/>
          <ac:graphicFrameMkLst>
            <pc:docMk/>
            <pc:sldMk cId="668457384" sldId="304"/>
            <ac:graphicFrameMk id="20" creationId="{28DFE02D-B679-0914-00B8-2DEB312D518D}"/>
          </ac:graphicFrameMkLst>
        </pc:graphicFrameChg>
        <pc:picChg chg="add del mod">
          <ac:chgData name="Ana Maria Penagos" userId="c9127463-03d9-4aac-9614-421e8b30cb92" providerId="ADAL" clId="{2DE52F08-39B8-4F3E-9932-623ECAE73F1F}" dt="2025-10-22T13:01:57.336" v="961" actId="478"/>
          <ac:picMkLst>
            <pc:docMk/>
            <pc:sldMk cId="668457384" sldId="304"/>
            <ac:picMk id="9" creationId="{DE7FB66C-5804-FFBC-AB7C-AA8C755B2A16}"/>
          </ac:picMkLst>
        </pc:picChg>
        <pc:picChg chg="add del mod ord">
          <ac:chgData name="Ana Maria Penagos" userId="c9127463-03d9-4aac-9614-421e8b30cb92" providerId="ADAL" clId="{2DE52F08-39B8-4F3E-9932-623ECAE73F1F}" dt="2025-10-22T13:06:14.656" v="997" actId="478"/>
          <ac:picMkLst>
            <pc:docMk/>
            <pc:sldMk cId="668457384" sldId="304"/>
            <ac:picMk id="26" creationId="{23167D31-D202-2043-E372-96E7FAF34F3E}"/>
          </ac:picMkLst>
        </pc:picChg>
        <pc:picChg chg="del">
          <ac:chgData name="Ana Maria Penagos" userId="c9127463-03d9-4aac-9614-421e8b30cb92" providerId="ADAL" clId="{2DE52F08-39B8-4F3E-9932-623ECAE73F1F}" dt="2025-10-22T13:00:04.602" v="944" actId="700"/>
          <ac:picMkLst>
            <pc:docMk/>
            <pc:sldMk cId="668457384" sldId="304"/>
            <ac:picMk id="28" creationId="{8D7E26FC-2FC4-9BD6-652B-C9E1A90F6B92}"/>
          </ac:picMkLst>
        </pc:picChg>
        <pc:picChg chg="del">
          <ac:chgData name="Ana Maria Penagos" userId="c9127463-03d9-4aac-9614-421e8b30cb92" providerId="ADAL" clId="{2DE52F08-39B8-4F3E-9932-623ECAE73F1F}" dt="2025-10-22T13:00:04.602" v="944" actId="700"/>
          <ac:picMkLst>
            <pc:docMk/>
            <pc:sldMk cId="668457384" sldId="304"/>
            <ac:picMk id="29" creationId="{028E6494-3438-7BFC-A730-6CC3CBE52F28}"/>
          </ac:picMkLst>
        </pc:picChg>
        <pc:picChg chg="del">
          <ac:chgData name="Ana Maria Penagos" userId="c9127463-03d9-4aac-9614-421e8b30cb92" providerId="ADAL" clId="{2DE52F08-39B8-4F3E-9932-623ECAE73F1F}" dt="2025-10-22T13:03:40.026" v="980" actId="478"/>
          <ac:picMkLst>
            <pc:docMk/>
            <pc:sldMk cId="668457384" sldId="304"/>
            <ac:picMk id="52" creationId="{3887D1E4-3FB1-2377-F1DF-F66DBD460C7D}"/>
          </ac:picMkLst>
        </pc:picChg>
        <pc:picChg chg="del">
          <ac:chgData name="Ana Maria Penagos" userId="c9127463-03d9-4aac-9614-421e8b30cb92" providerId="ADAL" clId="{2DE52F08-39B8-4F3E-9932-623ECAE73F1F}" dt="2025-10-22T13:06:55.938" v="1001" actId="478"/>
          <ac:picMkLst>
            <pc:docMk/>
            <pc:sldMk cId="668457384" sldId="304"/>
            <ac:picMk id="53" creationId="{805580D2-7F18-FA79-22CC-2D15792CBCDD}"/>
          </ac:picMkLst>
        </pc:picChg>
        <pc:picChg chg="del">
          <ac:chgData name="Ana Maria Penagos" userId="c9127463-03d9-4aac-9614-421e8b30cb92" providerId="ADAL" clId="{2DE52F08-39B8-4F3E-9932-623ECAE73F1F}" dt="2025-10-22T13:04:52.349" v="987" actId="700"/>
          <ac:picMkLst>
            <pc:docMk/>
            <pc:sldMk cId="668457384" sldId="304"/>
            <ac:picMk id="61" creationId="{791AE23E-90C9-4963-96E2-8DADBFC3BC09}"/>
          </ac:picMkLst>
        </pc:picChg>
        <pc:picChg chg="add">
          <ac:chgData name="Ana Maria Penagos" userId="c9127463-03d9-4aac-9614-421e8b30cb92" providerId="ADAL" clId="{2DE52F08-39B8-4F3E-9932-623ECAE73F1F}" dt="2025-10-22T13:06:43.950" v="998" actId="26606"/>
          <ac:picMkLst>
            <pc:docMk/>
            <pc:sldMk cId="668457384" sldId="304"/>
            <ac:picMk id="62" creationId="{791AE23E-90C9-4963-96E2-8DADBFC3BC09}"/>
          </ac:picMkLst>
        </pc:picChg>
        <pc:picChg chg="del">
          <ac:chgData name="Ana Maria Penagos" userId="c9127463-03d9-4aac-9614-421e8b30cb92" providerId="ADAL" clId="{2DE52F08-39B8-4F3E-9932-623ECAE73F1F}" dt="2025-10-22T13:04:52.349" v="987" actId="700"/>
          <ac:picMkLst>
            <pc:docMk/>
            <pc:sldMk cId="668457384" sldId="304"/>
            <ac:picMk id="63" creationId="{C5F93E90-4379-4AAC-B021-E5FA6D974AED}"/>
          </ac:picMkLst>
        </pc:picChg>
      </pc:sldChg>
      <pc:sldChg chg="addSp delSp modSp add del mod ord">
        <pc:chgData name="Ana Maria Penagos" userId="c9127463-03d9-4aac-9614-421e8b30cb92" providerId="ADAL" clId="{2DE52F08-39B8-4F3E-9932-623ECAE73F1F}" dt="2025-10-22T13:25:38.184" v="1242" actId="47"/>
        <pc:sldMkLst>
          <pc:docMk/>
          <pc:sldMk cId="832037803" sldId="305"/>
        </pc:sldMkLst>
        <pc:spChg chg="mod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2" creationId="{DBF89BB9-A9C0-A38E-FFAD-3607BD05FF33}"/>
          </ac:spMkLst>
        </pc:spChg>
        <pc:spChg chg="add del mod">
          <ac:chgData name="Ana Maria Penagos" userId="c9127463-03d9-4aac-9614-421e8b30cb92" providerId="ADAL" clId="{2DE52F08-39B8-4F3E-9932-623ECAE73F1F}" dt="2025-10-22T13:09:27.989" v="1017" actId="478"/>
          <ac:spMkLst>
            <pc:docMk/>
            <pc:sldMk cId="832037803" sldId="305"/>
            <ac:spMk id="4" creationId="{2A6D794B-A410-7A14-41B1-B91C760AD7C5}"/>
          </ac:spMkLst>
        </pc:spChg>
        <pc:spChg chg="del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21" creationId="{505AD1A0-5045-88A4-64F6-D1226ACB7FD9}"/>
          </ac:spMkLst>
        </pc:spChg>
        <pc:spChg chg="del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30" creationId="{72E6041A-2345-F470-A529-F1B6743F9D64}"/>
          </ac:spMkLst>
        </pc:spChg>
        <pc:spChg chg="del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31" creationId="{9E61DC7E-AE52-D67D-A625-FD8258359FE6}"/>
          </ac:spMkLst>
        </pc:spChg>
        <pc:spChg chg="del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32" creationId="{4C737CDE-947D-E46E-ED7D-770A9D3A03A0}"/>
          </ac:spMkLst>
        </pc:spChg>
        <pc:spChg chg="add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37" creationId="{D8B9538A-2A89-47DD-996C-7D2BE2AB6CA0}"/>
          </ac:spMkLst>
        </pc:spChg>
        <pc:spChg chg="add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39" creationId="{E625979B-5325-4898-8EF9-5C174B19218E}"/>
          </ac:spMkLst>
        </pc:spChg>
        <pc:spChg chg="add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41" creationId="{34B22E2B-30D5-47A4-97C5-091EA1ABC728}"/>
          </ac:spMkLst>
        </pc:spChg>
        <pc:spChg chg="add">
          <ac:chgData name="Ana Maria Penagos" userId="c9127463-03d9-4aac-9614-421e8b30cb92" providerId="ADAL" clId="{2DE52F08-39B8-4F3E-9932-623ECAE73F1F}" dt="2025-10-22T13:09:17.943" v="1015" actId="26606"/>
          <ac:spMkLst>
            <pc:docMk/>
            <pc:sldMk cId="832037803" sldId="305"/>
            <ac:spMk id="43" creationId="{9B6DA3CD-A002-40ED-8194-B4E637BD7669}"/>
          </ac:spMkLst>
        </pc:spChg>
        <pc:graphicFrameChg chg="add mod">
          <ac:chgData name="Ana Maria Penagos" userId="c9127463-03d9-4aac-9614-421e8b30cb92" providerId="ADAL" clId="{2DE52F08-39B8-4F3E-9932-623ECAE73F1F}" dt="2025-10-22T13:12:44.538" v="1045" actId="208"/>
          <ac:graphicFrameMkLst>
            <pc:docMk/>
            <pc:sldMk cId="832037803" sldId="305"/>
            <ac:graphicFrameMk id="5" creationId="{BA74F8B6-D12F-5DE7-537C-2FD76913FB81}"/>
          </ac:graphicFrameMkLst>
        </pc:graphicFrameChg>
        <pc:graphicFrameChg chg="del mod modGraphic">
          <ac:chgData name="Ana Maria Penagos" userId="c9127463-03d9-4aac-9614-421e8b30cb92" providerId="ADAL" clId="{2DE52F08-39B8-4F3E-9932-623ECAE73F1F}" dt="2025-10-22T13:09:23.599" v="1016" actId="478"/>
          <ac:graphicFrameMkLst>
            <pc:docMk/>
            <pc:sldMk cId="832037803" sldId="305"/>
            <ac:graphicFrameMk id="6" creationId="{54807DC0-FCC0-09B5-E6C8-0289D6D9D15D}"/>
          </ac:graphicFrameMkLst>
        </pc:graphicFrameChg>
      </pc:sldChg>
      <pc:sldChg chg="modSp add mod">
        <pc:chgData name="Ana Maria Penagos" userId="c9127463-03d9-4aac-9614-421e8b30cb92" providerId="ADAL" clId="{2DE52F08-39B8-4F3E-9932-623ECAE73F1F}" dt="2025-10-23T18:14:15.782" v="1731" actId="20577"/>
        <pc:sldMkLst>
          <pc:docMk/>
          <pc:sldMk cId="2166161704" sldId="305"/>
        </pc:sldMkLst>
        <pc:spChg chg="mod">
          <ac:chgData name="Ana Maria Penagos" userId="c9127463-03d9-4aac-9614-421e8b30cb92" providerId="ADAL" clId="{2DE52F08-39B8-4F3E-9932-623ECAE73F1F}" dt="2025-10-23T18:14:15.782" v="1731" actId="20577"/>
          <ac:spMkLst>
            <pc:docMk/>
            <pc:sldMk cId="2166161704" sldId="305"/>
            <ac:spMk id="2" creationId="{3A8AC40A-884A-9506-5AF7-419F048C7621}"/>
          </ac:spMkLst>
        </pc:spChg>
        <pc:graphicFrameChg chg="mod modGraphic">
          <ac:chgData name="Ana Maria Penagos" userId="c9127463-03d9-4aac-9614-421e8b30cb92" providerId="ADAL" clId="{2DE52F08-39B8-4F3E-9932-623ECAE73F1F}" dt="2025-10-22T13:45:01.278" v="1563" actId="207"/>
          <ac:graphicFrameMkLst>
            <pc:docMk/>
            <pc:sldMk cId="2166161704" sldId="305"/>
            <ac:graphicFrameMk id="3" creationId="{D9D00AEE-1147-34C3-F39A-4AD58323D880}"/>
          </ac:graphicFrameMkLst>
        </pc:graphicFrameChg>
      </pc:sldChg>
      <pc:sldChg chg="addSp delSp modSp add del mod ord delDesignElem chgLayout">
        <pc:chgData name="Ana Maria Penagos" userId="c9127463-03d9-4aac-9614-421e8b30cb92" providerId="ADAL" clId="{2DE52F08-39B8-4F3E-9932-623ECAE73F1F}" dt="2025-10-22T13:08:50.429" v="1013" actId="47"/>
        <pc:sldMkLst>
          <pc:docMk/>
          <pc:sldMk cId="3024330653" sldId="305"/>
        </pc:sldMkLst>
        <pc:spChg chg="mod ord">
          <ac:chgData name="Ana Maria Penagos" userId="c9127463-03d9-4aac-9614-421e8b30cb92" providerId="ADAL" clId="{2DE52F08-39B8-4F3E-9932-623ECAE73F1F}" dt="2025-10-22T13:08:07.303" v="1010" actId="26606"/>
          <ac:spMkLst>
            <pc:docMk/>
            <pc:sldMk cId="3024330653" sldId="305"/>
            <ac:spMk id="2" creationId="{2D3A8BEC-E858-E0F9-7DB1-A587C987E362}"/>
          </ac:spMkLst>
        </pc:spChg>
        <pc:spChg chg="add del mod ord">
          <ac:chgData name="Ana Maria Penagos" userId="c9127463-03d9-4aac-9614-421e8b30cb92" providerId="ADAL" clId="{2DE52F08-39B8-4F3E-9932-623ECAE73F1F}" dt="2025-10-22T13:08:07.303" v="1010" actId="26606"/>
          <ac:spMkLst>
            <pc:docMk/>
            <pc:sldMk cId="3024330653" sldId="305"/>
            <ac:spMk id="5" creationId="{9C45CD5D-E8D9-CEEB-0919-A0C8946F1F2A}"/>
          </ac:spMkLst>
        </pc:spChg>
        <pc:spChg chg="del">
          <ac:chgData name="Ana Maria Penagos" userId="c9127463-03d9-4aac-9614-421e8b30cb92" providerId="ADAL" clId="{2DE52F08-39B8-4F3E-9932-623ECAE73F1F}" dt="2025-10-22T13:07:28.265" v="1005" actId="700"/>
          <ac:spMkLst>
            <pc:docMk/>
            <pc:sldMk cId="3024330653" sldId="305"/>
            <ac:spMk id="9" creationId="{25C9C9CB-806C-68B0-9477-ED6D560CF29F}"/>
          </ac:spMkLst>
        </pc:spChg>
        <pc:spChg chg="del">
          <ac:chgData name="Ana Maria Penagos" userId="c9127463-03d9-4aac-9614-421e8b30cb92" providerId="ADAL" clId="{2DE52F08-39B8-4F3E-9932-623ECAE73F1F}" dt="2025-10-22T13:07:28.265" v="1005" actId="700"/>
          <ac:spMkLst>
            <pc:docMk/>
            <pc:sldMk cId="3024330653" sldId="305"/>
            <ac:spMk id="10" creationId="{894B7229-ED32-D0B9-EFC2-0811CCC40208}"/>
          </ac:spMkLst>
        </pc:spChg>
        <pc:spChg chg="del">
          <ac:chgData name="Ana Maria Penagos" userId="c9127463-03d9-4aac-9614-421e8b30cb92" providerId="ADAL" clId="{2DE52F08-39B8-4F3E-9932-623ECAE73F1F}" dt="2025-10-22T13:07:28.265" v="1005" actId="700"/>
          <ac:spMkLst>
            <pc:docMk/>
            <pc:sldMk cId="3024330653" sldId="305"/>
            <ac:spMk id="11" creationId="{C659C228-F2F4-6B5E-B0A2-57508C8814C3}"/>
          </ac:spMkLst>
        </pc:spChg>
        <pc:spChg chg="del">
          <ac:chgData name="Ana Maria Penagos" userId="c9127463-03d9-4aac-9614-421e8b30cb92" providerId="ADAL" clId="{2DE52F08-39B8-4F3E-9932-623ECAE73F1F}" dt="2025-10-22T13:07:28.265" v="1005" actId="700"/>
          <ac:spMkLst>
            <pc:docMk/>
            <pc:sldMk cId="3024330653" sldId="305"/>
            <ac:spMk id="13" creationId="{87A28ED9-538D-5E85-474F-58E845EC93CA}"/>
          </ac:spMkLst>
        </pc:spChg>
        <pc:spChg chg="add del">
          <ac:chgData name="Ana Maria Penagos" userId="c9127463-03d9-4aac-9614-421e8b30cb92" providerId="ADAL" clId="{2DE52F08-39B8-4F3E-9932-623ECAE73F1F}" dt="2025-10-22T13:08:07.297" v="1009" actId="26606"/>
          <ac:spMkLst>
            <pc:docMk/>
            <pc:sldMk cId="3024330653" sldId="305"/>
            <ac:spMk id="16" creationId="{B9C04DC5-313B-4FE4-B868-5672A376419F}"/>
          </ac:spMkLst>
        </pc:spChg>
        <pc:spChg chg="add del">
          <ac:chgData name="Ana Maria Penagos" userId="c9127463-03d9-4aac-9614-421e8b30cb92" providerId="ADAL" clId="{2DE52F08-39B8-4F3E-9932-623ECAE73F1F}" dt="2025-10-22T13:08:07.297" v="1009" actId="26606"/>
          <ac:spMkLst>
            <pc:docMk/>
            <pc:sldMk cId="3024330653" sldId="305"/>
            <ac:spMk id="22" creationId="{329FDD08-42D8-4AFF-90E5-5DAA5BC4CBD8}"/>
          </ac:spMkLst>
        </pc:spChg>
        <pc:spChg chg="add del">
          <ac:chgData name="Ana Maria Penagos" userId="c9127463-03d9-4aac-9614-421e8b30cb92" providerId="ADAL" clId="{2DE52F08-39B8-4F3E-9932-623ECAE73F1F}" dt="2025-10-22T13:08:07.297" v="1009" actId="26606"/>
          <ac:spMkLst>
            <pc:docMk/>
            <pc:sldMk cId="3024330653" sldId="305"/>
            <ac:spMk id="24" creationId="{4C1E981B-F06E-48B4-9275-F4B261AFCAC0}"/>
          </ac:spMkLst>
        </pc:spChg>
        <pc:spChg chg="add del">
          <ac:chgData name="Ana Maria Penagos" userId="c9127463-03d9-4aac-9614-421e8b30cb92" providerId="ADAL" clId="{2DE52F08-39B8-4F3E-9932-623ECAE73F1F}" dt="2025-10-22T13:08:07.297" v="1009" actId="26606"/>
          <ac:spMkLst>
            <pc:docMk/>
            <pc:sldMk cId="3024330653" sldId="305"/>
            <ac:spMk id="26" creationId="{312E2C24-0CD2-4071-8CE2-B059993A99EF}"/>
          </ac:spMkLst>
        </pc:spChg>
        <pc:spChg chg="add del">
          <ac:chgData name="Ana Maria Penagos" userId="c9127463-03d9-4aac-9614-421e8b30cb92" providerId="ADAL" clId="{2DE52F08-39B8-4F3E-9932-623ECAE73F1F}" dt="2025-10-22T13:08:07.297" v="1009" actId="26606"/>
          <ac:spMkLst>
            <pc:docMk/>
            <pc:sldMk cId="3024330653" sldId="305"/>
            <ac:spMk id="28" creationId="{24F1DC13-C830-4B86-A9C6-927F5C55DBD7}"/>
          </ac:spMkLst>
        </pc:spChg>
        <pc:spChg chg="add del">
          <ac:chgData name="Ana Maria Penagos" userId="c9127463-03d9-4aac-9614-421e8b30cb92" providerId="ADAL" clId="{2DE52F08-39B8-4F3E-9932-623ECAE73F1F}" dt="2025-10-22T13:08:10.185" v="1011" actId="478"/>
          <ac:spMkLst>
            <pc:docMk/>
            <pc:sldMk cId="3024330653" sldId="305"/>
            <ac:spMk id="30" creationId="{9C45CD5D-E8D9-CEEB-0919-A0C8946F1F2A}"/>
          </ac:spMkLst>
        </pc:spChg>
        <pc:spChg chg="add">
          <ac:chgData name="Ana Maria Penagos" userId="c9127463-03d9-4aac-9614-421e8b30cb92" providerId="ADAL" clId="{2DE52F08-39B8-4F3E-9932-623ECAE73F1F}" dt="2025-10-22T13:08:07.303" v="1010" actId="26606"/>
          <ac:spMkLst>
            <pc:docMk/>
            <pc:sldMk cId="3024330653" sldId="305"/>
            <ac:spMk id="31" creationId="{1F7E4252-2F8C-4EA5-8B25-80F4D86EEA87}"/>
          </ac:spMkLst>
        </pc:spChg>
        <pc:spChg chg="add">
          <ac:chgData name="Ana Maria Penagos" userId="c9127463-03d9-4aac-9614-421e8b30cb92" providerId="ADAL" clId="{2DE52F08-39B8-4F3E-9932-623ECAE73F1F}" dt="2025-10-22T13:08:07.303" v="1010" actId="26606"/>
          <ac:spMkLst>
            <pc:docMk/>
            <pc:sldMk cId="3024330653" sldId="305"/>
            <ac:spMk id="32" creationId="{1AE682A4-5C0C-437A-88CB-93903D449D39}"/>
          </ac:spMkLst>
        </pc:spChg>
        <pc:spChg chg="add">
          <ac:chgData name="Ana Maria Penagos" userId="c9127463-03d9-4aac-9614-421e8b30cb92" providerId="ADAL" clId="{2DE52F08-39B8-4F3E-9932-623ECAE73F1F}" dt="2025-10-22T13:08:07.303" v="1010" actId="26606"/>
          <ac:spMkLst>
            <pc:docMk/>
            <pc:sldMk cId="3024330653" sldId="305"/>
            <ac:spMk id="33" creationId="{BCB0AB8E-3445-441A-B43E-CED27841E742}"/>
          </ac:spMkLst>
        </pc:spChg>
        <pc:spChg chg="add">
          <ac:chgData name="Ana Maria Penagos" userId="c9127463-03d9-4aac-9614-421e8b30cb92" providerId="ADAL" clId="{2DE52F08-39B8-4F3E-9932-623ECAE73F1F}" dt="2025-10-22T13:08:07.303" v="1010" actId="26606"/>
          <ac:spMkLst>
            <pc:docMk/>
            <pc:sldMk cId="3024330653" sldId="305"/>
            <ac:spMk id="34" creationId="{60202AA6-BAFE-417F-904D-4F7027D36D8B}"/>
          </ac:spMkLst>
        </pc:spChg>
        <pc:picChg chg="mod">
          <ac:chgData name="Ana Maria Penagos" userId="c9127463-03d9-4aac-9614-421e8b30cb92" providerId="ADAL" clId="{2DE52F08-39B8-4F3E-9932-623ECAE73F1F}" dt="2025-10-22T13:08:36.273" v="1012" actId="1076"/>
          <ac:picMkLst>
            <pc:docMk/>
            <pc:sldMk cId="3024330653" sldId="305"/>
            <ac:picMk id="7" creationId="{7A983750-881E-80CF-D86A-D71292A4EAB9}"/>
          </ac:picMkLst>
        </pc:picChg>
        <pc:picChg chg="add del">
          <ac:chgData name="Ana Maria Penagos" userId="c9127463-03d9-4aac-9614-421e8b30cb92" providerId="ADAL" clId="{2DE52F08-39B8-4F3E-9932-623ECAE73F1F}" dt="2025-10-22T13:08:07.297" v="1009" actId="26606"/>
          <ac:picMkLst>
            <pc:docMk/>
            <pc:sldMk cId="3024330653" sldId="305"/>
            <ac:picMk id="14" creationId="{DBABC971-8D40-4A4F-AC60-28B9172789B9}"/>
          </ac:picMkLst>
        </pc:picChg>
        <pc:picChg chg="add del">
          <ac:chgData name="Ana Maria Penagos" userId="c9127463-03d9-4aac-9614-421e8b30cb92" providerId="ADAL" clId="{2DE52F08-39B8-4F3E-9932-623ECAE73F1F}" dt="2025-10-22T13:08:07.297" v="1009" actId="26606"/>
          <ac:picMkLst>
            <pc:docMk/>
            <pc:sldMk cId="3024330653" sldId="305"/>
            <ac:picMk id="20" creationId="{C5F93E90-4379-4AAC-B021-E5FA6D974AED}"/>
          </ac:picMkLst>
        </pc:picChg>
      </pc:sldChg>
      <pc:sldChg chg="addSp modSp new del mod setBg setClrOvrMap">
        <pc:chgData name="Ana Maria Penagos" userId="c9127463-03d9-4aac-9614-421e8b30cb92" providerId="ADAL" clId="{2DE52F08-39B8-4F3E-9932-623ECAE73F1F}" dt="2025-10-23T14:16:46.311" v="1721" actId="47"/>
        <pc:sldMkLst>
          <pc:docMk/>
          <pc:sldMk cId="430456442" sldId="306"/>
        </pc:sldMkLst>
        <pc:spChg chg="mod">
          <ac:chgData name="Ana Maria Penagos" userId="c9127463-03d9-4aac-9614-421e8b30cb92" providerId="ADAL" clId="{2DE52F08-39B8-4F3E-9932-623ECAE73F1F}" dt="2025-10-23T14:13:57.898" v="1638" actId="20577"/>
          <ac:spMkLst>
            <pc:docMk/>
            <pc:sldMk cId="430456442" sldId="306"/>
            <ac:spMk id="2" creationId="{AC62FD3D-C59D-0853-CE9B-16DDA7B36B4F}"/>
          </ac:spMkLst>
        </pc:spChg>
        <pc:spChg chg="mod">
          <ac:chgData name="Ana Maria Penagos" userId="c9127463-03d9-4aac-9614-421e8b30cb92" providerId="ADAL" clId="{2DE52F08-39B8-4F3E-9932-623ECAE73F1F}" dt="2025-10-23T14:13:52.706" v="1624" actId="26606"/>
          <ac:spMkLst>
            <pc:docMk/>
            <pc:sldMk cId="430456442" sldId="306"/>
            <ac:spMk id="3" creationId="{81718DD6-9675-F8B9-C07E-1914EFD11578}"/>
          </ac:spMkLst>
        </pc:spChg>
        <pc:spChg chg="add">
          <ac:chgData name="Ana Maria Penagos" userId="c9127463-03d9-4aac-9614-421e8b30cb92" providerId="ADAL" clId="{2DE52F08-39B8-4F3E-9932-623ECAE73F1F}" dt="2025-10-23T14:13:52.706" v="1624" actId="26606"/>
          <ac:spMkLst>
            <pc:docMk/>
            <pc:sldMk cId="430456442" sldId="306"/>
            <ac:spMk id="8" creationId="{74CD14DB-BB81-479F-A1FC-1C75640E9F84}"/>
          </ac:spMkLst>
        </pc:spChg>
        <pc:spChg chg="add">
          <ac:chgData name="Ana Maria Penagos" userId="c9127463-03d9-4aac-9614-421e8b30cb92" providerId="ADAL" clId="{2DE52F08-39B8-4F3E-9932-623ECAE73F1F}" dt="2025-10-23T14:13:52.706" v="1624" actId="26606"/>
          <ac:spMkLst>
            <pc:docMk/>
            <pc:sldMk cId="430456442" sldId="306"/>
            <ac:spMk id="10" creationId="{C943A91B-7CA7-4592-A975-73B1BF8C4C74}"/>
          </ac:spMkLst>
        </pc:spChg>
        <pc:spChg chg="add">
          <ac:chgData name="Ana Maria Penagos" userId="c9127463-03d9-4aac-9614-421e8b30cb92" providerId="ADAL" clId="{2DE52F08-39B8-4F3E-9932-623ECAE73F1F}" dt="2025-10-23T14:13:52.706" v="1624" actId="26606"/>
          <ac:spMkLst>
            <pc:docMk/>
            <pc:sldMk cId="430456442" sldId="306"/>
            <ac:spMk id="12" creationId="{EC471314-E46A-414B-8D91-74880E84F187}"/>
          </ac:spMkLst>
        </pc:spChg>
        <pc:spChg chg="add">
          <ac:chgData name="Ana Maria Penagos" userId="c9127463-03d9-4aac-9614-421e8b30cb92" providerId="ADAL" clId="{2DE52F08-39B8-4F3E-9932-623ECAE73F1F}" dt="2025-10-23T14:13:52.706" v="1624" actId="26606"/>
          <ac:spMkLst>
            <pc:docMk/>
            <pc:sldMk cId="430456442" sldId="306"/>
            <ac:spMk id="14" creationId="{6A681326-1C9D-44A3-A627-3871BDAE4127}"/>
          </ac:spMkLst>
        </pc:spChg>
      </pc:sldChg>
    </pc:docChg>
  </pc:docChgLst>
</pc:chgInfo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8D6BB-3B29-4DAE-AE27-8A10E3F8A6BD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6B2BF09-1881-4172-B2C7-53E068D9F9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i="0" dirty="0">
              <a:latin typeface="Aptos" panose="020B0004020202020204" pitchFamily="34" charset="0"/>
            </a:rPr>
            <a:t>Evaluate how international mobile devices respond to the US Public Warning System, Wireless Emergency Alert (PWS/WEA), in a controlled environment, generating critical insights into alert delivery performance across diverse technologies, networks, and device types. </a:t>
          </a:r>
        </a:p>
        <a:p>
          <a:pPr>
            <a:lnSpc>
              <a:spcPct val="100000"/>
            </a:lnSpc>
          </a:pPr>
          <a:r>
            <a:rPr lang="en-US" sz="2400" b="0" i="0" dirty="0">
              <a:latin typeface="Aptos" panose="020B0004020202020204" pitchFamily="34" charset="0"/>
            </a:rPr>
            <a:t>This information will assist the planning efforts of Alerting Authorities expecting the presence of international devices (e.g., major tourist areas, US-hosted international events).</a:t>
          </a:r>
          <a:endParaRPr lang="en-US" sz="2400" dirty="0">
            <a:latin typeface="Aptos" panose="020B0004020202020204" pitchFamily="34" charset="0"/>
          </a:endParaRPr>
        </a:p>
      </dgm:t>
    </dgm:pt>
    <dgm:pt modelId="{A5906C12-4891-4D98-97C2-26BBA6BB21BE}" type="parTrans" cxnId="{09FA7A7D-D058-482D-9DDC-1F528080FA9C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ptos" panose="020B0004020202020204" pitchFamily="34" charset="0"/>
          </a:endParaRPr>
        </a:p>
      </dgm:t>
    </dgm:pt>
    <dgm:pt modelId="{4F4088EC-CF2D-4FB2-AEAD-20C6B2C104D5}" type="sibTrans" cxnId="{09FA7A7D-D058-482D-9DDC-1F528080FA9C}">
      <dgm:prSet/>
      <dgm:spPr/>
      <dgm:t>
        <a:bodyPr/>
        <a:lstStyle/>
        <a:p>
          <a:pPr>
            <a:lnSpc>
              <a:spcPct val="100000"/>
            </a:lnSpc>
          </a:pPr>
          <a:endParaRPr lang="en-US" sz="2000">
            <a:latin typeface="Aptos" panose="020B0004020202020204" pitchFamily="34" charset="0"/>
          </a:endParaRPr>
        </a:p>
      </dgm:t>
    </dgm:pt>
    <dgm:pt modelId="{5DE226E7-24D9-4963-B1BC-07EA052423B5}" type="pres">
      <dgm:prSet presAssocID="{0FD8D6BB-3B29-4DAE-AE27-8A10E3F8A6BD}" presName="vert0" presStyleCnt="0">
        <dgm:presLayoutVars>
          <dgm:dir/>
          <dgm:animOne val="branch"/>
          <dgm:animLvl val="lvl"/>
        </dgm:presLayoutVars>
      </dgm:prSet>
      <dgm:spPr/>
    </dgm:pt>
    <dgm:pt modelId="{C06094FC-52C0-4009-AFD7-E2F18487E80A}" type="pres">
      <dgm:prSet presAssocID="{E6B2BF09-1881-4172-B2C7-53E068D9F926}" presName="thickLine" presStyleLbl="alignNode1" presStyleIdx="0" presStyleCnt="1"/>
      <dgm:spPr/>
    </dgm:pt>
    <dgm:pt modelId="{AE36116C-0BFB-4621-A560-2339B609C5EA}" type="pres">
      <dgm:prSet presAssocID="{E6B2BF09-1881-4172-B2C7-53E068D9F926}" presName="horz1" presStyleCnt="0"/>
      <dgm:spPr/>
    </dgm:pt>
    <dgm:pt modelId="{9525B615-BEA0-4DE0-9ACF-CBB7D5C13511}" type="pres">
      <dgm:prSet presAssocID="{E6B2BF09-1881-4172-B2C7-53E068D9F926}" presName="tx1" presStyleLbl="revTx" presStyleIdx="0" presStyleCnt="1"/>
      <dgm:spPr/>
    </dgm:pt>
    <dgm:pt modelId="{037B1269-BFCA-4AA9-B6A1-F58F4AEAF99B}" type="pres">
      <dgm:prSet presAssocID="{E6B2BF09-1881-4172-B2C7-53E068D9F926}" presName="vert1" presStyleCnt="0"/>
      <dgm:spPr/>
    </dgm:pt>
  </dgm:ptLst>
  <dgm:cxnLst>
    <dgm:cxn modelId="{09FA7A7D-D058-482D-9DDC-1F528080FA9C}" srcId="{0FD8D6BB-3B29-4DAE-AE27-8A10E3F8A6BD}" destId="{E6B2BF09-1881-4172-B2C7-53E068D9F926}" srcOrd="0" destOrd="0" parTransId="{A5906C12-4891-4D98-97C2-26BBA6BB21BE}" sibTransId="{4F4088EC-CF2D-4FB2-AEAD-20C6B2C104D5}"/>
    <dgm:cxn modelId="{B5E498B4-B2C9-4CF8-9D69-B9939F8445E8}" type="presOf" srcId="{E6B2BF09-1881-4172-B2C7-53E068D9F926}" destId="{9525B615-BEA0-4DE0-9ACF-CBB7D5C13511}" srcOrd="0" destOrd="0" presId="urn:microsoft.com/office/officeart/2008/layout/LinedList"/>
    <dgm:cxn modelId="{2AB7ADC5-B28B-476F-A083-821CD8F86BEF}" type="presOf" srcId="{0FD8D6BB-3B29-4DAE-AE27-8A10E3F8A6BD}" destId="{5DE226E7-24D9-4963-B1BC-07EA052423B5}" srcOrd="0" destOrd="0" presId="urn:microsoft.com/office/officeart/2008/layout/LinedList"/>
    <dgm:cxn modelId="{17D2789D-3A0B-4C12-BBB8-E2EABB8DD2BB}" type="presParOf" srcId="{5DE226E7-24D9-4963-B1BC-07EA052423B5}" destId="{C06094FC-52C0-4009-AFD7-E2F18487E80A}" srcOrd="0" destOrd="0" presId="urn:microsoft.com/office/officeart/2008/layout/LinedList"/>
    <dgm:cxn modelId="{7700F6F6-8440-432C-937E-F6FF1FE6C7A2}" type="presParOf" srcId="{5DE226E7-24D9-4963-B1BC-07EA052423B5}" destId="{AE36116C-0BFB-4621-A560-2339B609C5EA}" srcOrd="1" destOrd="0" presId="urn:microsoft.com/office/officeart/2008/layout/LinedList"/>
    <dgm:cxn modelId="{1DEC09C8-42F3-481E-8881-AE497091C4F3}" type="presParOf" srcId="{AE36116C-0BFB-4621-A560-2339B609C5EA}" destId="{9525B615-BEA0-4DE0-9ACF-CBB7D5C13511}" srcOrd="0" destOrd="0" presId="urn:microsoft.com/office/officeart/2008/layout/LinedList"/>
    <dgm:cxn modelId="{0C170ABA-7AD2-4822-8B15-42037FEFBF72}" type="presParOf" srcId="{AE36116C-0BFB-4621-A560-2339B609C5EA}" destId="{037B1269-BFCA-4AA9-B6A1-F58F4AEAF99B}" srcOrd="1" destOrd="0" presId="urn:microsoft.com/office/officeart/2008/layout/LinedList"/>
  </dgm:cxnLst>
  <dgm:bg/>
  <dgm:whole>
    <a:ln>
      <a:solidFill>
        <a:srgbClr val="072866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8CD3AA-7962-4959-A66A-7C6D6C0F5A8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F1DC4E6-897D-44DD-9E85-D1149E1AFA18}">
      <dgm:prSet custT="1"/>
      <dgm:spPr/>
      <dgm:t>
        <a:bodyPr lIns="182880" tIns="0" bIns="27432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>
              <a:latin typeface="Aptos" panose="020B0004020202020204" pitchFamily="34" charset="0"/>
            </a:rPr>
            <a:t>Utilize the 3GPP delegates’ device expertise to ensure high-quality, reliable data collection, adding credibility and precision to the data beyond general public surveys. </a:t>
          </a:r>
        </a:p>
      </dgm:t>
    </dgm:pt>
    <dgm:pt modelId="{878307F5-34D9-4C58-BA89-5C45003EA310}" type="parTrans" cxnId="{723A095D-8A00-4F3A-A163-896C7888E858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4000">
            <a:latin typeface="Aptos" panose="020B0004020202020204" pitchFamily="34" charset="0"/>
          </a:endParaRPr>
        </a:p>
      </dgm:t>
    </dgm:pt>
    <dgm:pt modelId="{15A94BAF-4578-4049-90E0-F34A4058A934}" type="sibTrans" cxnId="{723A095D-8A00-4F3A-A163-896C7888E858}">
      <dgm:prSet phldrT="1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1</a:t>
          </a:r>
        </a:p>
      </dgm:t>
    </dgm:pt>
    <dgm:pt modelId="{27B79768-438E-4B3D-9810-A8343FD38EBE}">
      <dgm:prSet custT="1"/>
      <dgm:spPr/>
      <dgm:t>
        <a:bodyPr lIns="182880" tIns="0" rIns="182880" bIns="27432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>
              <a:latin typeface="Aptos" panose="020B0004020202020204" pitchFamily="34" charset="0"/>
            </a:rPr>
            <a:t>Encourage voluntary delegate participation in the survey to collect </a:t>
          </a:r>
          <a:r>
            <a:rPr lang="en-US" sz="2000" i="1" dirty="0">
              <a:latin typeface="Aptos" panose="020B0004020202020204" pitchFamily="34" charset="0"/>
            </a:rPr>
            <a:t>all</a:t>
          </a:r>
          <a:r>
            <a:rPr lang="en-US" sz="2000" dirty="0">
              <a:latin typeface="Aptos" panose="020B0004020202020204" pitchFamily="34" charset="0"/>
            </a:rPr>
            <a:t> performance data across diverse technologies, networks, and device types.</a:t>
          </a:r>
        </a:p>
      </dgm:t>
    </dgm:pt>
    <dgm:pt modelId="{C5F224A6-637B-42FB-A0E4-E1C25E666235}" type="parTrans" cxnId="{AD196BCF-3927-4205-8189-CAC1929E79CF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4000">
            <a:latin typeface="Aptos" panose="020B0004020202020204" pitchFamily="34" charset="0"/>
          </a:endParaRPr>
        </a:p>
      </dgm:t>
    </dgm:pt>
    <dgm:pt modelId="{72237B37-5F82-439D-99CA-D596499A346C}" type="sibTrans" cxnId="{AD196BCF-3927-4205-8189-CAC1929E79CF}">
      <dgm:prSet phldrT="2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2</a:t>
          </a:r>
        </a:p>
      </dgm:t>
    </dgm:pt>
    <dgm:pt modelId="{C5C219E2-9F34-45CF-BD97-B786E1E96279}">
      <dgm:prSet custT="1"/>
      <dgm:spPr/>
      <dgm:t>
        <a:bodyPr lIns="182880" tIns="0" rIns="182880" bIns="274320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000" dirty="0">
              <a:latin typeface="Aptos" panose="020B0004020202020204" pitchFamily="34" charset="0"/>
            </a:rPr>
            <a:t>Generate PWS/WEA delivery insights from the data collected and share this data with all Alerting Authorities.</a:t>
          </a:r>
        </a:p>
      </dgm:t>
    </dgm:pt>
    <dgm:pt modelId="{C2294EF6-A46D-4DD1-AD7B-95BC1E51F5F6}" type="parTrans" cxnId="{2D9F2F99-10F5-4960-A291-09B2576B77A7}">
      <dgm:prSet/>
      <dgm:spPr/>
      <dgm:t>
        <a:bodyPr/>
        <a:lstStyle/>
        <a:p>
          <a:pPr algn="ctr">
            <a:lnSpc>
              <a:spcPct val="100000"/>
            </a:lnSpc>
          </a:pPr>
          <a:endParaRPr lang="en-US" sz="4000">
            <a:latin typeface="Aptos" panose="020B0004020202020204" pitchFamily="34" charset="0"/>
          </a:endParaRPr>
        </a:p>
      </dgm:t>
    </dgm:pt>
    <dgm:pt modelId="{B5AAEFB5-2BAA-4E32-BDD9-DCD873C08D04}" type="sibTrans" cxnId="{2D9F2F99-10F5-4960-A291-09B2576B77A7}">
      <dgm:prSet phldrT="3"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3</a:t>
          </a:r>
        </a:p>
      </dgm:t>
    </dgm:pt>
    <dgm:pt modelId="{22E2D704-1A92-41B2-A214-06CEEFB60D0B}" type="pres">
      <dgm:prSet presAssocID="{868CD3AA-7962-4959-A66A-7C6D6C0F5A84}" presName="Name0" presStyleCnt="0">
        <dgm:presLayoutVars>
          <dgm:animLvl val="lvl"/>
          <dgm:resizeHandles val="exact"/>
        </dgm:presLayoutVars>
      </dgm:prSet>
      <dgm:spPr/>
    </dgm:pt>
    <dgm:pt modelId="{94A1EC80-D54E-4013-8084-E40D02B53614}" type="pres">
      <dgm:prSet presAssocID="{0F1DC4E6-897D-44DD-9E85-D1149E1AFA18}" presName="compositeNode" presStyleCnt="0">
        <dgm:presLayoutVars>
          <dgm:bulletEnabled val="1"/>
        </dgm:presLayoutVars>
      </dgm:prSet>
      <dgm:spPr/>
    </dgm:pt>
    <dgm:pt modelId="{1FE9FAEF-36EF-4711-8492-FD9943C45B45}" type="pres">
      <dgm:prSet presAssocID="{0F1DC4E6-897D-44DD-9E85-D1149E1AFA18}" presName="bgRect" presStyleLbl="bgAccFollowNode1" presStyleIdx="0" presStyleCnt="3"/>
      <dgm:spPr/>
    </dgm:pt>
    <dgm:pt modelId="{84F5E0C2-CC2A-460B-8425-C7652E42DAC6}" type="pres">
      <dgm:prSet presAssocID="{15A94BAF-4578-4049-90E0-F34A4058A934}" presName="sibTransNodeCircle" presStyleLbl="alignNode1" presStyleIdx="0" presStyleCnt="6" custScaleX="89534" custScaleY="89534" custLinFactNeighborY="-16794">
        <dgm:presLayoutVars>
          <dgm:chMax val="0"/>
          <dgm:bulletEnabled/>
        </dgm:presLayoutVars>
      </dgm:prSet>
      <dgm:spPr/>
    </dgm:pt>
    <dgm:pt modelId="{27237901-2730-472D-8353-024ED0A13EA5}" type="pres">
      <dgm:prSet presAssocID="{0F1DC4E6-897D-44DD-9E85-D1149E1AFA18}" presName="bottomLine" presStyleLbl="alignNode1" presStyleIdx="1" presStyleCnt="6">
        <dgm:presLayoutVars/>
      </dgm:prSet>
      <dgm:spPr/>
    </dgm:pt>
    <dgm:pt modelId="{7EC8CB2A-BB47-4209-A03A-2CAEBD002BAA}" type="pres">
      <dgm:prSet presAssocID="{0F1DC4E6-897D-44DD-9E85-D1149E1AFA18}" presName="nodeText" presStyleLbl="bgAccFollowNode1" presStyleIdx="0" presStyleCnt="3">
        <dgm:presLayoutVars>
          <dgm:bulletEnabled val="1"/>
        </dgm:presLayoutVars>
      </dgm:prSet>
      <dgm:spPr/>
    </dgm:pt>
    <dgm:pt modelId="{74C040DD-8A42-439C-8368-119DD34462B1}" type="pres">
      <dgm:prSet presAssocID="{15A94BAF-4578-4049-90E0-F34A4058A934}" presName="sibTrans" presStyleCnt="0"/>
      <dgm:spPr/>
    </dgm:pt>
    <dgm:pt modelId="{D5DF0034-3352-49F8-A412-40E3EB772C6B}" type="pres">
      <dgm:prSet presAssocID="{27B79768-438E-4B3D-9810-A8343FD38EBE}" presName="compositeNode" presStyleCnt="0">
        <dgm:presLayoutVars>
          <dgm:bulletEnabled val="1"/>
        </dgm:presLayoutVars>
      </dgm:prSet>
      <dgm:spPr/>
    </dgm:pt>
    <dgm:pt modelId="{F1D782DF-05BA-423A-A9A1-7058921F53EB}" type="pres">
      <dgm:prSet presAssocID="{27B79768-438E-4B3D-9810-A8343FD38EBE}" presName="bgRect" presStyleLbl="bgAccFollowNode1" presStyleIdx="1" presStyleCnt="3"/>
      <dgm:spPr/>
    </dgm:pt>
    <dgm:pt modelId="{D858EE6E-5A8F-470E-8604-A56814AC0D68}" type="pres">
      <dgm:prSet presAssocID="{72237B37-5F82-439D-99CA-D596499A346C}" presName="sibTransNodeCircle" presStyleLbl="alignNode1" presStyleIdx="2" presStyleCnt="6" custScaleX="89534" custScaleY="89534" custLinFactNeighborY="-16794">
        <dgm:presLayoutVars>
          <dgm:chMax val="0"/>
          <dgm:bulletEnabled/>
        </dgm:presLayoutVars>
      </dgm:prSet>
      <dgm:spPr/>
    </dgm:pt>
    <dgm:pt modelId="{1C342496-35EF-41FC-9D34-DFF93A22BE95}" type="pres">
      <dgm:prSet presAssocID="{27B79768-438E-4B3D-9810-A8343FD38EBE}" presName="bottomLine" presStyleLbl="alignNode1" presStyleIdx="3" presStyleCnt="6">
        <dgm:presLayoutVars/>
      </dgm:prSet>
      <dgm:spPr/>
    </dgm:pt>
    <dgm:pt modelId="{79D732E2-D784-4D79-9D95-439B97C74211}" type="pres">
      <dgm:prSet presAssocID="{27B79768-438E-4B3D-9810-A8343FD38EBE}" presName="nodeText" presStyleLbl="bgAccFollowNode1" presStyleIdx="1" presStyleCnt="3">
        <dgm:presLayoutVars>
          <dgm:bulletEnabled val="1"/>
        </dgm:presLayoutVars>
      </dgm:prSet>
      <dgm:spPr/>
    </dgm:pt>
    <dgm:pt modelId="{1181F431-DB4A-404D-BFF1-2E5F507C5EFD}" type="pres">
      <dgm:prSet presAssocID="{72237B37-5F82-439D-99CA-D596499A346C}" presName="sibTrans" presStyleCnt="0"/>
      <dgm:spPr/>
    </dgm:pt>
    <dgm:pt modelId="{CDC3FDFE-03B7-429F-BB40-13C84E9676A4}" type="pres">
      <dgm:prSet presAssocID="{C5C219E2-9F34-45CF-BD97-B786E1E96279}" presName="compositeNode" presStyleCnt="0">
        <dgm:presLayoutVars>
          <dgm:bulletEnabled val="1"/>
        </dgm:presLayoutVars>
      </dgm:prSet>
      <dgm:spPr/>
    </dgm:pt>
    <dgm:pt modelId="{43DA6783-CAD5-47B9-9DFB-B5179965D64D}" type="pres">
      <dgm:prSet presAssocID="{C5C219E2-9F34-45CF-BD97-B786E1E96279}" presName="bgRect" presStyleLbl="bgAccFollowNode1" presStyleIdx="2" presStyleCnt="3"/>
      <dgm:spPr/>
    </dgm:pt>
    <dgm:pt modelId="{E6449AFE-4084-4D30-A7D0-7A2F3C8E716D}" type="pres">
      <dgm:prSet presAssocID="{B5AAEFB5-2BAA-4E32-BDD9-DCD873C08D04}" presName="sibTransNodeCircle" presStyleLbl="alignNode1" presStyleIdx="4" presStyleCnt="6" custScaleX="89534" custScaleY="89534" custLinFactNeighborY="-16794">
        <dgm:presLayoutVars>
          <dgm:chMax val="0"/>
          <dgm:bulletEnabled/>
        </dgm:presLayoutVars>
      </dgm:prSet>
      <dgm:spPr/>
    </dgm:pt>
    <dgm:pt modelId="{CBF0DF82-947B-49A5-BE6F-C461C1AD1DC6}" type="pres">
      <dgm:prSet presAssocID="{C5C219E2-9F34-45CF-BD97-B786E1E96279}" presName="bottomLine" presStyleLbl="alignNode1" presStyleIdx="5" presStyleCnt="6">
        <dgm:presLayoutVars/>
      </dgm:prSet>
      <dgm:spPr/>
    </dgm:pt>
    <dgm:pt modelId="{39674F6B-88B7-49CC-9176-97CE862F0AFB}" type="pres">
      <dgm:prSet presAssocID="{C5C219E2-9F34-45CF-BD97-B786E1E9627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9F7CC01-AFE5-4D55-8EE9-EB0E1E89B175}" type="presOf" srcId="{C5C219E2-9F34-45CF-BD97-B786E1E96279}" destId="{43DA6783-CAD5-47B9-9DFB-B5179965D64D}" srcOrd="0" destOrd="0" presId="urn:microsoft.com/office/officeart/2016/7/layout/BasicLinearProcessNumbered"/>
    <dgm:cxn modelId="{723A095D-8A00-4F3A-A163-896C7888E858}" srcId="{868CD3AA-7962-4959-A66A-7C6D6C0F5A84}" destId="{0F1DC4E6-897D-44DD-9E85-D1149E1AFA18}" srcOrd="0" destOrd="0" parTransId="{878307F5-34D9-4C58-BA89-5C45003EA310}" sibTransId="{15A94BAF-4578-4049-90E0-F34A4058A934}"/>
    <dgm:cxn modelId="{35B43D79-4A45-4B3E-8CB8-A5A83F189F74}" type="presOf" srcId="{27B79768-438E-4B3D-9810-A8343FD38EBE}" destId="{79D732E2-D784-4D79-9D95-439B97C74211}" srcOrd="1" destOrd="0" presId="urn:microsoft.com/office/officeart/2016/7/layout/BasicLinearProcessNumbered"/>
    <dgm:cxn modelId="{2F2EBA7A-F5F7-4847-B5E9-82A5F4A9D541}" type="presOf" srcId="{15A94BAF-4578-4049-90E0-F34A4058A934}" destId="{84F5E0C2-CC2A-460B-8425-C7652E42DAC6}" srcOrd="0" destOrd="0" presId="urn:microsoft.com/office/officeart/2016/7/layout/BasicLinearProcessNumbered"/>
    <dgm:cxn modelId="{2D9F2F99-10F5-4960-A291-09B2576B77A7}" srcId="{868CD3AA-7962-4959-A66A-7C6D6C0F5A84}" destId="{C5C219E2-9F34-45CF-BD97-B786E1E96279}" srcOrd="2" destOrd="0" parTransId="{C2294EF6-A46D-4DD1-AD7B-95BC1E51F5F6}" sibTransId="{B5AAEFB5-2BAA-4E32-BDD9-DCD873C08D04}"/>
    <dgm:cxn modelId="{4E5D28A4-DD46-457C-A409-8068A0BDAA2C}" type="presOf" srcId="{72237B37-5F82-439D-99CA-D596499A346C}" destId="{D858EE6E-5A8F-470E-8604-A56814AC0D68}" srcOrd="0" destOrd="0" presId="urn:microsoft.com/office/officeart/2016/7/layout/BasicLinearProcessNumbered"/>
    <dgm:cxn modelId="{21914DA4-0802-4D2B-91A5-2EF687647ED9}" type="presOf" srcId="{0F1DC4E6-897D-44DD-9E85-D1149E1AFA18}" destId="{7EC8CB2A-BB47-4209-A03A-2CAEBD002BAA}" srcOrd="1" destOrd="0" presId="urn:microsoft.com/office/officeart/2016/7/layout/BasicLinearProcessNumbered"/>
    <dgm:cxn modelId="{D5612BB5-0F75-4A53-A603-85BD2F0F0CF1}" type="presOf" srcId="{868CD3AA-7962-4959-A66A-7C6D6C0F5A84}" destId="{22E2D704-1A92-41B2-A214-06CEEFB60D0B}" srcOrd="0" destOrd="0" presId="urn:microsoft.com/office/officeart/2016/7/layout/BasicLinearProcessNumbered"/>
    <dgm:cxn modelId="{168CC2B6-CA87-4A71-9777-8920B4453D26}" type="presOf" srcId="{27B79768-438E-4B3D-9810-A8343FD38EBE}" destId="{F1D782DF-05BA-423A-A9A1-7058921F53EB}" srcOrd="0" destOrd="0" presId="urn:microsoft.com/office/officeart/2016/7/layout/BasicLinearProcessNumbered"/>
    <dgm:cxn modelId="{AD196BCF-3927-4205-8189-CAC1929E79CF}" srcId="{868CD3AA-7962-4959-A66A-7C6D6C0F5A84}" destId="{27B79768-438E-4B3D-9810-A8343FD38EBE}" srcOrd="1" destOrd="0" parTransId="{C5F224A6-637B-42FB-A0E4-E1C25E666235}" sibTransId="{72237B37-5F82-439D-99CA-D596499A346C}"/>
    <dgm:cxn modelId="{80665CD1-7EF8-4616-9238-CD15D87A780D}" type="presOf" srcId="{C5C219E2-9F34-45CF-BD97-B786E1E96279}" destId="{39674F6B-88B7-49CC-9176-97CE862F0AFB}" srcOrd="1" destOrd="0" presId="urn:microsoft.com/office/officeart/2016/7/layout/BasicLinearProcessNumbered"/>
    <dgm:cxn modelId="{8F95D5D4-5C5E-4917-8787-38C2CE471851}" type="presOf" srcId="{0F1DC4E6-897D-44DD-9E85-D1149E1AFA18}" destId="{1FE9FAEF-36EF-4711-8492-FD9943C45B45}" srcOrd="0" destOrd="0" presId="urn:microsoft.com/office/officeart/2016/7/layout/BasicLinearProcessNumbered"/>
    <dgm:cxn modelId="{9B124BDD-8CDC-4413-BF0C-9A6E7A2B59D6}" type="presOf" srcId="{B5AAEFB5-2BAA-4E32-BDD9-DCD873C08D04}" destId="{E6449AFE-4084-4D30-A7D0-7A2F3C8E716D}" srcOrd="0" destOrd="0" presId="urn:microsoft.com/office/officeart/2016/7/layout/BasicLinearProcessNumbered"/>
    <dgm:cxn modelId="{230D2874-04BE-4C52-8DE4-F3AD26B04E92}" type="presParOf" srcId="{22E2D704-1A92-41B2-A214-06CEEFB60D0B}" destId="{94A1EC80-D54E-4013-8084-E40D02B53614}" srcOrd="0" destOrd="0" presId="urn:microsoft.com/office/officeart/2016/7/layout/BasicLinearProcessNumbered"/>
    <dgm:cxn modelId="{6A6C0687-7E3E-428D-9B32-033AFBF9E61E}" type="presParOf" srcId="{94A1EC80-D54E-4013-8084-E40D02B53614}" destId="{1FE9FAEF-36EF-4711-8492-FD9943C45B45}" srcOrd="0" destOrd="0" presId="urn:microsoft.com/office/officeart/2016/7/layout/BasicLinearProcessNumbered"/>
    <dgm:cxn modelId="{60DF3969-0467-487F-9CBA-15639B6E7BA1}" type="presParOf" srcId="{94A1EC80-D54E-4013-8084-E40D02B53614}" destId="{84F5E0C2-CC2A-460B-8425-C7652E42DAC6}" srcOrd="1" destOrd="0" presId="urn:microsoft.com/office/officeart/2016/7/layout/BasicLinearProcessNumbered"/>
    <dgm:cxn modelId="{9615913D-791C-4250-BE76-FCA6F56DFDBC}" type="presParOf" srcId="{94A1EC80-D54E-4013-8084-E40D02B53614}" destId="{27237901-2730-472D-8353-024ED0A13EA5}" srcOrd="2" destOrd="0" presId="urn:microsoft.com/office/officeart/2016/7/layout/BasicLinearProcessNumbered"/>
    <dgm:cxn modelId="{7AD03B8C-45D7-40C3-A28A-1DE20C6BEB65}" type="presParOf" srcId="{94A1EC80-D54E-4013-8084-E40D02B53614}" destId="{7EC8CB2A-BB47-4209-A03A-2CAEBD002BAA}" srcOrd="3" destOrd="0" presId="urn:microsoft.com/office/officeart/2016/7/layout/BasicLinearProcessNumbered"/>
    <dgm:cxn modelId="{3BB3E8D0-C575-4A47-A666-935AFAC0EF0D}" type="presParOf" srcId="{22E2D704-1A92-41B2-A214-06CEEFB60D0B}" destId="{74C040DD-8A42-439C-8368-119DD34462B1}" srcOrd="1" destOrd="0" presId="urn:microsoft.com/office/officeart/2016/7/layout/BasicLinearProcessNumbered"/>
    <dgm:cxn modelId="{233F0128-F192-416C-84F3-858258A11EEE}" type="presParOf" srcId="{22E2D704-1A92-41B2-A214-06CEEFB60D0B}" destId="{D5DF0034-3352-49F8-A412-40E3EB772C6B}" srcOrd="2" destOrd="0" presId="urn:microsoft.com/office/officeart/2016/7/layout/BasicLinearProcessNumbered"/>
    <dgm:cxn modelId="{E53608C9-B7A5-41EA-A633-CF0BF5041085}" type="presParOf" srcId="{D5DF0034-3352-49F8-A412-40E3EB772C6B}" destId="{F1D782DF-05BA-423A-A9A1-7058921F53EB}" srcOrd="0" destOrd="0" presId="urn:microsoft.com/office/officeart/2016/7/layout/BasicLinearProcessNumbered"/>
    <dgm:cxn modelId="{08FFDCA7-790B-4676-91F2-5731F0218F66}" type="presParOf" srcId="{D5DF0034-3352-49F8-A412-40E3EB772C6B}" destId="{D858EE6E-5A8F-470E-8604-A56814AC0D68}" srcOrd="1" destOrd="0" presId="urn:microsoft.com/office/officeart/2016/7/layout/BasicLinearProcessNumbered"/>
    <dgm:cxn modelId="{B2490E34-9A2D-4A5C-A9CD-1D96305CA8D4}" type="presParOf" srcId="{D5DF0034-3352-49F8-A412-40E3EB772C6B}" destId="{1C342496-35EF-41FC-9D34-DFF93A22BE95}" srcOrd="2" destOrd="0" presId="urn:microsoft.com/office/officeart/2016/7/layout/BasicLinearProcessNumbered"/>
    <dgm:cxn modelId="{63EFB3D3-AFDD-42E4-BF6D-1F080343636B}" type="presParOf" srcId="{D5DF0034-3352-49F8-A412-40E3EB772C6B}" destId="{79D732E2-D784-4D79-9D95-439B97C74211}" srcOrd="3" destOrd="0" presId="urn:microsoft.com/office/officeart/2016/7/layout/BasicLinearProcessNumbered"/>
    <dgm:cxn modelId="{D1ACBC2B-17C0-49BA-A4FA-B875B00C897E}" type="presParOf" srcId="{22E2D704-1A92-41B2-A214-06CEEFB60D0B}" destId="{1181F431-DB4A-404D-BFF1-2E5F507C5EFD}" srcOrd="3" destOrd="0" presId="urn:microsoft.com/office/officeart/2016/7/layout/BasicLinearProcessNumbered"/>
    <dgm:cxn modelId="{3D79FE57-ACD1-4331-BD4B-5EB517E18879}" type="presParOf" srcId="{22E2D704-1A92-41B2-A214-06CEEFB60D0B}" destId="{CDC3FDFE-03B7-429F-BB40-13C84E9676A4}" srcOrd="4" destOrd="0" presId="urn:microsoft.com/office/officeart/2016/7/layout/BasicLinearProcessNumbered"/>
    <dgm:cxn modelId="{96ADA33C-A0C4-4D35-BB34-300CB28D64DC}" type="presParOf" srcId="{CDC3FDFE-03B7-429F-BB40-13C84E9676A4}" destId="{43DA6783-CAD5-47B9-9DFB-B5179965D64D}" srcOrd="0" destOrd="0" presId="urn:microsoft.com/office/officeart/2016/7/layout/BasicLinearProcessNumbered"/>
    <dgm:cxn modelId="{51E436FE-4759-4237-9DBB-9FA38E05AF3E}" type="presParOf" srcId="{CDC3FDFE-03B7-429F-BB40-13C84E9676A4}" destId="{E6449AFE-4084-4D30-A7D0-7A2F3C8E716D}" srcOrd="1" destOrd="0" presId="urn:microsoft.com/office/officeart/2016/7/layout/BasicLinearProcessNumbered"/>
    <dgm:cxn modelId="{7D53B35C-8437-4998-813E-D1AEBF9911AB}" type="presParOf" srcId="{CDC3FDFE-03B7-429F-BB40-13C84E9676A4}" destId="{CBF0DF82-947B-49A5-BE6F-C461C1AD1DC6}" srcOrd="2" destOrd="0" presId="urn:microsoft.com/office/officeart/2016/7/layout/BasicLinearProcessNumbered"/>
    <dgm:cxn modelId="{62ECE9F1-3DA4-40B2-B925-1205804465D5}" type="presParOf" srcId="{CDC3FDFE-03B7-429F-BB40-13C84E9676A4}" destId="{39674F6B-88B7-49CC-9176-97CE862F0AF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279D36-2314-4842-8769-FDA4013D0410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BAA4E4E-CD44-4971-925E-B0C145A8C5B6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Date</a:t>
          </a:r>
        </a:p>
      </dgm:t>
    </dgm:pt>
    <dgm:pt modelId="{DA9803F1-98B9-4605-A40B-F50C95DE4182}" type="parTrans" cxnId="{0BCE9C0B-EF25-48FD-9396-1F1B1FA2E408}">
      <dgm:prSet/>
      <dgm:spPr/>
      <dgm:t>
        <a:bodyPr/>
        <a:lstStyle/>
        <a:p>
          <a:endParaRPr lang="en-US"/>
        </a:p>
      </dgm:t>
    </dgm:pt>
    <dgm:pt modelId="{E4FD1C0A-F2FF-4504-A57B-4EC7FE2E700F}" type="sibTrans" cxnId="{0BCE9C0B-EF25-48FD-9396-1F1B1FA2E408}">
      <dgm:prSet/>
      <dgm:spPr/>
      <dgm:t>
        <a:bodyPr/>
        <a:lstStyle/>
        <a:p>
          <a:endParaRPr lang="en-US"/>
        </a:p>
      </dgm:t>
    </dgm:pt>
    <dgm:pt modelId="{6A5870F7-F0EC-487E-B391-80B136F41C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Time</a:t>
          </a:r>
        </a:p>
      </dgm:t>
    </dgm:pt>
    <dgm:pt modelId="{18244407-A09F-4A0E-AFFC-5C088A64B223}" type="parTrans" cxnId="{9A3CAD08-3C6E-4A9E-9C0F-A4540F5AFC04}">
      <dgm:prSet/>
      <dgm:spPr/>
      <dgm:t>
        <a:bodyPr/>
        <a:lstStyle/>
        <a:p>
          <a:endParaRPr lang="en-US"/>
        </a:p>
      </dgm:t>
    </dgm:pt>
    <dgm:pt modelId="{889CE397-D745-4E17-9F50-96C5752F1B95}" type="sibTrans" cxnId="{9A3CAD08-3C6E-4A9E-9C0F-A4540F5AFC04}">
      <dgm:prSet/>
      <dgm:spPr/>
      <dgm:t>
        <a:bodyPr/>
        <a:lstStyle/>
        <a:p>
          <a:endParaRPr lang="en-US"/>
        </a:p>
      </dgm:t>
    </dgm:pt>
    <dgm:pt modelId="{1C3506F9-DC48-40E2-91DB-996739DE9D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Alert Code</a:t>
          </a:r>
        </a:p>
      </dgm:t>
    </dgm:pt>
    <dgm:pt modelId="{1954A27E-5B32-4448-AB03-596D4B9A876D}" type="parTrans" cxnId="{F7742D70-AF15-4353-B347-3E5C089346FB}">
      <dgm:prSet/>
      <dgm:spPr/>
      <dgm:t>
        <a:bodyPr/>
        <a:lstStyle/>
        <a:p>
          <a:endParaRPr lang="en-US"/>
        </a:p>
      </dgm:t>
    </dgm:pt>
    <dgm:pt modelId="{1203C847-866B-4B09-85CA-4240AB0BF47C}" type="sibTrans" cxnId="{F7742D70-AF15-4353-B347-3E5C089346FB}">
      <dgm:prSet/>
      <dgm:spPr/>
      <dgm:t>
        <a:bodyPr/>
        <a:lstStyle/>
        <a:p>
          <a:endParaRPr lang="en-US"/>
        </a:p>
      </dgm:t>
    </dgm:pt>
    <dgm:pt modelId="{42B0AEC3-3059-4818-A58D-55662FF5B5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Test Alert Message</a:t>
          </a:r>
        </a:p>
      </dgm:t>
    </dgm:pt>
    <dgm:pt modelId="{8996DFA5-52F1-411F-9DE3-D0735B7642EC}" type="parTrans" cxnId="{FFAE7346-90F8-4030-BFC2-C07AB429D5D0}">
      <dgm:prSet/>
      <dgm:spPr/>
      <dgm:t>
        <a:bodyPr/>
        <a:lstStyle/>
        <a:p>
          <a:endParaRPr lang="en-US"/>
        </a:p>
      </dgm:t>
    </dgm:pt>
    <dgm:pt modelId="{F214B1D3-72E4-459D-9217-F7370E4A87EA}" type="sibTrans" cxnId="{FFAE7346-90F8-4030-BFC2-C07AB429D5D0}">
      <dgm:prSet/>
      <dgm:spPr/>
      <dgm:t>
        <a:bodyPr/>
        <a:lstStyle/>
        <a:p>
          <a:endParaRPr lang="en-US"/>
        </a:p>
      </dgm:t>
    </dgm:pt>
    <dgm:pt modelId="{11569E6C-926D-445B-A733-9FFC33BC1D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Alert Duration</a:t>
          </a:r>
        </a:p>
      </dgm:t>
    </dgm:pt>
    <dgm:pt modelId="{DFA09F61-0DA5-46A8-983D-807F20BCAC2F}" type="parTrans" cxnId="{9F6D9014-AAEE-4227-AE6A-D69A43DE65DE}">
      <dgm:prSet/>
      <dgm:spPr/>
      <dgm:t>
        <a:bodyPr/>
        <a:lstStyle/>
        <a:p>
          <a:endParaRPr lang="en-US"/>
        </a:p>
      </dgm:t>
    </dgm:pt>
    <dgm:pt modelId="{4CAAB250-92DE-4815-BA0A-13A76FB8B9FF}" type="sibTrans" cxnId="{9F6D9014-AAEE-4227-AE6A-D69A43DE65DE}">
      <dgm:prSet/>
      <dgm:spPr/>
      <dgm:t>
        <a:bodyPr/>
        <a:lstStyle/>
        <a:p>
          <a:endParaRPr lang="en-US"/>
        </a:p>
      </dgm:t>
    </dgm:pt>
    <dgm:pt modelId="{8E572448-15E8-4ED8-A4AA-F84A28D305DE}">
      <dgm:prSet phldrT="[Text]" phldr="0"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Nov 20</a:t>
          </a:r>
          <a:r>
            <a:rPr lang="en-US" baseline="30000" dirty="0">
              <a:latin typeface="Aptos" panose="020B0004020202020204" pitchFamily="34" charset="0"/>
            </a:rPr>
            <a:t>th</a:t>
          </a:r>
          <a:r>
            <a:rPr lang="en-US" dirty="0">
              <a:latin typeface="Aptos" panose="020B0004020202020204" pitchFamily="34" charset="0"/>
            </a:rPr>
            <a:t>, Thursday</a:t>
          </a:r>
        </a:p>
      </dgm:t>
    </dgm:pt>
    <dgm:pt modelId="{5715A185-B704-4655-9F91-DF298D9EC980}" type="parTrans" cxnId="{2BEE7CF0-77D1-4673-AFA5-A78FA2891CF9}">
      <dgm:prSet/>
      <dgm:spPr/>
      <dgm:t>
        <a:bodyPr/>
        <a:lstStyle/>
        <a:p>
          <a:endParaRPr lang="en-US"/>
        </a:p>
      </dgm:t>
    </dgm:pt>
    <dgm:pt modelId="{B7D9E2A6-C6D8-4359-888B-DED30A88EB70}" type="sibTrans" cxnId="{2BEE7CF0-77D1-4673-AFA5-A78FA2891CF9}">
      <dgm:prSet/>
      <dgm:spPr/>
      <dgm:t>
        <a:bodyPr/>
        <a:lstStyle/>
        <a:p>
          <a:endParaRPr lang="en-US"/>
        </a:p>
      </dgm:t>
    </dgm:pt>
    <dgm:pt modelId="{B3CB37ED-42A3-4BDD-A68B-CB534E6F7A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2:30 CT</a:t>
          </a:r>
        </a:p>
      </dgm:t>
    </dgm:pt>
    <dgm:pt modelId="{2A071D24-E2D5-48ED-A79F-DC1E6FC6D3F0}" type="parTrans" cxnId="{890BC91D-C9D9-4172-8B29-044CA10B6D67}">
      <dgm:prSet/>
      <dgm:spPr/>
      <dgm:t>
        <a:bodyPr/>
        <a:lstStyle/>
        <a:p>
          <a:endParaRPr lang="en-US"/>
        </a:p>
      </dgm:t>
    </dgm:pt>
    <dgm:pt modelId="{69AD02E3-8C52-4D82-8C6B-08537E2DFAB2}" type="sibTrans" cxnId="{890BC91D-C9D9-4172-8B29-044CA10B6D67}">
      <dgm:prSet/>
      <dgm:spPr/>
      <dgm:t>
        <a:bodyPr/>
        <a:lstStyle/>
        <a:p>
          <a:endParaRPr lang="en-US"/>
        </a:p>
      </dgm:t>
    </dgm:pt>
    <dgm:pt modelId="{FD0AB7AD-D40A-4D1F-B6A2-CBAB7D9B8DF5}">
      <dgm:prSet/>
      <dgm:spPr/>
      <dgm:t>
        <a:bodyPr/>
        <a:lstStyle/>
        <a:p>
          <a:pPr algn="l"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dirty="0">
              <a:latin typeface="Aptos" panose="020B0004020202020204" pitchFamily="34" charset="0"/>
            </a:rPr>
            <a:t>Imminent Threat </a:t>
          </a:r>
        </a:p>
      </dgm:t>
    </dgm:pt>
    <dgm:pt modelId="{5E35B322-052A-47F8-A164-E4712ABF17CC}" type="parTrans" cxnId="{36909240-D620-4237-AD4D-D7FA64F63DCB}">
      <dgm:prSet/>
      <dgm:spPr/>
      <dgm:t>
        <a:bodyPr/>
        <a:lstStyle/>
        <a:p>
          <a:endParaRPr lang="en-US"/>
        </a:p>
      </dgm:t>
    </dgm:pt>
    <dgm:pt modelId="{05820130-6726-4FC7-9335-1EFC8DF73D98}" type="sibTrans" cxnId="{36909240-D620-4237-AD4D-D7FA64F63DCB}">
      <dgm:prSet/>
      <dgm:spPr/>
      <dgm:t>
        <a:bodyPr/>
        <a:lstStyle/>
        <a:p>
          <a:endParaRPr lang="en-US"/>
        </a:p>
      </dgm:t>
    </dgm:pt>
    <dgm:pt modelId="{CF703B90-349B-403C-A0E2-F381D2F09AC1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b="0" dirty="0">
              <a:latin typeface="Aptos" panose="020B0004020202020204" pitchFamily="34" charset="0"/>
            </a:rPr>
            <a:t>TEST. City of Dallas, Wireless Emergency Alert proficiency TEST. No action required.</a:t>
          </a:r>
        </a:p>
      </dgm:t>
    </dgm:pt>
    <dgm:pt modelId="{3CD332CC-24B4-46BF-A36A-09651E575F95}" type="parTrans" cxnId="{6C7B8B19-D101-4669-A19D-871B161EC507}">
      <dgm:prSet/>
      <dgm:spPr/>
      <dgm:t>
        <a:bodyPr/>
        <a:lstStyle/>
        <a:p>
          <a:endParaRPr lang="en-US"/>
        </a:p>
      </dgm:t>
    </dgm:pt>
    <dgm:pt modelId="{5D4AFF38-4E35-4210-9238-445B04508D02}" type="sibTrans" cxnId="{6C7B8B19-D101-4669-A19D-871B161EC507}">
      <dgm:prSet/>
      <dgm:spPr/>
      <dgm:t>
        <a:bodyPr/>
        <a:lstStyle/>
        <a:p>
          <a:endParaRPr lang="en-US"/>
        </a:p>
      </dgm:t>
    </dgm:pt>
    <dgm:pt modelId="{03BEF8E0-1BEF-4E38-818D-300BBE4DBD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Three (3) hours</a:t>
          </a:r>
        </a:p>
      </dgm:t>
    </dgm:pt>
    <dgm:pt modelId="{DACF8939-C055-409B-93A8-BDF8EEDB4BF5}" type="parTrans" cxnId="{B67A6B16-6558-4999-A0AF-B378729D250B}">
      <dgm:prSet/>
      <dgm:spPr/>
      <dgm:t>
        <a:bodyPr/>
        <a:lstStyle/>
        <a:p>
          <a:endParaRPr lang="en-US"/>
        </a:p>
      </dgm:t>
    </dgm:pt>
    <dgm:pt modelId="{1F95B5A4-50FE-4323-86B3-B6CA264EEBC3}" type="sibTrans" cxnId="{B67A6B16-6558-4999-A0AF-B378729D250B}">
      <dgm:prSet/>
      <dgm:spPr/>
      <dgm:t>
        <a:bodyPr/>
        <a:lstStyle/>
        <a:p>
          <a:endParaRPr lang="en-US"/>
        </a:p>
      </dgm:t>
    </dgm:pt>
    <dgm:pt modelId="{D6E4E3B2-FB01-4B9E-AEBE-9AD2F2969939}" type="pres">
      <dgm:prSet presAssocID="{1B279D36-2314-4842-8769-FDA4013D0410}" presName="Name0" presStyleCnt="0">
        <dgm:presLayoutVars>
          <dgm:dir/>
          <dgm:animLvl val="lvl"/>
          <dgm:resizeHandles val="exact"/>
        </dgm:presLayoutVars>
      </dgm:prSet>
      <dgm:spPr/>
    </dgm:pt>
    <dgm:pt modelId="{9B0C9AD8-1F1F-4528-993C-1CCB205A1F18}" type="pres">
      <dgm:prSet presAssocID="{3BAA4E4E-CD44-4971-925E-B0C145A8C5B6}" presName="composite" presStyleCnt="0"/>
      <dgm:spPr/>
    </dgm:pt>
    <dgm:pt modelId="{6900DC8E-35C7-499B-A83B-5A74DEABD618}" type="pres">
      <dgm:prSet presAssocID="{3BAA4E4E-CD44-4971-925E-B0C145A8C5B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1597AA48-3947-4563-8032-D80E1D499DA9}" type="pres">
      <dgm:prSet presAssocID="{3BAA4E4E-CD44-4971-925E-B0C145A8C5B6}" presName="desTx" presStyleLbl="alignAccFollowNode1" presStyleIdx="0" presStyleCnt="5">
        <dgm:presLayoutVars>
          <dgm:bulletEnabled val="1"/>
        </dgm:presLayoutVars>
      </dgm:prSet>
      <dgm:spPr/>
    </dgm:pt>
    <dgm:pt modelId="{043B8F67-77F0-4A2F-8557-F319A4A29852}" type="pres">
      <dgm:prSet presAssocID="{E4FD1C0A-F2FF-4504-A57B-4EC7FE2E700F}" presName="space" presStyleCnt="0"/>
      <dgm:spPr/>
    </dgm:pt>
    <dgm:pt modelId="{D6322BD2-3769-4266-80D4-2FFDC2BC52FC}" type="pres">
      <dgm:prSet presAssocID="{6A5870F7-F0EC-487E-B391-80B136F41C12}" presName="composite" presStyleCnt="0"/>
      <dgm:spPr/>
    </dgm:pt>
    <dgm:pt modelId="{018E90DC-C2FD-47F2-A608-D3760C4FABC1}" type="pres">
      <dgm:prSet presAssocID="{6A5870F7-F0EC-487E-B391-80B136F41C12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FDF729AE-3BAB-4D93-BD8B-E1B9F74CD099}" type="pres">
      <dgm:prSet presAssocID="{6A5870F7-F0EC-487E-B391-80B136F41C12}" presName="desTx" presStyleLbl="alignAccFollowNode1" presStyleIdx="1" presStyleCnt="5">
        <dgm:presLayoutVars>
          <dgm:bulletEnabled val="1"/>
        </dgm:presLayoutVars>
      </dgm:prSet>
      <dgm:spPr/>
    </dgm:pt>
    <dgm:pt modelId="{A9AA2AE6-1F64-4E31-83FB-55DA0907F2C3}" type="pres">
      <dgm:prSet presAssocID="{889CE397-D745-4E17-9F50-96C5752F1B95}" presName="space" presStyleCnt="0"/>
      <dgm:spPr/>
    </dgm:pt>
    <dgm:pt modelId="{BCC2F117-6008-475F-B258-B2178A062518}" type="pres">
      <dgm:prSet presAssocID="{1C3506F9-DC48-40E2-91DB-996739DE9DEB}" presName="composite" presStyleCnt="0"/>
      <dgm:spPr/>
    </dgm:pt>
    <dgm:pt modelId="{C2246A8C-F909-4213-914F-561988DA3DA1}" type="pres">
      <dgm:prSet presAssocID="{1C3506F9-DC48-40E2-91DB-996739DE9DE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18FBBDBD-1E09-4EE5-B7A2-1B6EC3591743}" type="pres">
      <dgm:prSet presAssocID="{1C3506F9-DC48-40E2-91DB-996739DE9DEB}" presName="desTx" presStyleLbl="alignAccFollowNode1" presStyleIdx="2" presStyleCnt="5">
        <dgm:presLayoutVars>
          <dgm:bulletEnabled val="1"/>
        </dgm:presLayoutVars>
      </dgm:prSet>
      <dgm:spPr/>
    </dgm:pt>
    <dgm:pt modelId="{DE585742-E379-42C1-9FB4-C6E1C3AAE585}" type="pres">
      <dgm:prSet presAssocID="{1203C847-866B-4B09-85CA-4240AB0BF47C}" presName="space" presStyleCnt="0"/>
      <dgm:spPr/>
    </dgm:pt>
    <dgm:pt modelId="{D1B18BA9-A393-4380-815C-89A1C8CC13A1}" type="pres">
      <dgm:prSet presAssocID="{42B0AEC3-3059-4818-A58D-55662FF5B5C2}" presName="composite" presStyleCnt="0"/>
      <dgm:spPr/>
    </dgm:pt>
    <dgm:pt modelId="{FDAFE07C-662A-4946-BE84-EBB5D6C3C917}" type="pres">
      <dgm:prSet presAssocID="{42B0AEC3-3059-4818-A58D-55662FF5B5C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A888ACC3-0C3F-435B-95E8-A8A56510C05D}" type="pres">
      <dgm:prSet presAssocID="{42B0AEC3-3059-4818-A58D-55662FF5B5C2}" presName="desTx" presStyleLbl="alignAccFollowNode1" presStyleIdx="3" presStyleCnt="5">
        <dgm:presLayoutVars>
          <dgm:bulletEnabled val="1"/>
        </dgm:presLayoutVars>
      </dgm:prSet>
      <dgm:spPr/>
    </dgm:pt>
    <dgm:pt modelId="{528AF1D3-1F94-4F0A-A487-B1FF94D2D463}" type="pres">
      <dgm:prSet presAssocID="{F214B1D3-72E4-459D-9217-F7370E4A87EA}" presName="space" presStyleCnt="0"/>
      <dgm:spPr/>
    </dgm:pt>
    <dgm:pt modelId="{1A4C1AA5-4202-420C-89E8-3348FED5D4AB}" type="pres">
      <dgm:prSet presAssocID="{11569E6C-926D-445B-A733-9FFC33BC1DFF}" presName="composite" presStyleCnt="0"/>
      <dgm:spPr/>
    </dgm:pt>
    <dgm:pt modelId="{F891AA33-3307-492D-A949-52B11EAE421A}" type="pres">
      <dgm:prSet presAssocID="{11569E6C-926D-445B-A733-9FFC33BC1DFF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6AE7033-3FCE-4D07-99A6-0879D876E040}" type="pres">
      <dgm:prSet presAssocID="{11569E6C-926D-445B-A733-9FFC33BC1DFF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9A3CAD08-3C6E-4A9E-9C0F-A4540F5AFC04}" srcId="{1B279D36-2314-4842-8769-FDA4013D0410}" destId="{6A5870F7-F0EC-487E-B391-80B136F41C12}" srcOrd="1" destOrd="0" parTransId="{18244407-A09F-4A0E-AFFC-5C088A64B223}" sibTransId="{889CE397-D745-4E17-9F50-96C5752F1B95}"/>
    <dgm:cxn modelId="{0BCE9C0B-EF25-48FD-9396-1F1B1FA2E408}" srcId="{1B279D36-2314-4842-8769-FDA4013D0410}" destId="{3BAA4E4E-CD44-4971-925E-B0C145A8C5B6}" srcOrd="0" destOrd="0" parTransId="{DA9803F1-98B9-4605-A40B-F50C95DE4182}" sibTransId="{E4FD1C0A-F2FF-4504-A57B-4EC7FE2E700F}"/>
    <dgm:cxn modelId="{9F6D9014-AAEE-4227-AE6A-D69A43DE65DE}" srcId="{1B279D36-2314-4842-8769-FDA4013D0410}" destId="{11569E6C-926D-445B-A733-9FFC33BC1DFF}" srcOrd="4" destOrd="0" parTransId="{DFA09F61-0DA5-46A8-983D-807F20BCAC2F}" sibTransId="{4CAAB250-92DE-4815-BA0A-13A76FB8B9FF}"/>
    <dgm:cxn modelId="{B67A6B16-6558-4999-A0AF-B378729D250B}" srcId="{11569E6C-926D-445B-A733-9FFC33BC1DFF}" destId="{03BEF8E0-1BEF-4E38-818D-300BBE4DBD2F}" srcOrd="0" destOrd="0" parTransId="{DACF8939-C055-409B-93A8-BDF8EEDB4BF5}" sibTransId="{1F95B5A4-50FE-4323-86B3-B6CA264EEBC3}"/>
    <dgm:cxn modelId="{6C7B8B19-D101-4669-A19D-871B161EC507}" srcId="{42B0AEC3-3059-4818-A58D-55662FF5B5C2}" destId="{CF703B90-349B-403C-A0E2-F381D2F09AC1}" srcOrd="0" destOrd="0" parTransId="{3CD332CC-24B4-46BF-A36A-09651E575F95}" sibTransId="{5D4AFF38-4E35-4210-9238-445B04508D02}"/>
    <dgm:cxn modelId="{890BC91D-C9D9-4172-8B29-044CA10B6D67}" srcId="{6A5870F7-F0EC-487E-B391-80B136F41C12}" destId="{B3CB37ED-42A3-4BDD-A68B-CB534E6F7A64}" srcOrd="0" destOrd="0" parTransId="{2A071D24-E2D5-48ED-A79F-DC1E6FC6D3F0}" sibTransId="{69AD02E3-8C52-4D82-8C6B-08537E2DFAB2}"/>
    <dgm:cxn modelId="{A367F525-EAEB-4B22-89C3-CB6EEF4EDE2D}" type="presOf" srcId="{CF703B90-349B-403C-A0E2-F381D2F09AC1}" destId="{A888ACC3-0C3F-435B-95E8-A8A56510C05D}" srcOrd="0" destOrd="0" presId="urn:microsoft.com/office/officeart/2005/8/layout/hList1"/>
    <dgm:cxn modelId="{D8FB9E32-B940-4E07-A50B-DDFFB8F585B8}" type="presOf" srcId="{8E572448-15E8-4ED8-A4AA-F84A28D305DE}" destId="{1597AA48-3947-4563-8032-D80E1D499DA9}" srcOrd="0" destOrd="0" presId="urn:microsoft.com/office/officeart/2005/8/layout/hList1"/>
    <dgm:cxn modelId="{36909240-D620-4237-AD4D-D7FA64F63DCB}" srcId="{1C3506F9-DC48-40E2-91DB-996739DE9DEB}" destId="{FD0AB7AD-D40A-4D1F-B6A2-CBAB7D9B8DF5}" srcOrd="0" destOrd="0" parTransId="{5E35B322-052A-47F8-A164-E4712ABF17CC}" sibTransId="{05820130-6726-4FC7-9335-1EFC8DF73D98}"/>
    <dgm:cxn modelId="{9A747D63-5249-4A63-8211-8126CAAFF714}" type="presOf" srcId="{6A5870F7-F0EC-487E-B391-80B136F41C12}" destId="{018E90DC-C2FD-47F2-A608-D3760C4FABC1}" srcOrd="0" destOrd="0" presId="urn:microsoft.com/office/officeart/2005/8/layout/hList1"/>
    <dgm:cxn modelId="{FFAE7346-90F8-4030-BFC2-C07AB429D5D0}" srcId="{1B279D36-2314-4842-8769-FDA4013D0410}" destId="{42B0AEC3-3059-4818-A58D-55662FF5B5C2}" srcOrd="3" destOrd="0" parTransId="{8996DFA5-52F1-411F-9DE3-D0735B7642EC}" sibTransId="{F214B1D3-72E4-459D-9217-F7370E4A87EA}"/>
    <dgm:cxn modelId="{049AA16E-38F2-4274-9FB9-D28590DEC6BC}" type="presOf" srcId="{03BEF8E0-1BEF-4E38-818D-300BBE4DBD2F}" destId="{26AE7033-3FCE-4D07-99A6-0879D876E040}" srcOrd="0" destOrd="0" presId="urn:microsoft.com/office/officeart/2005/8/layout/hList1"/>
    <dgm:cxn modelId="{8FA3C14F-DA4F-4400-8C45-BF643C7131E2}" type="presOf" srcId="{B3CB37ED-42A3-4BDD-A68B-CB534E6F7A64}" destId="{FDF729AE-3BAB-4D93-BD8B-E1B9F74CD099}" srcOrd="0" destOrd="0" presId="urn:microsoft.com/office/officeart/2005/8/layout/hList1"/>
    <dgm:cxn modelId="{F7742D70-AF15-4353-B347-3E5C089346FB}" srcId="{1B279D36-2314-4842-8769-FDA4013D0410}" destId="{1C3506F9-DC48-40E2-91DB-996739DE9DEB}" srcOrd="2" destOrd="0" parTransId="{1954A27E-5B32-4448-AB03-596D4B9A876D}" sibTransId="{1203C847-866B-4B09-85CA-4240AB0BF47C}"/>
    <dgm:cxn modelId="{19A93275-20B9-495D-AB1F-375806AF7890}" type="presOf" srcId="{1B279D36-2314-4842-8769-FDA4013D0410}" destId="{D6E4E3B2-FB01-4B9E-AEBE-9AD2F2969939}" srcOrd="0" destOrd="0" presId="urn:microsoft.com/office/officeart/2005/8/layout/hList1"/>
    <dgm:cxn modelId="{E781369B-36B1-4379-BB09-EAA84AF66A39}" type="presOf" srcId="{11569E6C-926D-445B-A733-9FFC33BC1DFF}" destId="{F891AA33-3307-492D-A949-52B11EAE421A}" srcOrd="0" destOrd="0" presId="urn:microsoft.com/office/officeart/2005/8/layout/hList1"/>
    <dgm:cxn modelId="{22BEEF9F-E1DC-4903-B7A7-D0688EDDAB3E}" type="presOf" srcId="{3BAA4E4E-CD44-4971-925E-B0C145A8C5B6}" destId="{6900DC8E-35C7-499B-A83B-5A74DEABD618}" srcOrd="0" destOrd="0" presId="urn:microsoft.com/office/officeart/2005/8/layout/hList1"/>
    <dgm:cxn modelId="{F3E849B8-641F-4830-B0E0-CD658318E78A}" type="presOf" srcId="{FD0AB7AD-D40A-4D1F-B6A2-CBAB7D9B8DF5}" destId="{18FBBDBD-1E09-4EE5-B7A2-1B6EC3591743}" srcOrd="0" destOrd="0" presId="urn:microsoft.com/office/officeart/2005/8/layout/hList1"/>
    <dgm:cxn modelId="{37116CBD-B774-45B6-A8BA-90D255A27A38}" type="presOf" srcId="{42B0AEC3-3059-4818-A58D-55662FF5B5C2}" destId="{FDAFE07C-662A-4946-BE84-EBB5D6C3C917}" srcOrd="0" destOrd="0" presId="urn:microsoft.com/office/officeart/2005/8/layout/hList1"/>
    <dgm:cxn modelId="{E7487EBD-EAF5-4F20-B2C4-15622B041AAB}" type="presOf" srcId="{1C3506F9-DC48-40E2-91DB-996739DE9DEB}" destId="{C2246A8C-F909-4213-914F-561988DA3DA1}" srcOrd="0" destOrd="0" presId="urn:microsoft.com/office/officeart/2005/8/layout/hList1"/>
    <dgm:cxn modelId="{2BEE7CF0-77D1-4673-AFA5-A78FA2891CF9}" srcId="{3BAA4E4E-CD44-4971-925E-B0C145A8C5B6}" destId="{8E572448-15E8-4ED8-A4AA-F84A28D305DE}" srcOrd="0" destOrd="0" parTransId="{5715A185-B704-4655-9F91-DF298D9EC980}" sibTransId="{B7D9E2A6-C6D8-4359-888B-DED30A88EB70}"/>
    <dgm:cxn modelId="{06FD83C8-F83C-4D4C-91ED-D171C4DA63E3}" type="presParOf" srcId="{D6E4E3B2-FB01-4B9E-AEBE-9AD2F2969939}" destId="{9B0C9AD8-1F1F-4528-993C-1CCB205A1F18}" srcOrd="0" destOrd="0" presId="urn:microsoft.com/office/officeart/2005/8/layout/hList1"/>
    <dgm:cxn modelId="{DA7C1428-C81B-4E70-97DC-0DBDFF03A497}" type="presParOf" srcId="{9B0C9AD8-1F1F-4528-993C-1CCB205A1F18}" destId="{6900DC8E-35C7-499B-A83B-5A74DEABD618}" srcOrd="0" destOrd="0" presId="urn:microsoft.com/office/officeart/2005/8/layout/hList1"/>
    <dgm:cxn modelId="{87960963-1E07-4389-AB31-C836702ECADA}" type="presParOf" srcId="{9B0C9AD8-1F1F-4528-993C-1CCB205A1F18}" destId="{1597AA48-3947-4563-8032-D80E1D499DA9}" srcOrd="1" destOrd="0" presId="urn:microsoft.com/office/officeart/2005/8/layout/hList1"/>
    <dgm:cxn modelId="{8A11969A-AC5A-4240-B343-89B394F0B455}" type="presParOf" srcId="{D6E4E3B2-FB01-4B9E-AEBE-9AD2F2969939}" destId="{043B8F67-77F0-4A2F-8557-F319A4A29852}" srcOrd="1" destOrd="0" presId="urn:microsoft.com/office/officeart/2005/8/layout/hList1"/>
    <dgm:cxn modelId="{59C3F87B-CFBB-4EFF-86FF-38F48B0C766C}" type="presParOf" srcId="{D6E4E3B2-FB01-4B9E-AEBE-9AD2F2969939}" destId="{D6322BD2-3769-4266-80D4-2FFDC2BC52FC}" srcOrd="2" destOrd="0" presId="urn:microsoft.com/office/officeart/2005/8/layout/hList1"/>
    <dgm:cxn modelId="{54A57233-778F-4453-BE00-0A22351DCE6A}" type="presParOf" srcId="{D6322BD2-3769-4266-80D4-2FFDC2BC52FC}" destId="{018E90DC-C2FD-47F2-A608-D3760C4FABC1}" srcOrd="0" destOrd="0" presId="urn:microsoft.com/office/officeart/2005/8/layout/hList1"/>
    <dgm:cxn modelId="{4FCD0569-3AD1-48CF-A57D-2CDCD440E554}" type="presParOf" srcId="{D6322BD2-3769-4266-80D4-2FFDC2BC52FC}" destId="{FDF729AE-3BAB-4D93-BD8B-E1B9F74CD099}" srcOrd="1" destOrd="0" presId="urn:microsoft.com/office/officeart/2005/8/layout/hList1"/>
    <dgm:cxn modelId="{FE765189-98DC-4967-86B2-6C857E68243C}" type="presParOf" srcId="{D6E4E3B2-FB01-4B9E-AEBE-9AD2F2969939}" destId="{A9AA2AE6-1F64-4E31-83FB-55DA0907F2C3}" srcOrd="3" destOrd="0" presId="urn:microsoft.com/office/officeart/2005/8/layout/hList1"/>
    <dgm:cxn modelId="{A8E24AE0-FD7B-49E0-870F-D098EC15160D}" type="presParOf" srcId="{D6E4E3B2-FB01-4B9E-AEBE-9AD2F2969939}" destId="{BCC2F117-6008-475F-B258-B2178A062518}" srcOrd="4" destOrd="0" presId="urn:microsoft.com/office/officeart/2005/8/layout/hList1"/>
    <dgm:cxn modelId="{B3812B76-026D-4BCC-AB76-CE157B0F245C}" type="presParOf" srcId="{BCC2F117-6008-475F-B258-B2178A062518}" destId="{C2246A8C-F909-4213-914F-561988DA3DA1}" srcOrd="0" destOrd="0" presId="urn:microsoft.com/office/officeart/2005/8/layout/hList1"/>
    <dgm:cxn modelId="{E56803BB-283F-4A8D-BADE-7BB7E3BD0331}" type="presParOf" srcId="{BCC2F117-6008-475F-B258-B2178A062518}" destId="{18FBBDBD-1E09-4EE5-B7A2-1B6EC3591743}" srcOrd="1" destOrd="0" presId="urn:microsoft.com/office/officeart/2005/8/layout/hList1"/>
    <dgm:cxn modelId="{A26A47EC-EB39-408F-937F-885EE2882594}" type="presParOf" srcId="{D6E4E3B2-FB01-4B9E-AEBE-9AD2F2969939}" destId="{DE585742-E379-42C1-9FB4-C6E1C3AAE585}" srcOrd="5" destOrd="0" presId="urn:microsoft.com/office/officeart/2005/8/layout/hList1"/>
    <dgm:cxn modelId="{28FD434A-3CC9-4A2D-85C6-896B8D9DE551}" type="presParOf" srcId="{D6E4E3B2-FB01-4B9E-AEBE-9AD2F2969939}" destId="{D1B18BA9-A393-4380-815C-89A1C8CC13A1}" srcOrd="6" destOrd="0" presId="urn:microsoft.com/office/officeart/2005/8/layout/hList1"/>
    <dgm:cxn modelId="{03E4004F-00EC-4B58-AA8C-574F4539B35C}" type="presParOf" srcId="{D1B18BA9-A393-4380-815C-89A1C8CC13A1}" destId="{FDAFE07C-662A-4946-BE84-EBB5D6C3C917}" srcOrd="0" destOrd="0" presId="urn:microsoft.com/office/officeart/2005/8/layout/hList1"/>
    <dgm:cxn modelId="{DB3FBBC2-15C9-43F4-9E88-57A3A8525F19}" type="presParOf" srcId="{D1B18BA9-A393-4380-815C-89A1C8CC13A1}" destId="{A888ACC3-0C3F-435B-95E8-A8A56510C05D}" srcOrd="1" destOrd="0" presId="urn:microsoft.com/office/officeart/2005/8/layout/hList1"/>
    <dgm:cxn modelId="{C5E60108-0A72-451E-9DA8-02FF29700BBC}" type="presParOf" srcId="{D6E4E3B2-FB01-4B9E-AEBE-9AD2F2969939}" destId="{528AF1D3-1F94-4F0A-A487-B1FF94D2D463}" srcOrd="7" destOrd="0" presId="urn:microsoft.com/office/officeart/2005/8/layout/hList1"/>
    <dgm:cxn modelId="{C8991BA6-5579-4951-A6C3-2D9D4AB237E7}" type="presParOf" srcId="{D6E4E3B2-FB01-4B9E-AEBE-9AD2F2969939}" destId="{1A4C1AA5-4202-420C-89E8-3348FED5D4AB}" srcOrd="8" destOrd="0" presId="urn:microsoft.com/office/officeart/2005/8/layout/hList1"/>
    <dgm:cxn modelId="{32DC08A7-184E-4C29-83BB-CD177F40D8CB}" type="presParOf" srcId="{1A4C1AA5-4202-420C-89E8-3348FED5D4AB}" destId="{F891AA33-3307-492D-A949-52B11EAE421A}" srcOrd="0" destOrd="0" presId="urn:microsoft.com/office/officeart/2005/8/layout/hList1"/>
    <dgm:cxn modelId="{71B1F847-640C-4239-A252-355AA09FD060}" type="presParOf" srcId="{1A4C1AA5-4202-420C-89E8-3348FED5D4AB}" destId="{26AE7033-3FCE-4D07-99A6-0879D876E0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1DB5B-6AF1-4304-B324-E2F60DE02D87}" type="doc">
      <dgm:prSet loTypeId="urn:microsoft.com/office/officeart/2005/8/layout/default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5C21732-B27C-4851-BE21-68B3CCE6DDE9}">
      <dgm:prSet phldrT="[Text]"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Delegates will receive the live test alert on their mobile devices if they have opted in via their WEA user settings </a:t>
          </a:r>
          <a:r>
            <a:rPr lang="en-US" u="sng" dirty="0">
              <a:latin typeface="Aptos" panose="020B0004020202020204" pitchFamily="34" charset="0"/>
            </a:rPr>
            <a:t>and are scanning the cellular broadcast</a:t>
          </a:r>
          <a:r>
            <a:rPr lang="en-US" dirty="0">
              <a:latin typeface="Aptos" panose="020B0004020202020204" pitchFamily="34" charset="0"/>
            </a:rPr>
            <a:t>.</a:t>
          </a:r>
        </a:p>
      </dgm:t>
    </dgm:pt>
    <dgm:pt modelId="{43C74448-4599-4980-BBB9-C2C22C28A17B}" type="parTrans" cxnId="{7188E58D-C828-489C-B56C-97CE44E3E20E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14F7432D-5AF2-4F76-962C-973F0BDDE4C9}" type="sibTrans" cxnId="{7188E58D-C828-489C-B56C-97CE44E3E20E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54DD70CD-F18E-479E-958C-F889FE5185D6}">
      <dgm:prSet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The test alert message will INCLUDE the word "TEST," and does not require protective action. </a:t>
          </a:r>
        </a:p>
      </dgm:t>
    </dgm:pt>
    <dgm:pt modelId="{0280A3A2-A20E-4778-A864-7856E7C58C89}" type="parTrans" cxnId="{B9E336DC-14D0-495C-9476-58FC3DD1795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D0BC2FF4-AF03-493E-9099-6A6742FDFC52}" type="sibTrans" cxnId="{B9E336DC-14D0-495C-9476-58FC3DD1795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DE70FA4E-E666-4E5B-B185-6C45623A4465}">
      <dgm:prSet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The alert will produce a loud attention signal and vibration cadence in addition to displaying the alert text.</a:t>
          </a:r>
        </a:p>
      </dgm:t>
    </dgm:pt>
    <dgm:pt modelId="{8587CE31-3085-47A9-95DF-1C6EF473C48F}" type="parTrans" cxnId="{39DF692A-C9A2-47DE-8013-8D7738EFF6A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DA16AE27-10C1-4958-A5C7-D079CE708362}" type="sibTrans" cxnId="{39DF692A-C9A2-47DE-8013-8D7738EFF6A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8B83D5B5-83BF-4F21-A886-FFBD4C21A794}">
      <dgm:prSet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>
              <a:latin typeface="Aptos" panose="020B0004020202020204" pitchFamily="34" charset="0"/>
            </a:rPr>
            <a:t>Complete the live test survey.</a:t>
          </a:r>
        </a:p>
      </dgm:t>
    </dgm:pt>
    <dgm:pt modelId="{934F6D9F-8BAF-4A8A-AC2E-753A0941FEFE}" type="parTrans" cxnId="{A09CEED1-D8CB-41C1-8D62-850407D80FA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EC3BDCA8-AB10-4111-98C0-DB608A61AD3F}" type="sibTrans" cxnId="{A09CEED1-D8CB-41C1-8D62-850407D80FAF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4F4B87F8-94BB-4760-841F-84A67555D2E5}">
      <dgm:prSet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latin typeface="Aptos" panose="020B0004020202020204" pitchFamily="34" charset="0"/>
            </a:rPr>
            <a:t>Delegates may receive real scenario emergency or other test alerts at any time during the week.</a:t>
          </a:r>
        </a:p>
      </dgm:t>
    </dgm:pt>
    <dgm:pt modelId="{04636B28-4971-4FED-8518-4AD1132C6DEA}" type="parTrans" cxnId="{0A196718-5014-44E0-9310-D1F6B8BC9324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838F2C17-B005-4AF5-9322-541ED3FC6F44}" type="sibTrans" cxnId="{0A196718-5014-44E0-9310-D1F6B8BC9324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54F0E530-BBAE-466B-8C47-B9F792551C64}">
      <dgm:prSet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  <a:buNone/>
          </a:pPr>
          <a:r>
            <a:rPr lang="en-US" dirty="0">
              <a:latin typeface="Aptos" panose="020B0004020202020204" pitchFamily="34" charset="0"/>
            </a:rPr>
            <a:t>The test alert language that delegates can identify as the targeted test for survey is: </a:t>
          </a:r>
          <a:r>
            <a:rPr lang="en-US" b="1" dirty="0">
              <a:latin typeface="Aptos" panose="020B0004020202020204" pitchFamily="34" charset="0"/>
            </a:rPr>
            <a:t>TEST. City of Dallas, Wireless Emergency Alert proficiency TEST. No action required.</a:t>
          </a:r>
          <a:endParaRPr lang="en-US" dirty="0">
            <a:latin typeface="Aptos" panose="020B0004020202020204" pitchFamily="34" charset="0"/>
          </a:endParaRPr>
        </a:p>
      </dgm:t>
    </dgm:pt>
    <dgm:pt modelId="{29518C92-9291-4EA5-B440-FD980C384BA5}" type="parTrans" cxnId="{46BA42F5-0C17-4E67-BC4D-5A7DCA345302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D149AF6C-32E7-4D0A-B110-17B21D5EADFE}" type="sibTrans" cxnId="{46BA42F5-0C17-4E67-BC4D-5A7DCA345302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480E5BEE-D2A4-42A9-B65C-FA382A8775B6}" type="pres">
      <dgm:prSet presAssocID="{9AE1DB5B-6AF1-4304-B324-E2F60DE02D87}" presName="diagram" presStyleCnt="0">
        <dgm:presLayoutVars>
          <dgm:dir/>
          <dgm:resizeHandles val="exact"/>
        </dgm:presLayoutVars>
      </dgm:prSet>
      <dgm:spPr/>
    </dgm:pt>
    <dgm:pt modelId="{FECF642C-D27B-49CF-8BF4-FF8EADD9F25F}" type="pres">
      <dgm:prSet presAssocID="{75C21732-B27C-4851-BE21-68B3CCE6DDE9}" presName="node" presStyleLbl="node1" presStyleIdx="0" presStyleCnt="6">
        <dgm:presLayoutVars>
          <dgm:bulletEnabled val="1"/>
        </dgm:presLayoutVars>
      </dgm:prSet>
      <dgm:spPr/>
    </dgm:pt>
    <dgm:pt modelId="{0D649554-AA7B-4693-9264-FBD0C61384BB}" type="pres">
      <dgm:prSet presAssocID="{14F7432D-5AF2-4F76-962C-973F0BDDE4C9}" presName="sibTrans" presStyleCnt="0"/>
      <dgm:spPr/>
    </dgm:pt>
    <dgm:pt modelId="{62D95CD4-0ED4-409C-9A1D-423D20A86520}" type="pres">
      <dgm:prSet presAssocID="{54DD70CD-F18E-479E-958C-F889FE5185D6}" presName="node" presStyleLbl="node1" presStyleIdx="1" presStyleCnt="6">
        <dgm:presLayoutVars>
          <dgm:bulletEnabled val="1"/>
        </dgm:presLayoutVars>
      </dgm:prSet>
      <dgm:spPr/>
    </dgm:pt>
    <dgm:pt modelId="{8AE82237-EE6E-42CC-A6A0-3DE544876D1D}" type="pres">
      <dgm:prSet presAssocID="{D0BC2FF4-AF03-493E-9099-6A6742FDFC52}" presName="sibTrans" presStyleCnt="0"/>
      <dgm:spPr/>
    </dgm:pt>
    <dgm:pt modelId="{23729083-BF08-4056-9753-79814B11423C}" type="pres">
      <dgm:prSet presAssocID="{DE70FA4E-E666-4E5B-B185-6C45623A4465}" presName="node" presStyleLbl="node1" presStyleIdx="2" presStyleCnt="6">
        <dgm:presLayoutVars>
          <dgm:bulletEnabled val="1"/>
        </dgm:presLayoutVars>
      </dgm:prSet>
      <dgm:spPr/>
    </dgm:pt>
    <dgm:pt modelId="{21D73407-2A66-40D9-A0E1-BF4C75BF8561}" type="pres">
      <dgm:prSet presAssocID="{DA16AE27-10C1-4958-A5C7-D079CE708362}" presName="sibTrans" presStyleCnt="0"/>
      <dgm:spPr/>
    </dgm:pt>
    <dgm:pt modelId="{20C9185F-436F-4FC2-A60B-9D97EA3FC2AE}" type="pres">
      <dgm:prSet presAssocID="{8B83D5B5-83BF-4F21-A886-FFBD4C21A794}" presName="node" presStyleLbl="node1" presStyleIdx="3" presStyleCnt="6">
        <dgm:presLayoutVars>
          <dgm:bulletEnabled val="1"/>
        </dgm:presLayoutVars>
      </dgm:prSet>
      <dgm:spPr/>
    </dgm:pt>
    <dgm:pt modelId="{8144F855-D05F-4F19-ABBF-DFA9893C4BD7}" type="pres">
      <dgm:prSet presAssocID="{EC3BDCA8-AB10-4111-98C0-DB608A61AD3F}" presName="sibTrans" presStyleCnt="0"/>
      <dgm:spPr/>
    </dgm:pt>
    <dgm:pt modelId="{BA9CDA5B-89AC-4D49-B419-8EBA9F62265B}" type="pres">
      <dgm:prSet presAssocID="{4F4B87F8-94BB-4760-841F-84A67555D2E5}" presName="node" presStyleLbl="node1" presStyleIdx="4" presStyleCnt="6">
        <dgm:presLayoutVars>
          <dgm:bulletEnabled val="1"/>
        </dgm:presLayoutVars>
      </dgm:prSet>
      <dgm:spPr/>
    </dgm:pt>
    <dgm:pt modelId="{88C2EEAB-7419-46C7-A9EC-03F58A65F505}" type="pres">
      <dgm:prSet presAssocID="{838F2C17-B005-4AF5-9322-541ED3FC6F44}" presName="sibTrans" presStyleCnt="0"/>
      <dgm:spPr/>
    </dgm:pt>
    <dgm:pt modelId="{A058CDB3-CBD7-4F8F-96D1-DD3565A24A12}" type="pres">
      <dgm:prSet presAssocID="{54F0E530-BBAE-466B-8C47-B9F792551C64}" presName="node" presStyleLbl="node1" presStyleIdx="5" presStyleCnt="6">
        <dgm:presLayoutVars>
          <dgm:bulletEnabled val="1"/>
        </dgm:presLayoutVars>
      </dgm:prSet>
      <dgm:spPr/>
    </dgm:pt>
  </dgm:ptLst>
  <dgm:cxnLst>
    <dgm:cxn modelId="{0A196718-5014-44E0-9310-D1F6B8BC9324}" srcId="{9AE1DB5B-6AF1-4304-B324-E2F60DE02D87}" destId="{4F4B87F8-94BB-4760-841F-84A67555D2E5}" srcOrd="4" destOrd="0" parTransId="{04636B28-4971-4FED-8518-4AD1132C6DEA}" sibTransId="{838F2C17-B005-4AF5-9322-541ED3FC6F44}"/>
    <dgm:cxn modelId="{9A5EB326-3257-4B66-A92D-CDE8D656E735}" type="presOf" srcId="{4F4B87F8-94BB-4760-841F-84A67555D2E5}" destId="{BA9CDA5B-89AC-4D49-B419-8EBA9F62265B}" srcOrd="0" destOrd="0" presId="urn:microsoft.com/office/officeart/2005/8/layout/default"/>
    <dgm:cxn modelId="{39DF692A-C9A2-47DE-8013-8D7738EFF6A5}" srcId="{9AE1DB5B-6AF1-4304-B324-E2F60DE02D87}" destId="{DE70FA4E-E666-4E5B-B185-6C45623A4465}" srcOrd="2" destOrd="0" parTransId="{8587CE31-3085-47A9-95DF-1C6EF473C48F}" sibTransId="{DA16AE27-10C1-4958-A5C7-D079CE708362}"/>
    <dgm:cxn modelId="{50A7D83F-D97F-4525-8067-E959151434D3}" type="presOf" srcId="{54F0E530-BBAE-466B-8C47-B9F792551C64}" destId="{A058CDB3-CBD7-4F8F-96D1-DD3565A24A12}" srcOrd="0" destOrd="0" presId="urn:microsoft.com/office/officeart/2005/8/layout/default"/>
    <dgm:cxn modelId="{2976C367-84C4-422F-98FB-9CB98292A537}" type="presOf" srcId="{75C21732-B27C-4851-BE21-68B3CCE6DDE9}" destId="{FECF642C-D27B-49CF-8BF4-FF8EADD9F25F}" srcOrd="0" destOrd="0" presId="urn:microsoft.com/office/officeart/2005/8/layout/default"/>
    <dgm:cxn modelId="{C842AA49-69AD-4958-AA10-FB44C8F856FE}" type="presOf" srcId="{DE70FA4E-E666-4E5B-B185-6C45623A4465}" destId="{23729083-BF08-4056-9753-79814B11423C}" srcOrd="0" destOrd="0" presId="urn:microsoft.com/office/officeart/2005/8/layout/default"/>
    <dgm:cxn modelId="{7188E58D-C828-489C-B56C-97CE44E3E20E}" srcId="{9AE1DB5B-6AF1-4304-B324-E2F60DE02D87}" destId="{75C21732-B27C-4851-BE21-68B3CCE6DDE9}" srcOrd="0" destOrd="0" parTransId="{43C74448-4599-4980-BBB9-C2C22C28A17B}" sibTransId="{14F7432D-5AF2-4F76-962C-973F0BDDE4C9}"/>
    <dgm:cxn modelId="{79D49AAB-5BAA-47C1-9816-590464FA5733}" type="presOf" srcId="{9AE1DB5B-6AF1-4304-B324-E2F60DE02D87}" destId="{480E5BEE-D2A4-42A9-B65C-FA382A8775B6}" srcOrd="0" destOrd="0" presId="urn:microsoft.com/office/officeart/2005/8/layout/default"/>
    <dgm:cxn modelId="{A09CEED1-D8CB-41C1-8D62-850407D80FAF}" srcId="{9AE1DB5B-6AF1-4304-B324-E2F60DE02D87}" destId="{8B83D5B5-83BF-4F21-A886-FFBD4C21A794}" srcOrd="3" destOrd="0" parTransId="{934F6D9F-8BAF-4A8A-AC2E-753A0941FEFE}" sibTransId="{EC3BDCA8-AB10-4111-98C0-DB608A61AD3F}"/>
    <dgm:cxn modelId="{41B702D2-CFDB-418D-9C07-AFA36E322984}" type="presOf" srcId="{54DD70CD-F18E-479E-958C-F889FE5185D6}" destId="{62D95CD4-0ED4-409C-9A1D-423D20A86520}" srcOrd="0" destOrd="0" presId="urn:microsoft.com/office/officeart/2005/8/layout/default"/>
    <dgm:cxn modelId="{B9E336DC-14D0-495C-9476-58FC3DD17955}" srcId="{9AE1DB5B-6AF1-4304-B324-E2F60DE02D87}" destId="{54DD70CD-F18E-479E-958C-F889FE5185D6}" srcOrd="1" destOrd="0" parTransId="{0280A3A2-A20E-4778-A864-7856E7C58C89}" sibTransId="{D0BC2FF4-AF03-493E-9099-6A6742FDFC52}"/>
    <dgm:cxn modelId="{46BA42F5-0C17-4E67-BC4D-5A7DCA345302}" srcId="{9AE1DB5B-6AF1-4304-B324-E2F60DE02D87}" destId="{54F0E530-BBAE-466B-8C47-B9F792551C64}" srcOrd="5" destOrd="0" parTransId="{29518C92-9291-4EA5-B440-FD980C384BA5}" sibTransId="{D149AF6C-32E7-4D0A-B110-17B21D5EADFE}"/>
    <dgm:cxn modelId="{1E0EFBF7-FCF4-4F1E-8E9B-830A716475E7}" type="presOf" srcId="{8B83D5B5-83BF-4F21-A886-FFBD4C21A794}" destId="{20C9185F-436F-4FC2-A60B-9D97EA3FC2AE}" srcOrd="0" destOrd="0" presId="urn:microsoft.com/office/officeart/2005/8/layout/default"/>
    <dgm:cxn modelId="{578154F0-D46B-43B2-8111-BEF4A8C53D1A}" type="presParOf" srcId="{480E5BEE-D2A4-42A9-B65C-FA382A8775B6}" destId="{FECF642C-D27B-49CF-8BF4-FF8EADD9F25F}" srcOrd="0" destOrd="0" presId="urn:microsoft.com/office/officeart/2005/8/layout/default"/>
    <dgm:cxn modelId="{2FAC2E95-CCAF-4E38-B2F0-743B765A22E7}" type="presParOf" srcId="{480E5BEE-D2A4-42A9-B65C-FA382A8775B6}" destId="{0D649554-AA7B-4693-9264-FBD0C61384BB}" srcOrd="1" destOrd="0" presId="urn:microsoft.com/office/officeart/2005/8/layout/default"/>
    <dgm:cxn modelId="{FBB41237-919A-4372-9390-EA082F03E93C}" type="presParOf" srcId="{480E5BEE-D2A4-42A9-B65C-FA382A8775B6}" destId="{62D95CD4-0ED4-409C-9A1D-423D20A86520}" srcOrd="2" destOrd="0" presId="urn:microsoft.com/office/officeart/2005/8/layout/default"/>
    <dgm:cxn modelId="{C422F0E8-AE9C-402A-88EB-DF94F3A06C64}" type="presParOf" srcId="{480E5BEE-D2A4-42A9-B65C-FA382A8775B6}" destId="{8AE82237-EE6E-42CC-A6A0-3DE544876D1D}" srcOrd="3" destOrd="0" presId="urn:microsoft.com/office/officeart/2005/8/layout/default"/>
    <dgm:cxn modelId="{AD19D46F-39ED-49B6-A933-82CC49AD2519}" type="presParOf" srcId="{480E5BEE-D2A4-42A9-B65C-FA382A8775B6}" destId="{23729083-BF08-4056-9753-79814B11423C}" srcOrd="4" destOrd="0" presId="urn:microsoft.com/office/officeart/2005/8/layout/default"/>
    <dgm:cxn modelId="{01B21FE5-4560-481A-88B8-2F1261A86ABC}" type="presParOf" srcId="{480E5BEE-D2A4-42A9-B65C-FA382A8775B6}" destId="{21D73407-2A66-40D9-A0E1-BF4C75BF8561}" srcOrd="5" destOrd="0" presId="urn:microsoft.com/office/officeart/2005/8/layout/default"/>
    <dgm:cxn modelId="{405AB0D6-CF4A-4B57-A442-725347978FEF}" type="presParOf" srcId="{480E5BEE-D2A4-42A9-B65C-FA382A8775B6}" destId="{20C9185F-436F-4FC2-A60B-9D97EA3FC2AE}" srcOrd="6" destOrd="0" presId="urn:microsoft.com/office/officeart/2005/8/layout/default"/>
    <dgm:cxn modelId="{915D9CED-98A0-4F91-9F9C-FDB73D86E3BA}" type="presParOf" srcId="{480E5BEE-D2A4-42A9-B65C-FA382A8775B6}" destId="{8144F855-D05F-4F19-ABBF-DFA9893C4BD7}" srcOrd="7" destOrd="0" presId="urn:microsoft.com/office/officeart/2005/8/layout/default"/>
    <dgm:cxn modelId="{8FC586B8-B89F-481F-B006-50CB6A39A0D0}" type="presParOf" srcId="{480E5BEE-D2A4-42A9-B65C-FA382A8775B6}" destId="{BA9CDA5B-89AC-4D49-B419-8EBA9F62265B}" srcOrd="8" destOrd="0" presId="urn:microsoft.com/office/officeart/2005/8/layout/default"/>
    <dgm:cxn modelId="{300D809C-41FC-471E-8E73-547C4AD7F868}" type="presParOf" srcId="{480E5BEE-D2A4-42A9-B65C-FA382A8775B6}" destId="{88C2EEAB-7419-46C7-A9EC-03F58A65F505}" srcOrd="9" destOrd="0" presId="urn:microsoft.com/office/officeart/2005/8/layout/default"/>
    <dgm:cxn modelId="{F484DA79-CDBB-4272-9668-93E2ABD2ABE2}" type="presParOf" srcId="{480E5BEE-D2A4-42A9-B65C-FA382A8775B6}" destId="{A058CDB3-CBD7-4F8F-96D1-DD3565A24A12}" srcOrd="10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54F1EB-E985-47A5-98F9-619C232A652C}" type="doc">
      <dgm:prSet loTypeId="urn:microsoft.com/office/officeart/2005/8/layout/v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C6CC9E0-5FC9-4C09-AA09-1AC7F8F941C0}">
      <dgm:prSet phldrT="[Text]"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Check device user settings and enable emergency alerts to receive the scheduled live PWS/WEA test message.</a:t>
          </a:r>
        </a:p>
      </dgm:t>
    </dgm:pt>
    <dgm:pt modelId="{D8187F27-83B9-401A-AF0F-206C26E4F70B}" type="parTrans" cxnId="{5DA2C3FC-433C-4F20-B24C-536D8FF8924E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CC9F60C5-62FA-4BA2-B335-3A8A8CDD939F}" type="sibTrans" cxnId="{5DA2C3FC-433C-4F20-B24C-536D8FF8924E}">
      <dgm:prSet/>
      <dgm:spPr>
        <a:ln w="19050">
          <a:solidFill>
            <a:srgbClr val="B01513">
              <a:alpha val="90000"/>
            </a:srgbClr>
          </a:solidFill>
        </a:ln>
      </dgm:spPr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9AD3461C-E68B-4C00-8576-4FB57CA8FD02}">
      <dgm:prSet/>
      <dgm:spPr>
        <a:ln w="38100">
          <a:solidFill>
            <a:srgbClr val="B01513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ptos" panose="020B0004020202020204" pitchFamily="34" charset="0"/>
            </a:rPr>
            <a:t>Ensure that device has cellular connectivity (cellular only or dual connectivity with </a:t>
          </a:r>
          <a:r>
            <a:rPr lang="en-US" dirty="0" err="1">
              <a:latin typeface="Aptos" panose="020B0004020202020204" pitchFamily="34" charset="0"/>
            </a:rPr>
            <a:t>WiFi</a:t>
          </a:r>
          <a:r>
            <a:rPr lang="en-US" dirty="0">
              <a:latin typeface="Aptos" panose="020B0004020202020204" pitchFamily="34" charset="0"/>
            </a:rPr>
            <a:t>) and is not in </a:t>
          </a:r>
          <a:r>
            <a:rPr lang="en-US" dirty="0" err="1">
              <a:latin typeface="Aptos" panose="020B0004020202020204" pitchFamily="34" charset="0"/>
            </a:rPr>
            <a:t>WiFi</a:t>
          </a:r>
          <a:r>
            <a:rPr lang="en-US" dirty="0">
              <a:latin typeface="Aptos" panose="020B0004020202020204" pitchFamily="34" charset="0"/>
            </a:rPr>
            <a:t> only mode.</a:t>
          </a:r>
        </a:p>
      </dgm:t>
    </dgm:pt>
    <dgm:pt modelId="{27B38735-3305-4A5C-BC35-B388D0B97213}" type="parTrans" cxnId="{8ABCB7E1-E2A7-4A3B-8C84-9A02376545B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4448A532-BB87-4149-91DA-36DC14D288A8}" type="sibTrans" cxnId="{8ABCB7E1-E2A7-4A3B-8C84-9A02376545B5}">
      <dgm:prSet/>
      <dgm:spPr/>
      <dgm:t>
        <a:bodyPr/>
        <a:lstStyle/>
        <a:p>
          <a:pPr>
            <a:lnSpc>
              <a:spcPct val="100000"/>
            </a:lnSpc>
          </a:pPr>
          <a:endParaRPr lang="en-US">
            <a:latin typeface="Aptos" panose="020B0004020202020204" pitchFamily="34" charset="0"/>
          </a:endParaRPr>
        </a:p>
      </dgm:t>
    </dgm:pt>
    <dgm:pt modelId="{49A8E3A9-3455-4964-9C54-1EEAB8B5FF33}" type="pres">
      <dgm:prSet presAssocID="{8454F1EB-E985-47A5-98F9-619C232A652C}" presName="outerComposite" presStyleCnt="0">
        <dgm:presLayoutVars>
          <dgm:chMax val="5"/>
          <dgm:dir/>
          <dgm:resizeHandles val="exact"/>
        </dgm:presLayoutVars>
      </dgm:prSet>
      <dgm:spPr/>
    </dgm:pt>
    <dgm:pt modelId="{282087A0-90E7-49E9-8165-4736D4F14351}" type="pres">
      <dgm:prSet presAssocID="{8454F1EB-E985-47A5-98F9-619C232A652C}" presName="dummyMaxCanvas" presStyleCnt="0">
        <dgm:presLayoutVars/>
      </dgm:prSet>
      <dgm:spPr/>
    </dgm:pt>
    <dgm:pt modelId="{591594AE-FDC8-4717-BE37-6FA33854707A}" type="pres">
      <dgm:prSet presAssocID="{8454F1EB-E985-47A5-98F9-619C232A652C}" presName="TwoNodes_1" presStyleLbl="node1" presStyleIdx="0" presStyleCnt="2" custScaleX="108896">
        <dgm:presLayoutVars>
          <dgm:bulletEnabled val="1"/>
        </dgm:presLayoutVars>
      </dgm:prSet>
      <dgm:spPr/>
    </dgm:pt>
    <dgm:pt modelId="{984DD09A-DDD7-42BA-87AD-E82E49CC5407}" type="pres">
      <dgm:prSet presAssocID="{8454F1EB-E985-47A5-98F9-619C232A652C}" presName="TwoNodes_2" presStyleLbl="node1" presStyleIdx="1" presStyleCnt="2" custScaleX="105906" custLinFactNeighborX="-8365" custLinFactNeighborY="-598">
        <dgm:presLayoutVars>
          <dgm:bulletEnabled val="1"/>
        </dgm:presLayoutVars>
      </dgm:prSet>
      <dgm:spPr/>
    </dgm:pt>
    <dgm:pt modelId="{A57B7389-079D-492C-A56E-A99348724587}" type="pres">
      <dgm:prSet presAssocID="{8454F1EB-E985-47A5-98F9-619C232A652C}" presName="TwoConn_1-2" presStyleLbl="fgAccFollowNode1" presStyleIdx="0" presStyleCnt="1">
        <dgm:presLayoutVars>
          <dgm:bulletEnabled val="1"/>
        </dgm:presLayoutVars>
      </dgm:prSet>
      <dgm:spPr/>
    </dgm:pt>
    <dgm:pt modelId="{5269BD9A-70AE-4FF9-BF0D-2AFDF0A9C08A}" type="pres">
      <dgm:prSet presAssocID="{8454F1EB-E985-47A5-98F9-619C232A652C}" presName="TwoNodes_1_text" presStyleLbl="node1" presStyleIdx="1" presStyleCnt="2">
        <dgm:presLayoutVars>
          <dgm:bulletEnabled val="1"/>
        </dgm:presLayoutVars>
      </dgm:prSet>
      <dgm:spPr/>
    </dgm:pt>
    <dgm:pt modelId="{86F56586-BBE8-4AB4-B50B-274A270D2629}" type="pres">
      <dgm:prSet presAssocID="{8454F1EB-E985-47A5-98F9-619C232A652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34AF9E44-E356-4BBD-BF5D-D455F2E205AC}" type="presOf" srcId="{DC6CC9E0-5FC9-4C09-AA09-1AC7F8F941C0}" destId="{591594AE-FDC8-4717-BE37-6FA33854707A}" srcOrd="0" destOrd="0" presId="urn:microsoft.com/office/officeart/2005/8/layout/vProcess5"/>
    <dgm:cxn modelId="{EAF59C79-D7E2-44FC-9070-2F665BF4990D}" type="presOf" srcId="{CC9F60C5-62FA-4BA2-B335-3A8A8CDD939F}" destId="{A57B7389-079D-492C-A56E-A99348724587}" srcOrd="0" destOrd="0" presId="urn:microsoft.com/office/officeart/2005/8/layout/vProcess5"/>
    <dgm:cxn modelId="{77E0A2A1-E1A6-4327-8403-EBEADF39A8EB}" type="presOf" srcId="{8454F1EB-E985-47A5-98F9-619C232A652C}" destId="{49A8E3A9-3455-4964-9C54-1EEAB8B5FF33}" srcOrd="0" destOrd="0" presId="urn:microsoft.com/office/officeart/2005/8/layout/vProcess5"/>
    <dgm:cxn modelId="{D1D7DEA2-31F2-4476-B4B5-A314ADFA1211}" type="presOf" srcId="{DC6CC9E0-5FC9-4C09-AA09-1AC7F8F941C0}" destId="{5269BD9A-70AE-4FF9-BF0D-2AFDF0A9C08A}" srcOrd="1" destOrd="0" presId="urn:microsoft.com/office/officeart/2005/8/layout/vProcess5"/>
    <dgm:cxn modelId="{9E8DD3AB-D79E-450E-B605-A78CCE52CE95}" type="presOf" srcId="{9AD3461C-E68B-4C00-8576-4FB57CA8FD02}" destId="{86F56586-BBE8-4AB4-B50B-274A270D2629}" srcOrd="1" destOrd="0" presId="urn:microsoft.com/office/officeart/2005/8/layout/vProcess5"/>
    <dgm:cxn modelId="{8ABCB7E1-E2A7-4A3B-8C84-9A02376545B5}" srcId="{8454F1EB-E985-47A5-98F9-619C232A652C}" destId="{9AD3461C-E68B-4C00-8576-4FB57CA8FD02}" srcOrd="1" destOrd="0" parTransId="{27B38735-3305-4A5C-BC35-B388D0B97213}" sibTransId="{4448A532-BB87-4149-91DA-36DC14D288A8}"/>
    <dgm:cxn modelId="{64DF50E4-E7E2-4D91-9AE7-741E940E1E19}" type="presOf" srcId="{9AD3461C-E68B-4C00-8576-4FB57CA8FD02}" destId="{984DD09A-DDD7-42BA-87AD-E82E49CC5407}" srcOrd="0" destOrd="0" presId="urn:microsoft.com/office/officeart/2005/8/layout/vProcess5"/>
    <dgm:cxn modelId="{5DA2C3FC-433C-4F20-B24C-536D8FF8924E}" srcId="{8454F1EB-E985-47A5-98F9-619C232A652C}" destId="{DC6CC9E0-5FC9-4C09-AA09-1AC7F8F941C0}" srcOrd="0" destOrd="0" parTransId="{D8187F27-83B9-401A-AF0F-206C26E4F70B}" sibTransId="{CC9F60C5-62FA-4BA2-B335-3A8A8CDD939F}"/>
    <dgm:cxn modelId="{C1F8607F-D8A0-438C-8405-8524E16BFCA4}" type="presParOf" srcId="{49A8E3A9-3455-4964-9C54-1EEAB8B5FF33}" destId="{282087A0-90E7-49E9-8165-4736D4F14351}" srcOrd="0" destOrd="0" presId="urn:microsoft.com/office/officeart/2005/8/layout/vProcess5"/>
    <dgm:cxn modelId="{EB13E3BE-B56B-450B-8401-467676B3AC82}" type="presParOf" srcId="{49A8E3A9-3455-4964-9C54-1EEAB8B5FF33}" destId="{591594AE-FDC8-4717-BE37-6FA33854707A}" srcOrd="1" destOrd="0" presId="urn:microsoft.com/office/officeart/2005/8/layout/vProcess5"/>
    <dgm:cxn modelId="{3ECDB765-0A36-4B58-9EE2-8CFDCDBA86D1}" type="presParOf" srcId="{49A8E3A9-3455-4964-9C54-1EEAB8B5FF33}" destId="{984DD09A-DDD7-42BA-87AD-E82E49CC5407}" srcOrd="2" destOrd="0" presId="urn:microsoft.com/office/officeart/2005/8/layout/vProcess5"/>
    <dgm:cxn modelId="{22E557DC-048F-4D38-9C1A-85B22C6E3246}" type="presParOf" srcId="{49A8E3A9-3455-4964-9C54-1EEAB8B5FF33}" destId="{A57B7389-079D-492C-A56E-A99348724587}" srcOrd="3" destOrd="0" presId="urn:microsoft.com/office/officeart/2005/8/layout/vProcess5"/>
    <dgm:cxn modelId="{0D218720-6161-4D5B-90DE-1FAD458022B1}" type="presParOf" srcId="{49A8E3A9-3455-4964-9C54-1EEAB8B5FF33}" destId="{5269BD9A-70AE-4FF9-BF0D-2AFDF0A9C08A}" srcOrd="4" destOrd="0" presId="urn:microsoft.com/office/officeart/2005/8/layout/vProcess5"/>
    <dgm:cxn modelId="{53FDF06C-C99C-4577-8A8E-FCCADA829DF7}" type="presParOf" srcId="{49A8E3A9-3455-4964-9C54-1EEAB8B5FF33}" destId="{86F56586-BBE8-4AB4-B50B-274A270D2629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F1EA4B-C6F9-4ECF-B290-7A2BFF0CA6BC}" type="doc">
      <dgm:prSet loTypeId="urn:microsoft.com/office/officeart/2008/layout/CaptionedPictures" loCatId="pictur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7B50E4-DDBF-47B0-AC3A-F01D59E2238D}">
      <dgm:prSet phldrT="[Text]" custT="1"/>
      <dgm:spPr>
        <a:xfrm>
          <a:off x="410250" y="1636801"/>
          <a:ext cx="2020599" cy="635694"/>
        </a:xfrm>
      </dgm:spPr>
      <dgm:t>
        <a:bodyPr/>
        <a:lstStyle/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1. Go to SETTINGS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421DF10D-AD58-4BDE-9D36-93E4AEE32A0E}" type="parTrans" cxnId="{D51D4649-24FC-406B-8842-D7F021C9F83A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F69CBE90-1548-4CCD-BF68-57CE96DF1139}" type="sibTrans" cxnId="{D51D4649-24FC-406B-8842-D7F021C9F83A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691208FC-C0D7-4C06-87AF-3D667DEABC18}">
      <dgm:prSet custT="1"/>
      <dgm:spPr>
        <a:xfrm>
          <a:off x="2907621" y="1636801"/>
          <a:ext cx="2020599" cy="635694"/>
        </a:xfrm>
      </dgm:spPr>
      <dgm:t>
        <a:bodyPr/>
        <a:lstStyle/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2. Select NOTIFICATIONS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74CBCCCE-65B5-449B-8E44-11FB1427FFA5}" type="parTrans" cxnId="{07FB0807-C294-42F4-B8FC-DD825E69CE25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DA4CABC1-3D3D-4B42-BEF1-B261B62D8624}" type="sibTrans" cxnId="{07FB0807-C294-42F4-B8FC-DD825E69CE25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198519C0-B641-4FFC-8BC2-81197138461F}">
      <dgm:prSet custT="1"/>
      <dgm:spPr>
        <a:xfrm>
          <a:off x="5404991" y="1636801"/>
          <a:ext cx="2020599" cy="635694"/>
        </a:xfrm>
      </dgm:spPr>
      <dgm:t>
        <a:bodyPr/>
        <a:lstStyle/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3. Scroll all the way down 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5C4627A4-DF30-4129-8A94-04EB7BD66EEC}" type="parTrans" cxnId="{56115CFA-9AB2-4B37-88A5-A86848A18841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322B3302-5F74-47D8-A931-6B97CECADBE0}" type="sibTrans" cxnId="{56115CFA-9AB2-4B37-88A5-A86848A18841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FE19A8EF-6A4B-4540-B787-2923440A81DF}">
      <dgm:prSet custT="1"/>
      <dgm:spPr>
        <a:xfrm>
          <a:off x="7902362" y="1636801"/>
          <a:ext cx="2020599" cy="635694"/>
        </a:xfrm>
      </dgm:spPr>
      <dgm:t>
        <a:bodyPr/>
        <a:lstStyle/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4. Stop at GOVERNMENT ALERTS section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0C9DAA0A-E553-4FB3-97FB-0273C0136B79}" type="parTrans" cxnId="{23C4AF99-8ED3-4990-8953-823DA57D19DB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F47347A5-DD6E-4E6D-8DF1-1068D58D7305}" type="sibTrans" cxnId="{23C4AF99-8ED3-4990-8953-823DA57D19DB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994C71D4-1FD0-4E1B-B918-B84AC62CDE3E}">
      <dgm:prSet custT="1"/>
      <dgm:spPr>
        <a:xfrm>
          <a:off x="1658935" y="4134171"/>
          <a:ext cx="2020599" cy="635694"/>
        </a:xfrm>
      </dgm:spPr>
      <dgm:t>
        <a:bodyPr/>
        <a:lstStyle/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5. Select EMERGENCY ALERTS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11FB1A2A-55CC-412C-B03F-C48B3CE2C96E}" type="parTrans" cxnId="{F9B277D0-67F3-4FC9-9E8E-B8F4CBA6540F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2F8A116D-56A2-4A3D-AE07-0074101689C2}" type="sibTrans" cxnId="{F9B277D0-67F3-4FC9-9E8E-B8F4CBA6540F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5F81779A-7672-4BBD-B10D-35B29E335573}">
      <dgm:prSet custT="1"/>
      <dgm:spPr>
        <a:xfrm>
          <a:off x="4156306" y="4134171"/>
          <a:ext cx="2020599" cy="635694"/>
        </a:xfrm>
      </dgm:spPr>
      <dgm:t>
        <a:bodyPr/>
        <a:lstStyle/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6. Turn on: EMERGENCY ALERTS, others are optional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3DA8962B-6DB5-43B5-B5E9-D0BFD0E8943B}" type="parTrans" cxnId="{7A81CE0A-BE90-4304-9FFE-263C148342BB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206BE186-08A7-4B55-841D-6A5EC29EA76B}" type="sibTrans" cxnId="{7A81CE0A-BE90-4304-9FFE-263C148342BB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557DF11E-3FAB-4D25-BFDC-7E70A9DD00CE}">
      <dgm:prSet custT="1"/>
      <dgm:spPr>
        <a:xfrm>
          <a:off x="6653676" y="4134171"/>
          <a:ext cx="2020599" cy="635694"/>
        </a:xfrm>
      </dgm:spPr>
      <dgm:t>
        <a:bodyPr/>
        <a:lstStyle/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Note: Some iOS have a wider Alerts selection </a:t>
          </a:r>
        </a:p>
        <a:p>
          <a:pPr>
            <a:buNone/>
          </a:pPr>
          <a:r>
            <a:rPr lang="en-US" sz="14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Turn on:  </a:t>
          </a:r>
          <a:r>
            <a:rPr lang="en-US" sz="1400">
              <a:solidFill>
                <a:srgbClr val="072866"/>
              </a:solidFill>
              <a:latin typeface="Aptos" panose="020B0004020202020204" pitchFamily="34" charset="0"/>
            </a:rPr>
            <a:t>EXTREME THREATS and SEVERE THREATS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07D41593-D12F-438A-834D-C0A2EC3352D7}" type="parTrans" cxnId="{04550BD1-BD32-4FCC-8E6E-DA70E97CFB50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E38EC3B6-001E-4B80-B124-88479201DC6A}" type="sibTrans" cxnId="{04550BD1-BD32-4FCC-8E6E-DA70E97CFB50}">
      <dgm:prSet/>
      <dgm:spPr/>
      <dgm:t>
        <a:bodyPr/>
        <a:lstStyle/>
        <a:p>
          <a:endParaRPr lang="en-US">
            <a:solidFill>
              <a:srgbClr val="072866"/>
            </a:solidFill>
          </a:endParaRPr>
        </a:p>
      </dgm:t>
    </dgm:pt>
    <dgm:pt modelId="{9B71ACAD-D267-449B-8F61-4148AE7B392A}" type="pres">
      <dgm:prSet presAssocID="{58F1EA4B-C6F9-4ECF-B290-7A2BFF0CA6BC}" presName="Name0" presStyleCnt="0">
        <dgm:presLayoutVars>
          <dgm:chMax/>
          <dgm:chPref/>
          <dgm:dir/>
        </dgm:presLayoutVars>
      </dgm:prSet>
      <dgm:spPr/>
    </dgm:pt>
    <dgm:pt modelId="{129F1044-A978-437E-B29A-BEB9D4E224B7}" type="pres">
      <dgm:prSet presAssocID="{547B50E4-DDBF-47B0-AC3A-F01D59E2238D}" presName="composite" presStyleCnt="0">
        <dgm:presLayoutVars>
          <dgm:chMax val="1"/>
          <dgm:chPref val="1"/>
        </dgm:presLayoutVars>
      </dgm:prSet>
      <dgm:spPr/>
    </dgm:pt>
    <dgm:pt modelId="{4BFF5917-D667-4FF9-9FA5-07F3F93F2CDB}" type="pres">
      <dgm:prSet presAssocID="{547B50E4-DDBF-47B0-AC3A-F01D59E2238D}" presName="Accent" presStyleLbl="trAlignAcc1" presStyleIdx="0" presStyleCnt="7" custScaleX="146025">
        <dgm:presLayoutVars>
          <dgm:chMax val="0"/>
          <dgm:chPref val="0"/>
        </dgm:presLayoutVars>
      </dgm:prSet>
      <dgm:spPr/>
    </dgm:pt>
    <dgm:pt modelId="{787BBCCE-706E-43E6-9D45-29203CAA59DD}" type="pres">
      <dgm:prSet presAssocID="{547B50E4-DDBF-47B0-AC3A-F01D59E2238D}" presName="Image" presStyleLbl="alignImgPlace1" presStyleIdx="0" presStyleCnt="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1"/>
          <a:srcRect/>
          <a:stretch>
            <a:fillRect l="22830" r="22830"/>
          </a:stretch>
        </a:blipFill>
      </dgm:spPr>
    </dgm:pt>
    <dgm:pt modelId="{28067F3B-A355-4864-93E0-75A067A00425}" type="pres">
      <dgm:prSet presAssocID="{547B50E4-DDBF-47B0-AC3A-F01D59E2238D}" presName="ChildComposite" presStyleCnt="0"/>
      <dgm:spPr/>
    </dgm:pt>
    <dgm:pt modelId="{47E0823C-6771-403E-A1A2-1F73656F8070}" type="pres">
      <dgm:prSet presAssocID="{547B50E4-DDBF-47B0-AC3A-F01D59E2238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E98C580-8510-494E-B7FB-6A90CF2111B3}" type="pres">
      <dgm:prSet presAssocID="{547B50E4-DDBF-47B0-AC3A-F01D59E2238D}" presName="Parent" presStyleLbl="revTx" presStyleIdx="0" presStyleCnt="7" custScaleX="156241">
        <dgm:presLayoutVars>
          <dgm:chMax val="1"/>
          <dgm:chPref val="0"/>
          <dgm:bulletEnabled val="1"/>
        </dgm:presLayoutVars>
      </dgm:prSet>
      <dgm:spPr/>
    </dgm:pt>
    <dgm:pt modelId="{11A05FA6-AB69-45E5-A5A0-E83B2D095865}" type="pres">
      <dgm:prSet presAssocID="{F69CBE90-1548-4CCD-BF68-57CE96DF1139}" presName="sibTrans" presStyleCnt="0"/>
      <dgm:spPr/>
    </dgm:pt>
    <dgm:pt modelId="{08B63BD0-97BD-4952-9EB1-21DAEDBB7643}" type="pres">
      <dgm:prSet presAssocID="{691208FC-C0D7-4C06-87AF-3D667DEABC18}" presName="composite" presStyleCnt="0">
        <dgm:presLayoutVars>
          <dgm:chMax val="1"/>
          <dgm:chPref val="1"/>
        </dgm:presLayoutVars>
      </dgm:prSet>
      <dgm:spPr/>
    </dgm:pt>
    <dgm:pt modelId="{667D23D2-C5BD-4C71-9C0A-A375219D0440}" type="pres">
      <dgm:prSet presAssocID="{691208FC-C0D7-4C06-87AF-3D667DEABC18}" presName="Accent" presStyleLbl="trAlignAcc1" presStyleIdx="1" presStyleCnt="7" custScaleX="146025">
        <dgm:presLayoutVars>
          <dgm:chMax val="0"/>
          <dgm:chPref val="0"/>
        </dgm:presLayoutVars>
      </dgm:prSet>
      <dgm:spPr/>
    </dgm:pt>
    <dgm:pt modelId="{1DAC6169-5DE4-4AA8-8F3F-48FF050051A8}" type="pres">
      <dgm:prSet presAssocID="{691208FC-C0D7-4C06-87AF-3D667DEABC18}" presName="Image" presStyleLbl="alignImgPlace1" presStyleIdx="1" presStyleCnt="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/>
          <a:srcRect/>
          <a:stretch>
            <a:fillRect l="5848" r="5848"/>
          </a:stretch>
        </a:blipFill>
      </dgm:spPr>
    </dgm:pt>
    <dgm:pt modelId="{C5A6F103-8B6E-4C4C-9E31-857C8A9F4B48}" type="pres">
      <dgm:prSet presAssocID="{691208FC-C0D7-4C06-87AF-3D667DEABC18}" presName="ChildComposite" presStyleCnt="0"/>
      <dgm:spPr/>
    </dgm:pt>
    <dgm:pt modelId="{6C1B4BD9-6204-4F8F-9955-E90B68A40070}" type="pres">
      <dgm:prSet presAssocID="{691208FC-C0D7-4C06-87AF-3D667DEABC1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E84BAB-4980-4EFB-95FF-3F8FC38D3AC0}" type="pres">
      <dgm:prSet presAssocID="{691208FC-C0D7-4C06-87AF-3D667DEABC18}" presName="Parent" presStyleLbl="revTx" presStyleIdx="1" presStyleCnt="7" custScaleX="156241">
        <dgm:presLayoutVars>
          <dgm:chMax val="1"/>
          <dgm:chPref val="0"/>
          <dgm:bulletEnabled val="1"/>
        </dgm:presLayoutVars>
      </dgm:prSet>
      <dgm:spPr/>
    </dgm:pt>
    <dgm:pt modelId="{D10892AB-609F-4170-857A-FF8BA259F071}" type="pres">
      <dgm:prSet presAssocID="{DA4CABC1-3D3D-4B42-BEF1-B261B62D8624}" presName="sibTrans" presStyleCnt="0"/>
      <dgm:spPr/>
    </dgm:pt>
    <dgm:pt modelId="{93140371-FAC4-4F23-9BBB-802198F52420}" type="pres">
      <dgm:prSet presAssocID="{198519C0-B641-4FFC-8BC2-81197138461F}" presName="composite" presStyleCnt="0">
        <dgm:presLayoutVars>
          <dgm:chMax val="1"/>
          <dgm:chPref val="1"/>
        </dgm:presLayoutVars>
      </dgm:prSet>
      <dgm:spPr/>
    </dgm:pt>
    <dgm:pt modelId="{E41C716B-A0E8-48AB-A65D-F845A54E0446}" type="pres">
      <dgm:prSet presAssocID="{198519C0-B641-4FFC-8BC2-81197138461F}" presName="Accent" presStyleLbl="trAlignAcc1" presStyleIdx="2" presStyleCnt="7" custScaleX="146025">
        <dgm:presLayoutVars>
          <dgm:chMax val="0"/>
          <dgm:chPref val="0"/>
        </dgm:presLayoutVars>
      </dgm:prSet>
      <dgm:spPr/>
    </dgm:pt>
    <dgm:pt modelId="{A7D16A16-9F3A-4528-849A-81CDF29F950D}" type="pres">
      <dgm:prSet presAssocID="{198519C0-B641-4FFC-8BC2-81197138461F}" presName="Image" presStyleLbl="alignImgPlace1" presStyleIdx="2" presStyleCnt="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 l="22830" r="22830"/>
          </a:stretch>
        </a:blipFill>
      </dgm:spPr>
    </dgm:pt>
    <dgm:pt modelId="{02C98D37-117E-46B2-9FE7-7D173912A85C}" type="pres">
      <dgm:prSet presAssocID="{198519C0-B641-4FFC-8BC2-81197138461F}" presName="ChildComposite" presStyleCnt="0"/>
      <dgm:spPr/>
    </dgm:pt>
    <dgm:pt modelId="{C1DCE83C-8CB3-4DA7-A5F9-F611DCD17D68}" type="pres">
      <dgm:prSet presAssocID="{198519C0-B641-4FFC-8BC2-81197138461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296BBBE-4BB8-48FF-9969-EAB87A606313}" type="pres">
      <dgm:prSet presAssocID="{198519C0-B641-4FFC-8BC2-81197138461F}" presName="Parent" presStyleLbl="revTx" presStyleIdx="2" presStyleCnt="7" custScaleX="156241">
        <dgm:presLayoutVars>
          <dgm:chMax val="1"/>
          <dgm:chPref val="0"/>
          <dgm:bulletEnabled val="1"/>
        </dgm:presLayoutVars>
      </dgm:prSet>
      <dgm:spPr/>
    </dgm:pt>
    <dgm:pt modelId="{CE5E791E-C8A2-4880-A1CE-3EAF75031232}" type="pres">
      <dgm:prSet presAssocID="{322B3302-5F74-47D8-A931-6B97CECADBE0}" presName="sibTrans" presStyleCnt="0"/>
      <dgm:spPr/>
    </dgm:pt>
    <dgm:pt modelId="{0D488DB0-CAB8-4728-9AAC-DFFE625F88CF}" type="pres">
      <dgm:prSet presAssocID="{FE19A8EF-6A4B-4540-B787-2923440A81DF}" presName="composite" presStyleCnt="0">
        <dgm:presLayoutVars>
          <dgm:chMax val="1"/>
          <dgm:chPref val="1"/>
        </dgm:presLayoutVars>
      </dgm:prSet>
      <dgm:spPr/>
    </dgm:pt>
    <dgm:pt modelId="{1300BA7F-5092-4BEC-B71E-E6C419C2ECC6}" type="pres">
      <dgm:prSet presAssocID="{FE19A8EF-6A4B-4540-B787-2923440A81DF}" presName="Accent" presStyleLbl="trAlignAcc1" presStyleIdx="3" presStyleCnt="7" custScaleX="146025">
        <dgm:presLayoutVars>
          <dgm:chMax val="0"/>
          <dgm:chPref val="0"/>
        </dgm:presLayoutVars>
      </dgm:prSet>
      <dgm:spPr/>
    </dgm:pt>
    <dgm:pt modelId="{C5FDFA0A-AFF2-4B7F-BE9C-4619A968EE43}" type="pres">
      <dgm:prSet presAssocID="{FE19A8EF-6A4B-4540-B787-2923440A81DF}" presName="Image" presStyleLbl="alignImgPlace1" presStyleIdx="3" presStyleCnt="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 l="22830" r="22830"/>
          </a:stretch>
        </a:blipFill>
      </dgm:spPr>
    </dgm:pt>
    <dgm:pt modelId="{90AF0301-7EE0-4D6C-88DF-D2A6C2948F3E}" type="pres">
      <dgm:prSet presAssocID="{FE19A8EF-6A4B-4540-B787-2923440A81DF}" presName="ChildComposite" presStyleCnt="0"/>
      <dgm:spPr/>
    </dgm:pt>
    <dgm:pt modelId="{92C1C6C8-D8F8-4EC5-9BAC-7014C3DF72A8}" type="pres">
      <dgm:prSet presAssocID="{FE19A8EF-6A4B-4540-B787-2923440A81D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9261854-5DCC-4C84-B355-BBDA994603AF}" type="pres">
      <dgm:prSet presAssocID="{FE19A8EF-6A4B-4540-B787-2923440A81DF}" presName="Parent" presStyleLbl="revTx" presStyleIdx="3" presStyleCnt="7" custScaleX="156241">
        <dgm:presLayoutVars>
          <dgm:chMax val="1"/>
          <dgm:chPref val="0"/>
          <dgm:bulletEnabled val="1"/>
        </dgm:presLayoutVars>
      </dgm:prSet>
      <dgm:spPr/>
    </dgm:pt>
    <dgm:pt modelId="{29FE6A62-EC9D-4679-B848-70CD534ED3FF}" type="pres">
      <dgm:prSet presAssocID="{F47347A5-DD6E-4E6D-8DF1-1068D58D7305}" presName="sibTrans" presStyleCnt="0"/>
      <dgm:spPr/>
    </dgm:pt>
    <dgm:pt modelId="{925D86A1-E3B8-4713-B4E9-E8B65F8C2438}" type="pres">
      <dgm:prSet presAssocID="{994C71D4-1FD0-4E1B-B918-B84AC62CDE3E}" presName="composite" presStyleCnt="0">
        <dgm:presLayoutVars>
          <dgm:chMax val="1"/>
          <dgm:chPref val="1"/>
        </dgm:presLayoutVars>
      </dgm:prSet>
      <dgm:spPr/>
    </dgm:pt>
    <dgm:pt modelId="{5C6EF93B-594C-4C0B-BDFF-381DF541E503}" type="pres">
      <dgm:prSet presAssocID="{994C71D4-1FD0-4E1B-B918-B84AC62CDE3E}" presName="Accent" presStyleLbl="trAlignAcc1" presStyleIdx="4" presStyleCnt="7" custScaleX="146025">
        <dgm:presLayoutVars>
          <dgm:chMax val="0"/>
          <dgm:chPref val="0"/>
        </dgm:presLayoutVars>
      </dgm:prSet>
      <dgm:spPr/>
    </dgm:pt>
    <dgm:pt modelId="{72A4D27D-E172-49BF-9A9A-7F187135EA1A}" type="pres">
      <dgm:prSet presAssocID="{994C71D4-1FD0-4E1B-B918-B84AC62CDE3E}" presName="Image" presStyleLbl="alignImgPlace1" presStyleIdx="4" presStyleCnt="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7"/>
          <a:srcRect/>
          <a:stretch>
            <a:fillRect l="5848" r="5848"/>
          </a:stretch>
        </a:blipFill>
      </dgm:spPr>
    </dgm:pt>
    <dgm:pt modelId="{65D6A816-AC23-4CFA-9136-98CA73349BE2}" type="pres">
      <dgm:prSet presAssocID="{994C71D4-1FD0-4E1B-B918-B84AC62CDE3E}" presName="ChildComposite" presStyleCnt="0"/>
      <dgm:spPr/>
    </dgm:pt>
    <dgm:pt modelId="{E6D9B49E-5AE8-4F0E-864F-890431944384}" type="pres">
      <dgm:prSet presAssocID="{994C71D4-1FD0-4E1B-B918-B84AC62CDE3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D338649-C2BD-4743-AEFE-CABB611595B2}" type="pres">
      <dgm:prSet presAssocID="{994C71D4-1FD0-4E1B-B918-B84AC62CDE3E}" presName="Parent" presStyleLbl="revTx" presStyleIdx="4" presStyleCnt="7" custScaleX="156241">
        <dgm:presLayoutVars>
          <dgm:chMax val="1"/>
          <dgm:chPref val="0"/>
          <dgm:bulletEnabled val="1"/>
        </dgm:presLayoutVars>
      </dgm:prSet>
      <dgm:spPr/>
    </dgm:pt>
    <dgm:pt modelId="{4409218B-3068-43E9-99E1-CB93B50C37D6}" type="pres">
      <dgm:prSet presAssocID="{2F8A116D-56A2-4A3D-AE07-0074101689C2}" presName="sibTrans" presStyleCnt="0"/>
      <dgm:spPr/>
    </dgm:pt>
    <dgm:pt modelId="{DB271915-B474-4AB1-A09C-B01167A98A51}" type="pres">
      <dgm:prSet presAssocID="{5F81779A-7672-4BBD-B10D-35B29E335573}" presName="composite" presStyleCnt="0">
        <dgm:presLayoutVars>
          <dgm:chMax val="1"/>
          <dgm:chPref val="1"/>
        </dgm:presLayoutVars>
      </dgm:prSet>
      <dgm:spPr/>
    </dgm:pt>
    <dgm:pt modelId="{DE519559-924C-4AAD-90F6-37445F087D84}" type="pres">
      <dgm:prSet presAssocID="{5F81779A-7672-4BBD-B10D-35B29E335573}" presName="Accent" presStyleLbl="trAlignAcc1" presStyleIdx="5" presStyleCnt="7" custScaleX="146025">
        <dgm:presLayoutVars>
          <dgm:chMax val="0"/>
          <dgm:chPref val="0"/>
        </dgm:presLayoutVars>
      </dgm:prSet>
      <dgm:spPr/>
    </dgm:pt>
    <dgm:pt modelId="{8CC34B9B-B036-49F7-988E-282798FE28DF}" type="pres">
      <dgm:prSet presAssocID="{5F81779A-7672-4BBD-B10D-35B29E335573}" presName="Image" presStyleLbl="alignImgPlace1" presStyleIdx="5" presStyleCnt="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8"/>
          <a:srcRect/>
          <a:stretch>
            <a:fillRect l="5848" r="5848"/>
          </a:stretch>
        </a:blipFill>
      </dgm:spPr>
    </dgm:pt>
    <dgm:pt modelId="{DDFF4C22-F1C7-4187-9E66-FB200D55A734}" type="pres">
      <dgm:prSet presAssocID="{5F81779A-7672-4BBD-B10D-35B29E335573}" presName="ChildComposite" presStyleCnt="0"/>
      <dgm:spPr/>
    </dgm:pt>
    <dgm:pt modelId="{246B9652-DB95-4E14-8820-E6AF8D06EA2A}" type="pres">
      <dgm:prSet presAssocID="{5F81779A-7672-4BBD-B10D-35B29E33557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360385C-E957-48E5-A196-24CDC68DABC8}" type="pres">
      <dgm:prSet presAssocID="{5F81779A-7672-4BBD-B10D-35B29E335573}" presName="Parent" presStyleLbl="revTx" presStyleIdx="5" presStyleCnt="7" custScaleX="156241">
        <dgm:presLayoutVars>
          <dgm:chMax val="1"/>
          <dgm:chPref val="0"/>
          <dgm:bulletEnabled val="1"/>
        </dgm:presLayoutVars>
      </dgm:prSet>
      <dgm:spPr/>
    </dgm:pt>
    <dgm:pt modelId="{8D1C794A-5B43-4935-ABA8-6C139BA24CD6}" type="pres">
      <dgm:prSet presAssocID="{206BE186-08A7-4B55-841D-6A5EC29EA76B}" presName="sibTrans" presStyleCnt="0"/>
      <dgm:spPr/>
    </dgm:pt>
    <dgm:pt modelId="{F78C7CF0-6723-4549-90D2-DCFEB9285039}" type="pres">
      <dgm:prSet presAssocID="{557DF11E-3FAB-4D25-BFDC-7E70A9DD00CE}" presName="composite" presStyleCnt="0">
        <dgm:presLayoutVars>
          <dgm:chMax val="1"/>
          <dgm:chPref val="1"/>
        </dgm:presLayoutVars>
      </dgm:prSet>
      <dgm:spPr/>
    </dgm:pt>
    <dgm:pt modelId="{60AC1F13-39C8-4491-8434-F42BF84FEE91}" type="pres">
      <dgm:prSet presAssocID="{557DF11E-3FAB-4D25-BFDC-7E70A9DD00CE}" presName="Accent" presStyleLbl="trAlignAcc1" presStyleIdx="6" presStyleCnt="7" custScaleX="274663" custScaleY="115967">
        <dgm:presLayoutVars>
          <dgm:chMax val="0"/>
          <dgm:chPref val="0"/>
        </dgm:presLayoutVars>
      </dgm:prSet>
      <dgm:spPr/>
    </dgm:pt>
    <dgm:pt modelId="{EA0C94F6-ED74-411F-A5AD-4FAF88AA3351}" type="pres">
      <dgm:prSet presAssocID="{557DF11E-3FAB-4D25-BFDC-7E70A9DD00CE}" presName="Image" presStyleLbl="alignImgPlace1" presStyleIdx="6" presStyleCnt="7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9"/>
          <a:srcRect/>
          <a:stretch>
            <a:fillRect l="5848" r="5848"/>
          </a:stretch>
        </a:blipFill>
      </dgm:spPr>
    </dgm:pt>
    <dgm:pt modelId="{A265688B-86E6-4C25-B4D2-054E8BFFBBBF}" type="pres">
      <dgm:prSet presAssocID="{557DF11E-3FAB-4D25-BFDC-7E70A9DD00CE}" presName="ChildComposite" presStyleCnt="0"/>
      <dgm:spPr/>
    </dgm:pt>
    <dgm:pt modelId="{F43773ED-B1B9-4FA5-A1A7-9ACDFF8CCAF2}" type="pres">
      <dgm:prSet presAssocID="{557DF11E-3FAB-4D25-BFDC-7E70A9DD00C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B0880D3-11D3-43E6-952F-7FF41CE3919C}" type="pres">
      <dgm:prSet presAssocID="{557DF11E-3FAB-4D25-BFDC-7E70A9DD00CE}" presName="Parent" presStyleLbl="revTx" presStyleIdx="6" presStyleCnt="7" custScaleX="287693" custLinFactNeighborX="-392" custLinFactNeighborY="19195">
        <dgm:presLayoutVars>
          <dgm:chMax val="1"/>
          <dgm:chPref val="0"/>
          <dgm:bulletEnabled val="1"/>
        </dgm:presLayoutVars>
      </dgm:prSet>
      <dgm:spPr/>
    </dgm:pt>
  </dgm:ptLst>
  <dgm:cxnLst>
    <dgm:cxn modelId="{46F28404-6A27-48C3-8B8B-634EF5AD258A}" type="presOf" srcId="{198519C0-B641-4FFC-8BC2-81197138461F}" destId="{8296BBBE-4BB8-48FF-9969-EAB87A606313}" srcOrd="0" destOrd="0" presId="urn:microsoft.com/office/officeart/2008/layout/CaptionedPictures"/>
    <dgm:cxn modelId="{07FB0807-C294-42F4-B8FC-DD825E69CE25}" srcId="{58F1EA4B-C6F9-4ECF-B290-7A2BFF0CA6BC}" destId="{691208FC-C0D7-4C06-87AF-3D667DEABC18}" srcOrd="1" destOrd="0" parTransId="{74CBCCCE-65B5-449B-8E44-11FB1427FFA5}" sibTransId="{DA4CABC1-3D3D-4B42-BEF1-B261B62D8624}"/>
    <dgm:cxn modelId="{7A81CE0A-BE90-4304-9FFE-263C148342BB}" srcId="{58F1EA4B-C6F9-4ECF-B290-7A2BFF0CA6BC}" destId="{5F81779A-7672-4BBD-B10D-35B29E335573}" srcOrd="5" destOrd="0" parTransId="{3DA8962B-6DB5-43B5-B5E9-D0BFD0E8943B}" sibTransId="{206BE186-08A7-4B55-841D-6A5EC29EA76B}"/>
    <dgm:cxn modelId="{86B8652F-155B-4C7F-80C1-26B1727A86B5}" type="presOf" srcId="{557DF11E-3FAB-4D25-BFDC-7E70A9DD00CE}" destId="{EB0880D3-11D3-43E6-952F-7FF41CE3919C}" srcOrd="0" destOrd="0" presId="urn:microsoft.com/office/officeart/2008/layout/CaptionedPictures"/>
    <dgm:cxn modelId="{A759E868-C3DD-4DB6-8ED3-50696908C9A4}" type="presOf" srcId="{FE19A8EF-6A4B-4540-B787-2923440A81DF}" destId="{A9261854-5DCC-4C84-B355-BBDA994603AF}" srcOrd="0" destOrd="0" presId="urn:microsoft.com/office/officeart/2008/layout/CaptionedPictures"/>
    <dgm:cxn modelId="{D51D4649-24FC-406B-8842-D7F021C9F83A}" srcId="{58F1EA4B-C6F9-4ECF-B290-7A2BFF0CA6BC}" destId="{547B50E4-DDBF-47B0-AC3A-F01D59E2238D}" srcOrd="0" destOrd="0" parTransId="{421DF10D-AD58-4BDE-9D36-93E4AEE32A0E}" sibTransId="{F69CBE90-1548-4CCD-BF68-57CE96DF1139}"/>
    <dgm:cxn modelId="{296B2A76-BA16-4498-ACD1-69EA8AF5ED19}" type="presOf" srcId="{547B50E4-DDBF-47B0-AC3A-F01D59E2238D}" destId="{3E98C580-8510-494E-B7FB-6A90CF2111B3}" srcOrd="0" destOrd="0" presId="urn:microsoft.com/office/officeart/2008/layout/CaptionedPictures"/>
    <dgm:cxn modelId="{2C843D57-B5EC-41EE-AF8D-859FDB87918D}" type="presOf" srcId="{994C71D4-1FD0-4E1B-B918-B84AC62CDE3E}" destId="{AD338649-C2BD-4743-AEFE-CABB611595B2}" srcOrd="0" destOrd="0" presId="urn:microsoft.com/office/officeart/2008/layout/CaptionedPictures"/>
    <dgm:cxn modelId="{4C4E3679-638D-453C-AD33-BFCBA3F3687C}" type="presOf" srcId="{691208FC-C0D7-4C06-87AF-3D667DEABC18}" destId="{32E84BAB-4980-4EFB-95FF-3F8FC38D3AC0}" srcOrd="0" destOrd="0" presId="urn:microsoft.com/office/officeart/2008/layout/CaptionedPictures"/>
    <dgm:cxn modelId="{72A1C48B-D030-4BB9-9AF0-5885BD53354F}" type="presOf" srcId="{58F1EA4B-C6F9-4ECF-B290-7A2BFF0CA6BC}" destId="{9B71ACAD-D267-449B-8F61-4148AE7B392A}" srcOrd="0" destOrd="0" presId="urn:microsoft.com/office/officeart/2008/layout/CaptionedPictures"/>
    <dgm:cxn modelId="{23C4AF99-8ED3-4990-8953-823DA57D19DB}" srcId="{58F1EA4B-C6F9-4ECF-B290-7A2BFF0CA6BC}" destId="{FE19A8EF-6A4B-4540-B787-2923440A81DF}" srcOrd="3" destOrd="0" parTransId="{0C9DAA0A-E553-4FB3-97FB-0273C0136B79}" sibTransId="{F47347A5-DD6E-4E6D-8DF1-1068D58D7305}"/>
    <dgm:cxn modelId="{5DB35BB2-CB96-4975-9554-9E2103957202}" type="presOf" srcId="{5F81779A-7672-4BBD-B10D-35B29E335573}" destId="{1360385C-E957-48E5-A196-24CDC68DABC8}" srcOrd="0" destOrd="0" presId="urn:microsoft.com/office/officeart/2008/layout/CaptionedPictures"/>
    <dgm:cxn modelId="{F9B277D0-67F3-4FC9-9E8E-B8F4CBA6540F}" srcId="{58F1EA4B-C6F9-4ECF-B290-7A2BFF0CA6BC}" destId="{994C71D4-1FD0-4E1B-B918-B84AC62CDE3E}" srcOrd="4" destOrd="0" parTransId="{11FB1A2A-55CC-412C-B03F-C48B3CE2C96E}" sibTransId="{2F8A116D-56A2-4A3D-AE07-0074101689C2}"/>
    <dgm:cxn modelId="{04550BD1-BD32-4FCC-8E6E-DA70E97CFB50}" srcId="{58F1EA4B-C6F9-4ECF-B290-7A2BFF0CA6BC}" destId="{557DF11E-3FAB-4D25-BFDC-7E70A9DD00CE}" srcOrd="6" destOrd="0" parTransId="{07D41593-D12F-438A-834D-C0A2EC3352D7}" sibTransId="{E38EC3B6-001E-4B80-B124-88479201DC6A}"/>
    <dgm:cxn modelId="{56115CFA-9AB2-4B37-88A5-A86848A18841}" srcId="{58F1EA4B-C6F9-4ECF-B290-7A2BFF0CA6BC}" destId="{198519C0-B641-4FFC-8BC2-81197138461F}" srcOrd="2" destOrd="0" parTransId="{5C4627A4-DF30-4129-8A94-04EB7BD66EEC}" sibTransId="{322B3302-5F74-47D8-A931-6B97CECADBE0}"/>
    <dgm:cxn modelId="{705B0A96-24AF-47C8-81FC-BF17757FAA5C}" type="presParOf" srcId="{9B71ACAD-D267-449B-8F61-4148AE7B392A}" destId="{129F1044-A978-437E-B29A-BEB9D4E224B7}" srcOrd="0" destOrd="0" presId="urn:microsoft.com/office/officeart/2008/layout/CaptionedPictures"/>
    <dgm:cxn modelId="{571E0BB7-F139-412B-8530-E8ACA1DDE4C9}" type="presParOf" srcId="{129F1044-A978-437E-B29A-BEB9D4E224B7}" destId="{4BFF5917-D667-4FF9-9FA5-07F3F93F2CDB}" srcOrd="0" destOrd="0" presId="urn:microsoft.com/office/officeart/2008/layout/CaptionedPictures"/>
    <dgm:cxn modelId="{2715AF58-8960-4817-B6E0-A6F9DF5AC648}" type="presParOf" srcId="{129F1044-A978-437E-B29A-BEB9D4E224B7}" destId="{787BBCCE-706E-43E6-9D45-29203CAA59DD}" srcOrd="1" destOrd="0" presId="urn:microsoft.com/office/officeart/2008/layout/CaptionedPictures"/>
    <dgm:cxn modelId="{5569753D-DB31-4CE9-B05E-CE9FCE637A71}" type="presParOf" srcId="{129F1044-A978-437E-B29A-BEB9D4E224B7}" destId="{28067F3B-A355-4864-93E0-75A067A00425}" srcOrd="2" destOrd="0" presId="urn:microsoft.com/office/officeart/2008/layout/CaptionedPictures"/>
    <dgm:cxn modelId="{4FD17979-452E-4A3C-A774-E6DB6205F171}" type="presParOf" srcId="{28067F3B-A355-4864-93E0-75A067A00425}" destId="{47E0823C-6771-403E-A1A2-1F73656F8070}" srcOrd="0" destOrd="0" presId="urn:microsoft.com/office/officeart/2008/layout/CaptionedPictures"/>
    <dgm:cxn modelId="{1ED723E2-6848-4B7B-A9BC-36C249476A16}" type="presParOf" srcId="{28067F3B-A355-4864-93E0-75A067A00425}" destId="{3E98C580-8510-494E-B7FB-6A90CF2111B3}" srcOrd="1" destOrd="0" presId="urn:microsoft.com/office/officeart/2008/layout/CaptionedPictures"/>
    <dgm:cxn modelId="{3A58B22D-F4D6-4CE9-AF17-61B040D2BD2A}" type="presParOf" srcId="{9B71ACAD-D267-449B-8F61-4148AE7B392A}" destId="{11A05FA6-AB69-45E5-A5A0-E83B2D095865}" srcOrd="1" destOrd="0" presId="urn:microsoft.com/office/officeart/2008/layout/CaptionedPictures"/>
    <dgm:cxn modelId="{B215C58C-F696-4884-A1DF-85918B198FC3}" type="presParOf" srcId="{9B71ACAD-D267-449B-8F61-4148AE7B392A}" destId="{08B63BD0-97BD-4952-9EB1-21DAEDBB7643}" srcOrd="2" destOrd="0" presId="urn:microsoft.com/office/officeart/2008/layout/CaptionedPictures"/>
    <dgm:cxn modelId="{ECCADD16-8A10-498E-9581-FC51671EC499}" type="presParOf" srcId="{08B63BD0-97BD-4952-9EB1-21DAEDBB7643}" destId="{667D23D2-C5BD-4C71-9C0A-A375219D0440}" srcOrd="0" destOrd="0" presId="urn:microsoft.com/office/officeart/2008/layout/CaptionedPictures"/>
    <dgm:cxn modelId="{8B40FBCB-ED76-4637-901A-3DCF31498771}" type="presParOf" srcId="{08B63BD0-97BD-4952-9EB1-21DAEDBB7643}" destId="{1DAC6169-5DE4-4AA8-8F3F-48FF050051A8}" srcOrd="1" destOrd="0" presId="urn:microsoft.com/office/officeart/2008/layout/CaptionedPictures"/>
    <dgm:cxn modelId="{66AA341F-89C3-49BD-AD8E-50061A23A1A8}" type="presParOf" srcId="{08B63BD0-97BD-4952-9EB1-21DAEDBB7643}" destId="{C5A6F103-8B6E-4C4C-9E31-857C8A9F4B48}" srcOrd="2" destOrd="0" presId="urn:microsoft.com/office/officeart/2008/layout/CaptionedPictures"/>
    <dgm:cxn modelId="{150005A0-91FE-4E16-B400-3DF136474427}" type="presParOf" srcId="{C5A6F103-8B6E-4C4C-9E31-857C8A9F4B48}" destId="{6C1B4BD9-6204-4F8F-9955-E90B68A40070}" srcOrd="0" destOrd="0" presId="urn:microsoft.com/office/officeart/2008/layout/CaptionedPictures"/>
    <dgm:cxn modelId="{77D235DA-2F59-4183-819D-894A84068545}" type="presParOf" srcId="{C5A6F103-8B6E-4C4C-9E31-857C8A9F4B48}" destId="{32E84BAB-4980-4EFB-95FF-3F8FC38D3AC0}" srcOrd="1" destOrd="0" presId="urn:microsoft.com/office/officeart/2008/layout/CaptionedPictures"/>
    <dgm:cxn modelId="{7127FF17-59BD-4876-B38A-1E49D4ADD34F}" type="presParOf" srcId="{9B71ACAD-D267-449B-8F61-4148AE7B392A}" destId="{D10892AB-609F-4170-857A-FF8BA259F071}" srcOrd="3" destOrd="0" presId="urn:microsoft.com/office/officeart/2008/layout/CaptionedPictures"/>
    <dgm:cxn modelId="{4288D1D6-9DB7-4DCE-9802-01412626E556}" type="presParOf" srcId="{9B71ACAD-D267-449B-8F61-4148AE7B392A}" destId="{93140371-FAC4-4F23-9BBB-802198F52420}" srcOrd="4" destOrd="0" presId="urn:microsoft.com/office/officeart/2008/layout/CaptionedPictures"/>
    <dgm:cxn modelId="{3386794D-3DA3-47CF-B9AC-A2F79691F3DE}" type="presParOf" srcId="{93140371-FAC4-4F23-9BBB-802198F52420}" destId="{E41C716B-A0E8-48AB-A65D-F845A54E0446}" srcOrd="0" destOrd="0" presId="urn:microsoft.com/office/officeart/2008/layout/CaptionedPictures"/>
    <dgm:cxn modelId="{FD29A46B-25E1-4C65-8D05-59433D4DB703}" type="presParOf" srcId="{93140371-FAC4-4F23-9BBB-802198F52420}" destId="{A7D16A16-9F3A-4528-849A-81CDF29F950D}" srcOrd="1" destOrd="0" presId="urn:microsoft.com/office/officeart/2008/layout/CaptionedPictures"/>
    <dgm:cxn modelId="{DDFC1E66-35D4-41A6-9BAA-379EA7DA6E62}" type="presParOf" srcId="{93140371-FAC4-4F23-9BBB-802198F52420}" destId="{02C98D37-117E-46B2-9FE7-7D173912A85C}" srcOrd="2" destOrd="0" presId="urn:microsoft.com/office/officeart/2008/layout/CaptionedPictures"/>
    <dgm:cxn modelId="{58A335F1-E3E6-401F-95B2-DD3E97C6ADF1}" type="presParOf" srcId="{02C98D37-117E-46B2-9FE7-7D173912A85C}" destId="{C1DCE83C-8CB3-4DA7-A5F9-F611DCD17D68}" srcOrd="0" destOrd="0" presId="urn:microsoft.com/office/officeart/2008/layout/CaptionedPictures"/>
    <dgm:cxn modelId="{7DA08C9D-D844-404B-ACF6-A19EDBF6B363}" type="presParOf" srcId="{02C98D37-117E-46B2-9FE7-7D173912A85C}" destId="{8296BBBE-4BB8-48FF-9969-EAB87A606313}" srcOrd="1" destOrd="0" presId="urn:microsoft.com/office/officeart/2008/layout/CaptionedPictures"/>
    <dgm:cxn modelId="{29C3E21D-D2AE-44DB-85FE-E43BAE62C6F5}" type="presParOf" srcId="{9B71ACAD-D267-449B-8F61-4148AE7B392A}" destId="{CE5E791E-C8A2-4880-A1CE-3EAF75031232}" srcOrd="5" destOrd="0" presId="urn:microsoft.com/office/officeart/2008/layout/CaptionedPictures"/>
    <dgm:cxn modelId="{DD9F2FEA-EDC7-4258-91E6-4B3C65ADB3DB}" type="presParOf" srcId="{9B71ACAD-D267-449B-8F61-4148AE7B392A}" destId="{0D488DB0-CAB8-4728-9AAC-DFFE625F88CF}" srcOrd="6" destOrd="0" presId="urn:microsoft.com/office/officeart/2008/layout/CaptionedPictures"/>
    <dgm:cxn modelId="{DEFF3C26-36AD-460F-851F-B93CD974CB62}" type="presParOf" srcId="{0D488DB0-CAB8-4728-9AAC-DFFE625F88CF}" destId="{1300BA7F-5092-4BEC-B71E-E6C419C2ECC6}" srcOrd="0" destOrd="0" presId="urn:microsoft.com/office/officeart/2008/layout/CaptionedPictures"/>
    <dgm:cxn modelId="{E196F57A-E3D5-42D8-9928-24D5F13FBE74}" type="presParOf" srcId="{0D488DB0-CAB8-4728-9AAC-DFFE625F88CF}" destId="{C5FDFA0A-AFF2-4B7F-BE9C-4619A968EE43}" srcOrd="1" destOrd="0" presId="urn:microsoft.com/office/officeart/2008/layout/CaptionedPictures"/>
    <dgm:cxn modelId="{32253117-38DE-4B83-8E6C-0309597602E3}" type="presParOf" srcId="{0D488DB0-CAB8-4728-9AAC-DFFE625F88CF}" destId="{90AF0301-7EE0-4D6C-88DF-D2A6C2948F3E}" srcOrd="2" destOrd="0" presId="urn:microsoft.com/office/officeart/2008/layout/CaptionedPictures"/>
    <dgm:cxn modelId="{C985094E-49BB-411D-A1D5-A792CE8A0897}" type="presParOf" srcId="{90AF0301-7EE0-4D6C-88DF-D2A6C2948F3E}" destId="{92C1C6C8-D8F8-4EC5-9BAC-7014C3DF72A8}" srcOrd="0" destOrd="0" presId="urn:microsoft.com/office/officeart/2008/layout/CaptionedPictures"/>
    <dgm:cxn modelId="{601856A4-9FA1-4CDE-A1AA-B84CD2791562}" type="presParOf" srcId="{90AF0301-7EE0-4D6C-88DF-D2A6C2948F3E}" destId="{A9261854-5DCC-4C84-B355-BBDA994603AF}" srcOrd="1" destOrd="0" presId="urn:microsoft.com/office/officeart/2008/layout/CaptionedPictures"/>
    <dgm:cxn modelId="{0ADC157B-4D85-4327-B351-1634FC6BCE48}" type="presParOf" srcId="{9B71ACAD-D267-449B-8F61-4148AE7B392A}" destId="{29FE6A62-EC9D-4679-B848-70CD534ED3FF}" srcOrd="7" destOrd="0" presId="urn:microsoft.com/office/officeart/2008/layout/CaptionedPictures"/>
    <dgm:cxn modelId="{0E97E04B-51E6-46D3-8A62-899845463998}" type="presParOf" srcId="{9B71ACAD-D267-449B-8F61-4148AE7B392A}" destId="{925D86A1-E3B8-4713-B4E9-E8B65F8C2438}" srcOrd="8" destOrd="0" presId="urn:microsoft.com/office/officeart/2008/layout/CaptionedPictures"/>
    <dgm:cxn modelId="{0CB49A2F-9893-4482-8B57-031A47986B15}" type="presParOf" srcId="{925D86A1-E3B8-4713-B4E9-E8B65F8C2438}" destId="{5C6EF93B-594C-4C0B-BDFF-381DF541E503}" srcOrd="0" destOrd="0" presId="urn:microsoft.com/office/officeart/2008/layout/CaptionedPictures"/>
    <dgm:cxn modelId="{BAD2DB39-0E99-46AE-92B7-06C11DBD43BA}" type="presParOf" srcId="{925D86A1-E3B8-4713-B4E9-E8B65F8C2438}" destId="{72A4D27D-E172-49BF-9A9A-7F187135EA1A}" srcOrd="1" destOrd="0" presId="urn:microsoft.com/office/officeart/2008/layout/CaptionedPictures"/>
    <dgm:cxn modelId="{CB7DC63F-32FE-42FF-BF58-EBFA7F178A50}" type="presParOf" srcId="{925D86A1-E3B8-4713-B4E9-E8B65F8C2438}" destId="{65D6A816-AC23-4CFA-9136-98CA73349BE2}" srcOrd="2" destOrd="0" presId="urn:microsoft.com/office/officeart/2008/layout/CaptionedPictures"/>
    <dgm:cxn modelId="{63C6C30A-A8A9-4E6C-BE0E-E02DAA2BA459}" type="presParOf" srcId="{65D6A816-AC23-4CFA-9136-98CA73349BE2}" destId="{E6D9B49E-5AE8-4F0E-864F-890431944384}" srcOrd="0" destOrd="0" presId="urn:microsoft.com/office/officeart/2008/layout/CaptionedPictures"/>
    <dgm:cxn modelId="{79801EB9-30F1-465B-BF90-4639868628FA}" type="presParOf" srcId="{65D6A816-AC23-4CFA-9136-98CA73349BE2}" destId="{AD338649-C2BD-4743-AEFE-CABB611595B2}" srcOrd="1" destOrd="0" presId="urn:microsoft.com/office/officeart/2008/layout/CaptionedPictures"/>
    <dgm:cxn modelId="{046F2811-BCA8-416E-B62D-53F31DB38B77}" type="presParOf" srcId="{9B71ACAD-D267-449B-8F61-4148AE7B392A}" destId="{4409218B-3068-43E9-99E1-CB93B50C37D6}" srcOrd="9" destOrd="0" presId="urn:microsoft.com/office/officeart/2008/layout/CaptionedPictures"/>
    <dgm:cxn modelId="{C998CAD5-DB28-4F20-B151-CFF8ECCBFC0A}" type="presParOf" srcId="{9B71ACAD-D267-449B-8F61-4148AE7B392A}" destId="{DB271915-B474-4AB1-A09C-B01167A98A51}" srcOrd="10" destOrd="0" presId="urn:microsoft.com/office/officeart/2008/layout/CaptionedPictures"/>
    <dgm:cxn modelId="{5021C9A3-8073-4B20-B5E4-A6A136BEE4FC}" type="presParOf" srcId="{DB271915-B474-4AB1-A09C-B01167A98A51}" destId="{DE519559-924C-4AAD-90F6-37445F087D84}" srcOrd="0" destOrd="0" presId="urn:microsoft.com/office/officeart/2008/layout/CaptionedPictures"/>
    <dgm:cxn modelId="{ADC59B87-46C6-43AC-97AF-584333B8C518}" type="presParOf" srcId="{DB271915-B474-4AB1-A09C-B01167A98A51}" destId="{8CC34B9B-B036-49F7-988E-282798FE28DF}" srcOrd="1" destOrd="0" presId="urn:microsoft.com/office/officeart/2008/layout/CaptionedPictures"/>
    <dgm:cxn modelId="{1FBED8D4-5CD4-4B17-A74C-6685F403504A}" type="presParOf" srcId="{DB271915-B474-4AB1-A09C-B01167A98A51}" destId="{DDFF4C22-F1C7-4187-9E66-FB200D55A734}" srcOrd="2" destOrd="0" presId="urn:microsoft.com/office/officeart/2008/layout/CaptionedPictures"/>
    <dgm:cxn modelId="{7E1BBAE8-7ECB-4CAF-B189-B80A8822B5CE}" type="presParOf" srcId="{DDFF4C22-F1C7-4187-9E66-FB200D55A734}" destId="{246B9652-DB95-4E14-8820-E6AF8D06EA2A}" srcOrd="0" destOrd="0" presId="urn:microsoft.com/office/officeart/2008/layout/CaptionedPictures"/>
    <dgm:cxn modelId="{3EF5C73C-EFF9-4372-812C-B47EAC861CFD}" type="presParOf" srcId="{DDFF4C22-F1C7-4187-9E66-FB200D55A734}" destId="{1360385C-E957-48E5-A196-24CDC68DABC8}" srcOrd="1" destOrd="0" presId="urn:microsoft.com/office/officeart/2008/layout/CaptionedPictures"/>
    <dgm:cxn modelId="{DBD149AD-B374-4719-8BFB-6D7277681A2B}" type="presParOf" srcId="{9B71ACAD-D267-449B-8F61-4148AE7B392A}" destId="{8D1C794A-5B43-4935-ABA8-6C139BA24CD6}" srcOrd="11" destOrd="0" presId="urn:microsoft.com/office/officeart/2008/layout/CaptionedPictures"/>
    <dgm:cxn modelId="{BFAFAD3F-94A8-4311-B6D7-910EE2EE73CB}" type="presParOf" srcId="{9B71ACAD-D267-449B-8F61-4148AE7B392A}" destId="{F78C7CF0-6723-4549-90D2-DCFEB9285039}" srcOrd="12" destOrd="0" presId="urn:microsoft.com/office/officeart/2008/layout/CaptionedPictures"/>
    <dgm:cxn modelId="{102073B5-E8E1-4781-8F9A-517ADDA94AED}" type="presParOf" srcId="{F78C7CF0-6723-4549-90D2-DCFEB9285039}" destId="{60AC1F13-39C8-4491-8434-F42BF84FEE91}" srcOrd="0" destOrd="0" presId="urn:microsoft.com/office/officeart/2008/layout/CaptionedPictures"/>
    <dgm:cxn modelId="{03DA2E0B-CC62-4276-A220-47D54C67C781}" type="presParOf" srcId="{F78C7CF0-6723-4549-90D2-DCFEB9285039}" destId="{EA0C94F6-ED74-411F-A5AD-4FAF88AA3351}" srcOrd="1" destOrd="0" presId="urn:microsoft.com/office/officeart/2008/layout/CaptionedPictures"/>
    <dgm:cxn modelId="{213422B8-B958-484B-A294-9CB88A5FACED}" type="presParOf" srcId="{F78C7CF0-6723-4549-90D2-DCFEB9285039}" destId="{A265688B-86E6-4C25-B4D2-054E8BFFBBBF}" srcOrd="2" destOrd="0" presId="urn:microsoft.com/office/officeart/2008/layout/CaptionedPictures"/>
    <dgm:cxn modelId="{40D5950A-0409-4B60-9C93-EA6081BDB68F}" type="presParOf" srcId="{A265688B-86E6-4C25-B4D2-054E8BFFBBBF}" destId="{F43773ED-B1B9-4FA5-A1A7-9ACDFF8CCAF2}" srcOrd="0" destOrd="0" presId="urn:microsoft.com/office/officeart/2008/layout/CaptionedPictures"/>
    <dgm:cxn modelId="{F6C205DD-099E-4CCA-AB01-E2A17873F759}" type="presParOf" srcId="{A265688B-86E6-4C25-B4D2-054E8BFFBBBF}" destId="{EB0880D3-11D3-43E6-952F-7FF41CE3919C}" srcOrd="1" destOrd="0" presId="urn:microsoft.com/office/officeart/2008/layout/CaptionedPicture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F1EA4B-C6F9-4ECF-B290-7A2BFF0CA6BC}" type="doc">
      <dgm:prSet loTypeId="urn:microsoft.com/office/officeart/2008/layout/CaptionedPictures" loCatId="picture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47B50E4-DDBF-47B0-AC3A-F01D59E2238D}">
      <dgm:prSet phldrT="[Text]" custT="1"/>
      <dgm:spPr>
        <a:xfrm>
          <a:off x="410250" y="1636801"/>
          <a:ext cx="2020599" cy="635694"/>
        </a:xfrm>
      </dgm:spPr>
      <dgm:t>
        <a:bodyPr/>
        <a:lstStyle/>
        <a:p>
          <a:r>
            <a:rPr lang="en-US" sz="1400">
              <a:solidFill>
                <a:srgbClr val="072866"/>
              </a:solidFill>
              <a:latin typeface="Aptos" panose="020B0004020202020204" pitchFamily="34" charset="0"/>
            </a:rPr>
            <a:t>1. Go to SETTINGS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421DF10D-AD58-4BDE-9D36-93E4AEE32A0E}" type="parTrans" cxnId="{D51D4649-24FC-406B-8842-D7F021C9F83A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F69CBE90-1548-4CCD-BF68-57CE96DF1139}" type="sibTrans" cxnId="{D51D4649-24FC-406B-8842-D7F021C9F83A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FFC59C81-9B67-4D9B-92B0-81BD1B6AADAF}">
      <dgm:prSet custT="1"/>
      <dgm:spPr/>
      <dgm:t>
        <a:bodyPr/>
        <a:lstStyle/>
        <a:p>
          <a:r>
            <a:rPr lang="en-US" sz="1400">
              <a:solidFill>
                <a:srgbClr val="072866"/>
              </a:solidFill>
              <a:latin typeface="Aptos" panose="020B0004020202020204" pitchFamily="34" charset="0"/>
            </a:rPr>
            <a:t>2. Select NOTIFICATIONS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8DAAAB8E-85A8-4D5D-81A4-3499996A190E}" type="parTrans" cxnId="{B7B1D1CC-233F-4E66-9414-2F7D1420F962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FBA4C128-BA4C-4C67-B3DB-794EF98688FC}" type="sibTrans" cxnId="{B7B1D1CC-233F-4E66-9414-2F7D1420F962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8C4E3DDD-BA7E-41C0-9DEB-9459F7BAF068}">
      <dgm:prSet custT="1"/>
      <dgm:spPr/>
      <dgm:t>
        <a:bodyPr/>
        <a:lstStyle/>
        <a:p>
          <a:r>
            <a:rPr lang="en-US" sz="1400" dirty="0">
              <a:solidFill>
                <a:srgbClr val="072866"/>
              </a:solidFill>
              <a:latin typeface="Aptos" panose="020B0004020202020204" pitchFamily="34" charset="0"/>
            </a:rPr>
            <a:t>4. Scroll down and select WIRELESS EMERGENCY ALERTS. </a:t>
          </a:r>
        </a:p>
        <a:p>
          <a:r>
            <a:rPr lang="en-US" sz="1400" dirty="0">
              <a:solidFill>
                <a:srgbClr val="072866"/>
              </a:solidFill>
              <a:latin typeface="Aptos" panose="020B0004020202020204" pitchFamily="34" charset="0"/>
            </a:rPr>
            <a:t>Note: Some Androids will have this item under ADVANCED SETTINGS.</a:t>
          </a:r>
        </a:p>
      </dgm:t>
    </dgm:pt>
    <dgm:pt modelId="{7D39B02A-E08E-4B1E-9851-E805CF05BA57}" type="parTrans" cxnId="{C3A440EC-B7CF-4EE7-9146-77FB9C8835C1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415439F2-999B-4749-B2CB-0807B188A9C1}" type="sibTrans" cxnId="{C3A440EC-B7CF-4EE7-9146-77FB9C8835C1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18F5541A-4BD1-4BCA-8359-8D9DC87908F0}">
      <dgm:prSet custT="1"/>
      <dgm:spPr/>
      <dgm:t>
        <a:bodyPr/>
        <a:lstStyle/>
        <a:p>
          <a:r>
            <a:rPr lang="en-US" sz="1400">
              <a:solidFill>
                <a:srgbClr val="072866"/>
              </a:solidFill>
              <a:latin typeface="Aptos" panose="020B0004020202020204" pitchFamily="34" charset="0"/>
            </a:rPr>
            <a:t>5. Turn on: EXTREME THREATS and SEVERE THREATS, others are optional</a:t>
          </a:r>
          <a:endParaRPr lang="en-US" sz="1400" dirty="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7EB34263-719B-4C50-8AF1-86AC79614883}" type="parTrans" cxnId="{B22CE75B-8136-40D3-B392-2EEEFC4E5192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D2DE6167-2108-4F38-ACFA-BFCEFE2A7016}" type="sibTrans" cxnId="{B22CE75B-8136-40D3-B392-2EEEFC4E5192}">
      <dgm:prSet/>
      <dgm:spPr/>
      <dgm:t>
        <a:bodyPr/>
        <a:lstStyle/>
        <a:p>
          <a:endParaRPr lang="en-US" sz="1400">
            <a:solidFill>
              <a:srgbClr val="072866"/>
            </a:solidFill>
            <a:latin typeface="Aptos" panose="020B0004020202020204" pitchFamily="34" charset="0"/>
          </a:endParaRPr>
        </a:p>
      </dgm:t>
    </dgm:pt>
    <dgm:pt modelId="{9B71ACAD-D267-449B-8F61-4148AE7B392A}" type="pres">
      <dgm:prSet presAssocID="{58F1EA4B-C6F9-4ECF-B290-7A2BFF0CA6BC}" presName="Name0" presStyleCnt="0">
        <dgm:presLayoutVars>
          <dgm:chMax/>
          <dgm:chPref/>
          <dgm:dir/>
        </dgm:presLayoutVars>
      </dgm:prSet>
      <dgm:spPr/>
    </dgm:pt>
    <dgm:pt modelId="{129F1044-A978-437E-B29A-BEB9D4E224B7}" type="pres">
      <dgm:prSet presAssocID="{547B50E4-DDBF-47B0-AC3A-F01D59E2238D}" presName="composite" presStyleCnt="0">
        <dgm:presLayoutVars>
          <dgm:chMax val="1"/>
          <dgm:chPref val="1"/>
        </dgm:presLayoutVars>
      </dgm:prSet>
      <dgm:spPr/>
    </dgm:pt>
    <dgm:pt modelId="{4BFF5917-D667-4FF9-9FA5-07F3F93F2CDB}" type="pres">
      <dgm:prSet presAssocID="{547B50E4-DDBF-47B0-AC3A-F01D59E2238D}" presName="Accent" presStyleLbl="trAlignAcc1" presStyleIdx="0" presStyleCnt="4">
        <dgm:presLayoutVars>
          <dgm:chMax val="0"/>
          <dgm:chPref val="0"/>
        </dgm:presLayoutVars>
      </dgm:prSet>
      <dgm:spPr/>
    </dgm:pt>
    <dgm:pt modelId="{787BBCCE-706E-43E6-9D45-29203CAA59DD}" type="pres">
      <dgm:prSet presAssocID="{547B50E4-DDBF-47B0-AC3A-F01D59E2238D}" presName="Image" presStyleLbl="alignImgPlace1" presStyleIdx="0" presStyleCnt="4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</dgm:spPr>
    </dgm:pt>
    <dgm:pt modelId="{28067F3B-A355-4864-93E0-75A067A00425}" type="pres">
      <dgm:prSet presAssocID="{547B50E4-DDBF-47B0-AC3A-F01D59E2238D}" presName="ChildComposite" presStyleCnt="0"/>
      <dgm:spPr/>
    </dgm:pt>
    <dgm:pt modelId="{47E0823C-6771-403E-A1A2-1F73656F8070}" type="pres">
      <dgm:prSet presAssocID="{547B50E4-DDBF-47B0-AC3A-F01D59E2238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E98C580-8510-494E-B7FB-6A90CF2111B3}" type="pres">
      <dgm:prSet presAssocID="{547B50E4-DDBF-47B0-AC3A-F01D59E2238D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11A05FA6-AB69-45E5-A5A0-E83B2D095865}" type="pres">
      <dgm:prSet presAssocID="{F69CBE90-1548-4CCD-BF68-57CE96DF1139}" presName="sibTrans" presStyleCnt="0"/>
      <dgm:spPr/>
    </dgm:pt>
    <dgm:pt modelId="{0EEAB051-75AF-4693-8F2C-9DC72D9A293B}" type="pres">
      <dgm:prSet presAssocID="{FFC59C81-9B67-4D9B-92B0-81BD1B6AADAF}" presName="composite" presStyleCnt="0">
        <dgm:presLayoutVars>
          <dgm:chMax val="1"/>
          <dgm:chPref val="1"/>
        </dgm:presLayoutVars>
      </dgm:prSet>
      <dgm:spPr/>
    </dgm:pt>
    <dgm:pt modelId="{6F6B047A-3AE1-4CBA-9FF8-D0D172F48C59}" type="pres">
      <dgm:prSet presAssocID="{FFC59C81-9B67-4D9B-92B0-81BD1B6AADAF}" presName="Accent" presStyleLbl="trAlignAcc1" presStyleIdx="1" presStyleCnt="4">
        <dgm:presLayoutVars>
          <dgm:chMax val="0"/>
          <dgm:chPref val="0"/>
        </dgm:presLayoutVars>
      </dgm:prSet>
      <dgm:spPr/>
    </dgm:pt>
    <dgm:pt modelId="{2A6012A0-D8E1-4C6F-9369-9B78DF1E7BCB}" type="pres">
      <dgm:prSet presAssocID="{FFC59C81-9B67-4D9B-92B0-81BD1B6AADAF}" presName="Image" presStyleLbl="alignImgPlace1" presStyleIdx="1" presStyleCnt="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2"/>
          <a:srcRect/>
          <a:stretch>
            <a:fillRect l="14154" t="5445" r="14154" b="5445"/>
          </a:stretch>
        </a:blipFill>
      </dgm:spPr>
    </dgm:pt>
    <dgm:pt modelId="{37057514-D541-4C5F-AAEE-75887B998FC9}" type="pres">
      <dgm:prSet presAssocID="{FFC59C81-9B67-4D9B-92B0-81BD1B6AADAF}" presName="ChildComposite" presStyleCnt="0"/>
      <dgm:spPr/>
    </dgm:pt>
    <dgm:pt modelId="{CD611DBC-4093-4040-BFA8-61DB9FC49FD2}" type="pres">
      <dgm:prSet presAssocID="{FFC59C81-9B67-4D9B-92B0-81BD1B6AADAF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C775F3A-4843-47DD-8AC8-CF1435A9ED48}" type="pres">
      <dgm:prSet presAssocID="{FFC59C81-9B67-4D9B-92B0-81BD1B6AADAF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E2AE8B75-76B4-4FD2-B0E0-F16CC7AEC853}" type="pres">
      <dgm:prSet presAssocID="{FBA4C128-BA4C-4C67-B3DB-794EF98688FC}" presName="sibTrans" presStyleCnt="0"/>
      <dgm:spPr/>
    </dgm:pt>
    <dgm:pt modelId="{FB0C3C69-1D9E-4DFD-A704-435C48AE0A65}" type="pres">
      <dgm:prSet presAssocID="{8C4E3DDD-BA7E-41C0-9DEB-9459F7BAF068}" presName="composite" presStyleCnt="0">
        <dgm:presLayoutVars>
          <dgm:chMax val="1"/>
          <dgm:chPref val="1"/>
        </dgm:presLayoutVars>
      </dgm:prSet>
      <dgm:spPr/>
    </dgm:pt>
    <dgm:pt modelId="{41D35D90-2981-4ABF-91D6-B75F7000BAB2}" type="pres">
      <dgm:prSet presAssocID="{8C4E3DDD-BA7E-41C0-9DEB-9459F7BAF068}" presName="Accent" presStyleLbl="trAlignAcc1" presStyleIdx="2" presStyleCnt="4" custScaleX="124637">
        <dgm:presLayoutVars>
          <dgm:chMax val="0"/>
          <dgm:chPref val="0"/>
        </dgm:presLayoutVars>
      </dgm:prSet>
      <dgm:spPr/>
    </dgm:pt>
    <dgm:pt modelId="{D9BB0809-6BB5-43E7-880A-7716EF5F2D3D}" type="pres">
      <dgm:prSet presAssocID="{8C4E3DDD-BA7E-41C0-9DEB-9459F7BAF068}" presName="Image" presStyleLbl="alignImgPlace1" presStyleIdx="2" presStyleCnt="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3"/>
          <a:srcRect/>
          <a:stretch>
            <a:fillRect l="14154" t="5445" r="14154" b="5445"/>
          </a:stretch>
        </a:blipFill>
      </dgm:spPr>
    </dgm:pt>
    <dgm:pt modelId="{E77B8BAB-140D-4103-A48F-2253B66D9F5C}" type="pres">
      <dgm:prSet presAssocID="{8C4E3DDD-BA7E-41C0-9DEB-9459F7BAF068}" presName="ChildComposite" presStyleCnt="0"/>
      <dgm:spPr/>
    </dgm:pt>
    <dgm:pt modelId="{25BDF62B-AB70-4E64-ADE7-6DBA8F65B47F}" type="pres">
      <dgm:prSet presAssocID="{8C4E3DDD-BA7E-41C0-9DEB-9459F7BAF06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EF1C422-218A-4AD3-AB17-96A1D9D9CAC2}" type="pres">
      <dgm:prSet presAssocID="{8C4E3DDD-BA7E-41C0-9DEB-9459F7BAF068}" presName="Parent" presStyleLbl="revTx" presStyleIdx="2" presStyleCnt="4" custScaleX="139758">
        <dgm:presLayoutVars>
          <dgm:chMax val="1"/>
          <dgm:chPref val="0"/>
          <dgm:bulletEnabled val="1"/>
        </dgm:presLayoutVars>
      </dgm:prSet>
      <dgm:spPr/>
    </dgm:pt>
    <dgm:pt modelId="{8D31E1C8-96EF-458B-B732-FE8A0AD90F38}" type="pres">
      <dgm:prSet presAssocID="{415439F2-999B-4749-B2CB-0807B188A9C1}" presName="sibTrans" presStyleCnt="0"/>
      <dgm:spPr/>
    </dgm:pt>
    <dgm:pt modelId="{E5BC5056-F6B9-4158-9A48-AC588524AD12}" type="pres">
      <dgm:prSet presAssocID="{18F5541A-4BD1-4BCA-8359-8D9DC87908F0}" presName="composite" presStyleCnt="0">
        <dgm:presLayoutVars>
          <dgm:chMax val="1"/>
          <dgm:chPref val="1"/>
        </dgm:presLayoutVars>
      </dgm:prSet>
      <dgm:spPr/>
    </dgm:pt>
    <dgm:pt modelId="{80371F2F-E74A-4E49-9925-29AF8605FF25}" type="pres">
      <dgm:prSet presAssocID="{18F5541A-4BD1-4BCA-8359-8D9DC87908F0}" presName="Accent" presStyleLbl="trAlignAcc1" presStyleIdx="3" presStyleCnt="4">
        <dgm:presLayoutVars>
          <dgm:chMax val="0"/>
          <dgm:chPref val="0"/>
        </dgm:presLayoutVars>
      </dgm:prSet>
      <dgm:spPr/>
    </dgm:pt>
    <dgm:pt modelId="{0401F05B-5804-4D20-BD3F-F8D29CABFB82}" type="pres">
      <dgm:prSet presAssocID="{18F5541A-4BD1-4BCA-8359-8D9DC87908F0}" presName="Image" presStyleLbl="alignImgPlace1" presStyleIdx="3" presStyleCnt="4">
        <dgm:presLayoutVars>
          <dgm:chMax val="0"/>
          <dgm:chPref val="0"/>
        </dgm:presLayoutVars>
      </dgm:prSet>
      <dgm:spPr>
        <a:blipFill dpi="0" rotWithShape="1">
          <a:blip xmlns:r="http://schemas.openxmlformats.org/officeDocument/2006/relationships" r:embed="rId4"/>
          <a:srcRect/>
          <a:stretch>
            <a:fillRect l="14154" t="5445" r="14154" b="5445"/>
          </a:stretch>
        </a:blipFill>
      </dgm:spPr>
    </dgm:pt>
    <dgm:pt modelId="{C3AB476D-22E9-4824-AE7F-591729F9E2DE}" type="pres">
      <dgm:prSet presAssocID="{18F5541A-4BD1-4BCA-8359-8D9DC87908F0}" presName="ChildComposite" presStyleCnt="0"/>
      <dgm:spPr/>
    </dgm:pt>
    <dgm:pt modelId="{C05CC5A0-B911-47B8-91A8-FD8DEFD5E84E}" type="pres">
      <dgm:prSet presAssocID="{18F5541A-4BD1-4BCA-8359-8D9DC87908F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3B81320-384E-454C-AFC3-3D592D88BF14}" type="pres">
      <dgm:prSet presAssocID="{18F5541A-4BD1-4BCA-8359-8D9DC87908F0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3DC10A25-03C8-4D4E-BA67-8F2EACBEDF3C}" type="presOf" srcId="{FFC59C81-9B67-4D9B-92B0-81BD1B6AADAF}" destId="{5C775F3A-4843-47DD-8AC8-CF1435A9ED48}" srcOrd="0" destOrd="0" presId="urn:microsoft.com/office/officeart/2008/layout/CaptionedPictures"/>
    <dgm:cxn modelId="{B22CE75B-8136-40D3-B392-2EEEFC4E5192}" srcId="{58F1EA4B-C6F9-4ECF-B290-7A2BFF0CA6BC}" destId="{18F5541A-4BD1-4BCA-8359-8D9DC87908F0}" srcOrd="3" destOrd="0" parTransId="{7EB34263-719B-4C50-8AF1-86AC79614883}" sibTransId="{D2DE6167-2108-4F38-ACFA-BFCEFE2A7016}"/>
    <dgm:cxn modelId="{D51D4649-24FC-406B-8842-D7F021C9F83A}" srcId="{58F1EA4B-C6F9-4ECF-B290-7A2BFF0CA6BC}" destId="{547B50E4-DDBF-47B0-AC3A-F01D59E2238D}" srcOrd="0" destOrd="0" parTransId="{421DF10D-AD58-4BDE-9D36-93E4AEE32A0E}" sibTransId="{F69CBE90-1548-4CCD-BF68-57CE96DF1139}"/>
    <dgm:cxn modelId="{296B2A76-BA16-4498-ACD1-69EA8AF5ED19}" type="presOf" srcId="{547B50E4-DDBF-47B0-AC3A-F01D59E2238D}" destId="{3E98C580-8510-494E-B7FB-6A90CF2111B3}" srcOrd="0" destOrd="0" presId="urn:microsoft.com/office/officeart/2008/layout/CaptionedPictures"/>
    <dgm:cxn modelId="{13E4F888-D0CF-4CEC-9F2B-964BE17D7AF7}" type="presOf" srcId="{18F5541A-4BD1-4BCA-8359-8D9DC87908F0}" destId="{13B81320-384E-454C-AFC3-3D592D88BF14}" srcOrd="0" destOrd="0" presId="urn:microsoft.com/office/officeart/2008/layout/CaptionedPictures"/>
    <dgm:cxn modelId="{72A1C48B-D030-4BB9-9AF0-5885BD53354F}" type="presOf" srcId="{58F1EA4B-C6F9-4ECF-B290-7A2BFF0CA6BC}" destId="{9B71ACAD-D267-449B-8F61-4148AE7B392A}" srcOrd="0" destOrd="0" presId="urn:microsoft.com/office/officeart/2008/layout/CaptionedPictures"/>
    <dgm:cxn modelId="{B7B1D1CC-233F-4E66-9414-2F7D1420F962}" srcId="{58F1EA4B-C6F9-4ECF-B290-7A2BFF0CA6BC}" destId="{FFC59C81-9B67-4D9B-92B0-81BD1B6AADAF}" srcOrd="1" destOrd="0" parTransId="{8DAAAB8E-85A8-4D5D-81A4-3499996A190E}" sibTransId="{FBA4C128-BA4C-4C67-B3DB-794EF98688FC}"/>
    <dgm:cxn modelId="{994FAAE4-B2AC-41ED-B8EF-F05492D0139B}" type="presOf" srcId="{8C4E3DDD-BA7E-41C0-9DEB-9459F7BAF068}" destId="{0EF1C422-218A-4AD3-AB17-96A1D9D9CAC2}" srcOrd="0" destOrd="0" presId="urn:microsoft.com/office/officeart/2008/layout/CaptionedPictures"/>
    <dgm:cxn modelId="{C3A440EC-B7CF-4EE7-9146-77FB9C8835C1}" srcId="{58F1EA4B-C6F9-4ECF-B290-7A2BFF0CA6BC}" destId="{8C4E3DDD-BA7E-41C0-9DEB-9459F7BAF068}" srcOrd="2" destOrd="0" parTransId="{7D39B02A-E08E-4B1E-9851-E805CF05BA57}" sibTransId="{415439F2-999B-4749-B2CB-0807B188A9C1}"/>
    <dgm:cxn modelId="{705B0A96-24AF-47C8-81FC-BF17757FAA5C}" type="presParOf" srcId="{9B71ACAD-D267-449B-8F61-4148AE7B392A}" destId="{129F1044-A978-437E-B29A-BEB9D4E224B7}" srcOrd="0" destOrd="0" presId="urn:microsoft.com/office/officeart/2008/layout/CaptionedPictures"/>
    <dgm:cxn modelId="{571E0BB7-F139-412B-8530-E8ACA1DDE4C9}" type="presParOf" srcId="{129F1044-A978-437E-B29A-BEB9D4E224B7}" destId="{4BFF5917-D667-4FF9-9FA5-07F3F93F2CDB}" srcOrd="0" destOrd="0" presId="urn:microsoft.com/office/officeart/2008/layout/CaptionedPictures"/>
    <dgm:cxn modelId="{2715AF58-8960-4817-B6E0-A6F9DF5AC648}" type="presParOf" srcId="{129F1044-A978-437E-B29A-BEB9D4E224B7}" destId="{787BBCCE-706E-43E6-9D45-29203CAA59DD}" srcOrd="1" destOrd="0" presId="urn:microsoft.com/office/officeart/2008/layout/CaptionedPictures"/>
    <dgm:cxn modelId="{5569753D-DB31-4CE9-B05E-CE9FCE637A71}" type="presParOf" srcId="{129F1044-A978-437E-B29A-BEB9D4E224B7}" destId="{28067F3B-A355-4864-93E0-75A067A00425}" srcOrd="2" destOrd="0" presId="urn:microsoft.com/office/officeart/2008/layout/CaptionedPictures"/>
    <dgm:cxn modelId="{4FD17979-452E-4A3C-A774-E6DB6205F171}" type="presParOf" srcId="{28067F3B-A355-4864-93E0-75A067A00425}" destId="{47E0823C-6771-403E-A1A2-1F73656F8070}" srcOrd="0" destOrd="0" presId="urn:microsoft.com/office/officeart/2008/layout/CaptionedPictures"/>
    <dgm:cxn modelId="{1ED723E2-6848-4B7B-A9BC-36C249476A16}" type="presParOf" srcId="{28067F3B-A355-4864-93E0-75A067A00425}" destId="{3E98C580-8510-494E-B7FB-6A90CF2111B3}" srcOrd="1" destOrd="0" presId="urn:microsoft.com/office/officeart/2008/layout/CaptionedPictures"/>
    <dgm:cxn modelId="{3A58B22D-F4D6-4CE9-AF17-61B040D2BD2A}" type="presParOf" srcId="{9B71ACAD-D267-449B-8F61-4148AE7B392A}" destId="{11A05FA6-AB69-45E5-A5A0-E83B2D095865}" srcOrd="1" destOrd="0" presId="urn:microsoft.com/office/officeart/2008/layout/CaptionedPictures"/>
    <dgm:cxn modelId="{CB06E004-E7EC-4C5E-B3C5-D44990343984}" type="presParOf" srcId="{9B71ACAD-D267-449B-8F61-4148AE7B392A}" destId="{0EEAB051-75AF-4693-8F2C-9DC72D9A293B}" srcOrd="2" destOrd="0" presId="urn:microsoft.com/office/officeart/2008/layout/CaptionedPictures"/>
    <dgm:cxn modelId="{3BC46DA0-7272-4831-96CA-0775D73E60B4}" type="presParOf" srcId="{0EEAB051-75AF-4693-8F2C-9DC72D9A293B}" destId="{6F6B047A-3AE1-4CBA-9FF8-D0D172F48C59}" srcOrd="0" destOrd="0" presId="urn:microsoft.com/office/officeart/2008/layout/CaptionedPictures"/>
    <dgm:cxn modelId="{5B3B0BE0-79FC-4B61-BAD3-BB3F1BBC666B}" type="presParOf" srcId="{0EEAB051-75AF-4693-8F2C-9DC72D9A293B}" destId="{2A6012A0-D8E1-4C6F-9369-9B78DF1E7BCB}" srcOrd="1" destOrd="0" presId="urn:microsoft.com/office/officeart/2008/layout/CaptionedPictures"/>
    <dgm:cxn modelId="{E9422897-6807-49BE-8C52-1EEA227BB692}" type="presParOf" srcId="{0EEAB051-75AF-4693-8F2C-9DC72D9A293B}" destId="{37057514-D541-4C5F-AAEE-75887B998FC9}" srcOrd="2" destOrd="0" presId="urn:microsoft.com/office/officeart/2008/layout/CaptionedPictures"/>
    <dgm:cxn modelId="{ACF44D74-F52C-4B46-A840-FFAC598507B8}" type="presParOf" srcId="{37057514-D541-4C5F-AAEE-75887B998FC9}" destId="{CD611DBC-4093-4040-BFA8-61DB9FC49FD2}" srcOrd="0" destOrd="0" presId="urn:microsoft.com/office/officeart/2008/layout/CaptionedPictures"/>
    <dgm:cxn modelId="{14F4E8B2-A4F3-40E0-8EB4-C08219441D41}" type="presParOf" srcId="{37057514-D541-4C5F-AAEE-75887B998FC9}" destId="{5C775F3A-4843-47DD-8AC8-CF1435A9ED48}" srcOrd="1" destOrd="0" presId="urn:microsoft.com/office/officeart/2008/layout/CaptionedPictures"/>
    <dgm:cxn modelId="{A7765E71-709F-4D19-887B-CD6953F05202}" type="presParOf" srcId="{9B71ACAD-D267-449B-8F61-4148AE7B392A}" destId="{E2AE8B75-76B4-4FD2-B0E0-F16CC7AEC853}" srcOrd="3" destOrd="0" presId="urn:microsoft.com/office/officeart/2008/layout/CaptionedPictures"/>
    <dgm:cxn modelId="{6355554B-5378-47D4-AF9D-B48E954D24E0}" type="presParOf" srcId="{9B71ACAD-D267-449B-8F61-4148AE7B392A}" destId="{FB0C3C69-1D9E-4DFD-A704-435C48AE0A65}" srcOrd="4" destOrd="0" presId="urn:microsoft.com/office/officeart/2008/layout/CaptionedPictures"/>
    <dgm:cxn modelId="{6A17E9BB-6004-4A10-A534-F21D1DB753C0}" type="presParOf" srcId="{FB0C3C69-1D9E-4DFD-A704-435C48AE0A65}" destId="{41D35D90-2981-4ABF-91D6-B75F7000BAB2}" srcOrd="0" destOrd="0" presId="urn:microsoft.com/office/officeart/2008/layout/CaptionedPictures"/>
    <dgm:cxn modelId="{2081D019-6D44-4C95-A525-D723E488973C}" type="presParOf" srcId="{FB0C3C69-1D9E-4DFD-A704-435C48AE0A65}" destId="{D9BB0809-6BB5-43E7-880A-7716EF5F2D3D}" srcOrd="1" destOrd="0" presId="urn:microsoft.com/office/officeart/2008/layout/CaptionedPictures"/>
    <dgm:cxn modelId="{D9F7A662-C137-40B7-A67D-FDAE054241A8}" type="presParOf" srcId="{FB0C3C69-1D9E-4DFD-A704-435C48AE0A65}" destId="{E77B8BAB-140D-4103-A48F-2253B66D9F5C}" srcOrd="2" destOrd="0" presId="urn:microsoft.com/office/officeart/2008/layout/CaptionedPictures"/>
    <dgm:cxn modelId="{1DC5D6FE-35C9-4E12-981A-1B2A7C457BA5}" type="presParOf" srcId="{E77B8BAB-140D-4103-A48F-2253B66D9F5C}" destId="{25BDF62B-AB70-4E64-ADE7-6DBA8F65B47F}" srcOrd="0" destOrd="0" presId="urn:microsoft.com/office/officeart/2008/layout/CaptionedPictures"/>
    <dgm:cxn modelId="{1065EFE8-1DC4-41B3-A3C0-C07A2A352FB5}" type="presParOf" srcId="{E77B8BAB-140D-4103-A48F-2253B66D9F5C}" destId="{0EF1C422-218A-4AD3-AB17-96A1D9D9CAC2}" srcOrd="1" destOrd="0" presId="urn:microsoft.com/office/officeart/2008/layout/CaptionedPictures"/>
    <dgm:cxn modelId="{DAA27063-B188-47CE-9ABA-221241A0EB38}" type="presParOf" srcId="{9B71ACAD-D267-449B-8F61-4148AE7B392A}" destId="{8D31E1C8-96EF-458B-B732-FE8A0AD90F38}" srcOrd="5" destOrd="0" presId="urn:microsoft.com/office/officeart/2008/layout/CaptionedPictures"/>
    <dgm:cxn modelId="{67D78D20-797F-4977-A16E-AFD122D5F821}" type="presParOf" srcId="{9B71ACAD-D267-449B-8F61-4148AE7B392A}" destId="{E5BC5056-F6B9-4158-9A48-AC588524AD12}" srcOrd="6" destOrd="0" presId="urn:microsoft.com/office/officeart/2008/layout/CaptionedPictures"/>
    <dgm:cxn modelId="{325D2F5F-E5F1-4C9F-B708-7AEAE832FE73}" type="presParOf" srcId="{E5BC5056-F6B9-4158-9A48-AC588524AD12}" destId="{80371F2F-E74A-4E49-9925-29AF8605FF25}" srcOrd="0" destOrd="0" presId="urn:microsoft.com/office/officeart/2008/layout/CaptionedPictures"/>
    <dgm:cxn modelId="{6FAED591-3995-4F08-987B-34CD2381057F}" type="presParOf" srcId="{E5BC5056-F6B9-4158-9A48-AC588524AD12}" destId="{0401F05B-5804-4D20-BD3F-F8D29CABFB82}" srcOrd="1" destOrd="0" presId="urn:microsoft.com/office/officeart/2008/layout/CaptionedPictures"/>
    <dgm:cxn modelId="{8C8F62A2-BA3E-4968-B975-E7C25727FDA6}" type="presParOf" srcId="{E5BC5056-F6B9-4158-9A48-AC588524AD12}" destId="{C3AB476D-22E9-4824-AE7F-591729F9E2DE}" srcOrd="2" destOrd="0" presId="urn:microsoft.com/office/officeart/2008/layout/CaptionedPictures"/>
    <dgm:cxn modelId="{FE3198CD-4CAF-486D-AD76-DF40EEE800C3}" type="presParOf" srcId="{C3AB476D-22E9-4824-AE7F-591729F9E2DE}" destId="{C05CC5A0-B911-47B8-91A8-FD8DEFD5E84E}" srcOrd="0" destOrd="0" presId="urn:microsoft.com/office/officeart/2008/layout/CaptionedPictures"/>
    <dgm:cxn modelId="{D0DC5CA2-268D-4B93-8A6F-CBA2106584E8}" type="presParOf" srcId="{C3AB476D-22E9-4824-AE7F-591729F9E2DE}" destId="{13B81320-384E-454C-AFC3-3D592D88BF1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094FC-52C0-4009-AFD7-E2F18487E80A}">
      <dsp:nvSpPr>
        <dsp:cNvPr id="0" name=""/>
        <dsp:cNvSpPr/>
      </dsp:nvSpPr>
      <dsp:spPr>
        <a:xfrm>
          <a:off x="0" y="2257"/>
          <a:ext cx="618818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25B615-BEA0-4DE0-9ACF-CBB7D5C13511}">
      <dsp:nvSpPr>
        <dsp:cNvPr id="0" name=""/>
        <dsp:cNvSpPr/>
      </dsp:nvSpPr>
      <dsp:spPr>
        <a:xfrm>
          <a:off x="0" y="2257"/>
          <a:ext cx="6188188" cy="461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ptos" panose="020B0004020202020204" pitchFamily="34" charset="0"/>
            </a:rPr>
            <a:t>Evaluate how international mobile devices respond to the US Public Warning System, Wireless Emergency Alert (PWS/WEA), in a controlled environment, generating critical insights into alert delivery performance across diverse technologies, networks, and device types.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Aptos" panose="020B0004020202020204" pitchFamily="34" charset="0"/>
            </a:rPr>
            <a:t>This information will assist the planning efforts of Alerting Authorities expecting the presence of international devices (e.g., major tourist areas, US-hosted international events).</a:t>
          </a:r>
          <a:endParaRPr lang="en-US" sz="2400" kern="1200" dirty="0">
            <a:latin typeface="Aptos" panose="020B0004020202020204" pitchFamily="34" charset="0"/>
          </a:endParaRPr>
        </a:p>
      </dsp:txBody>
      <dsp:txXfrm>
        <a:off x="0" y="2257"/>
        <a:ext cx="6188188" cy="4619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9FAEF-36EF-4711-8492-FD9943C45B45}">
      <dsp:nvSpPr>
        <dsp:cNvPr id="0" name=""/>
        <dsp:cNvSpPr/>
      </dsp:nvSpPr>
      <dsp:spPr>
        <a:xfrm>
          <a:off x="0" y="0"/>
          <a:ext cx="3404803" cy="4156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265452" bIns="27432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Utilize the 3GPP delegates’ device expertise to ensure high-quality, reliable data collection, adding credibility and precision to the data beyond general public surveys. </a:t>
          </a:r>
        </a:p>
      </dsp:txBody>
      <dsp:txXfrm>
        <a:off x="0" y="1579659"/>
        <a:ext cx="3404803" cy="2494198"/>
      </dsp:txXfrm>
    </dsp:sp>
    <dsp:sp modelId="{84F5E0C2-CC2A-460B-8425-C7652E42DAC6}">
      <dsp:nvSpPr>
        <dsp:cNvPr id="0" name=""/>
        <dsp:cNvSpPr/>
      </dsp:nvSpPr>
      <dsp:spPr>
        <a:xfrm>
          <a:off x="1144112" y="271522"/>
          <a:ext cx="1116577" cy="1116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29" tIns="12700" rIns="97229" bIns="12700" numCol="1" spcCol="1270" anchor="ctr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Aptos" panose="020B0004020202020204" pitchFamily="34" charset="0"/>
            </a:rPr>
            <a:t>1</a:t>
          </a:r>
        </a:p>
      </dsp:txBody>
      <dsp:txXfrm>
        <a:off x="1307631" y="435041"/>
        <a:ext cx="789539" cy="789539"/>
      </dsp:txXfrm>
    </dsp:sp>
    <dsp:sp modelId="{27237901-2730-472D-8353-024ED0A13EA5}">
      <dsp:nvSpPr>
        <dsp:cNvPr id="0" name=""/>
        <dsp:cNvSpPr/>
      </dsp:nvSpPr>
      <dsp:spPr>
        <a:xfrm>
          <a:off x="0" y="4156926"/>
          <a:ext cx="340480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782DF-05BA-423A-A9A1-7058921F53EB}">
      <dsp:nvSpPr>
        <dsp:cNvPr id="0" name=""/>
        <dsp:cNvSpPr/>
      </dsp:nvSpPr>
      <dsp:spPr>
        <a:xfrm>
          <a:off x="3745283" y="0"/>
          <a:ext cx="3404803" cy="4156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27432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Encourage voluntary delegate participation in the survey to collect </a:t>
          </a:r>
          <a:r>
            <a:rPr lang="en-US" sz="2000" i="1" kern="1200" dirty="0">
              <a:latin typeface="Aptos" panose="020B0004020202020204" pitchFamily="34" charset="0"/>
            </a:rPr>
            <a:t>all</a:t>
          </a:r>
          <a:r>
            <a:rPr lang="en-US" sz="2000" kern="1200" dirty="0">
              <a:latin typeface="Aptos" panose="020B0004020202020204" pitchFamily="34" charset="0"/>
            </a:rPr>
            <a:t> performance data across diverse technologies, networks, and device types.</a:t>
          </a:r>
        </a:p>
      </dsp:txBody>
      <dsp:txXfrm>
        <a:off x="3745283" y="1579659"/>
        <a:ext cx="3404803" cy="2494198"/>
      </dsp:txXfrm>
    </dsp:sp>
    <dsp:sp modelId="{D858EE6E-5A8F-470E-8604-A56814AC0D68}">
      <dsp:nvSpPr>
        <dsp:cNvPr id="0" name=""/>
        <dsp:cNvSpPr/>
      </dsp:nvSpPr>
      <dsp:spPr>
        <a:xfrm>
          <a:off x="4889396" y="271522"/>
          <a:ext cx="1116577" cy="1116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29" tIns="12700" rIns="97229" bIns="12700" numCol="1" spcCol="1270" anchor="ctr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Aptos" panose="020B0004020202020204" pitchFamily="34" charset="0"/>
            </a:rPr>
            <a:t>2</a:t>
          </a:r>
        </a:p>
      </dsp:txBody>
      <dsp:txXfrm>
        <a:off x="5052915" y="435041"/>
        <a:ext cx="789539" cy="789539"/>
      </dsp:txXfrm>
    </dsp:sp>
    <dsp:sp modelId="{1C342496-35EF-41FC-9D34-DFF93A22BE95}">
      <dsp:nvSpPr>
        <dsp:cNvPr id="0" name=""/>
        <dsp:cNvSpPr/>
      </dsp:nvSpPr>
      <dsp:spPr>
        <a:xfrm>
          <a:off x="3745283" y="4156926"/>
          <a:ext cx="340480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A6783-CAD5-47B9-9DFB-B5179965D64D}">
      <dsp:nvSpPr>
        <dsp:cNvPr id="0" name=""/>
        <dsp:cNvSpPr/>
      </dsp:nvSpPr>
      <dsp:spPr>
        <a:xfrm>
          <a:off x="7490566" y="0"/>
          <a:ext cx="3404803" cy="4156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27432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Generate PWS/WEA delivery insights from the data collected and share this data with all Alerting Authorities.</a:t>
          </a:r>
        </a:p>
      </dsp:txBody>
      <dsp:txXfrm>
        <a:off x="7490566" y="1579659"/>
        <a:ext cx="3404803" cy="2494198"/>
      </dsp:txXfrm>
    </dsp:sp>
    <dsp:sp modelId="{E6449AFE-4084-4D30-A7D0-7A2F3C8E716D}">
      <dsp:nvSpPr>
        <dsp:cNvPr id="0" name=""/>
        <dsp:cNvSpPr/>
      </dsp:nvSpPr>
      <dsp:spPr>
        <a:xfrm>
          <a:off x="8634679" y="271522"/>
          <a:ext cx="1116577" cy="111657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229" tIns="12700" rIns="97229" bIns="12700" numCol="1" spcCol="1270" anchor="ctr" anchorCtr="0">
          <a:noAutofit/>
        </a:bodyPr>
        <a:lstStyle/>
        <a:p>
          <a:pPr marL="0" lvl="0" indent="0" algn="ctr" defTabSz="2133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>
              <a:latin typeface="Aptos" panose="020B0004020202020204" pitchFamily="34" charset="0"/>
            </a:rPr>
            <a:t>3</a:t>
          </a:r>
        </a:p>
      </dsp:txBody>
      <dsp:txXfrm>
        <a:off x="8798198" y="435041"/>
        <a:ext cx="789539" cy="789539"/>
      </dsp:txXfrm>
    </dsp:sp>
    <dsp:sp modelId="{CBF0DF82-947B-49A5-BE6F-C461C1AD1DC6}">
      <dsp:nvSpPr>
        <dsp:cNvPr id="0" name=""/>
        <dsp:cNvSpPr/>
      </dsp:nvSpPr>
      <dsp:spPr>
        <a:xfrm>
          <a:off x="7490566" y="4156926"/>
          <a:ext cx="3404803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0DC8E-35C7-499B-A83B-5A74DEABD618}">
      <dsp:nvSpPr>
        <dsp:cNvPr id="0" name=""/>
        <dsp:cNvSpPr/>
      </dsp:nvSpPr>
      <dsp:spPr>
        <a:xfrm>
          <a:off x="5357" y="200795"/>
          <a:ext cx="2053828" cy="7443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" panose="020B0004020202020204" pitchFamily="34" charset="0"/>
            </a:rPr>
            <a:t>Date</a:t>
          </a:r>
        </a:p>
      </dsp:txBody>
      <dsp:txXfrm>
        <a:off x="5357" y="200795"/>
        <a:ext cx="2053828" cy="744375"/>
      </dsp:txXfrm>
    </dsp:sp>
    <dsp:sp modelId="{1597AA48-3947-4563-8032-D80E1D499DA9}">
      <dsp:nvSpPr>
        <dsp:cNvPr id="0" name=""/>
        <dsp:cNvSpPr/>
      </dsp:nvSpPr>
      <dsp:spPr>
        <a:xfrm>
          <a:off x="5357" y="945171"/>
          <a:ext cx="2053828" cy="26354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 panose="020B0004020202020204" pitchFamily="34" charset="0"/>
            </a:rPr>
            <a:t>Nov 20</a:t>
          </a:r>
          <a:r>
            <a:rPr lang="en-US" sz="1900" kern="1200" baseline="30000" dirty="0">
              <a:latin typeface="Aptos" panose="020B0004020202020204" pitchFamily="34" charset="0"/>
            </a:rPr>
            <a:t>th</a:t>
          </a:r>
          <a:r>
            <a:rPr lang="en-US" sz="1900" kern="1200" dirty="0">
              <a:latin typeface="Aptos" panose="020B0004020202020204" pitchFamily="34" charset="0"/>
            </a:rPr>
            <a:t>, Thursday</a:t>
          </a:r>
        </a:p>
      </dsp:txBody>
      <dsp:txXfrm>
        <a:off x="5357" y="945171"/>
        <a:ext cx="2053828" cy="2635457"/>
      </dsp:txXfrm>
    </dsp:sp>
    <dsp:sp modelId="{018E90DC-C2FD-47F2-A608-D3760C4FABC1}">
      <dsp:nvSpPr>
        <dsp:cNvPr id="0" name=""/>
        <dsp:cNvSpPr/>
      </dsp:nvSpPr>
      <dsp:spPr>
        <a:xfrm>
          <a:off x="2346721" y="200795"/>
          <a:ext cx="2053828" cy="7443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" panose="020B0004020202020204" pitchFamily="34" charset="0"/>
            </a:rPr>
            <a:t>Time</a:t>
          </a:r>
        </a:p>
      </dsp:txBody>
      <dsp:txXfrm>
        <a:off x="2346721" y="200795"/>
        <a:ext cx="2053828" cy="744375"/>
      </dsp:txXfrm>
    </dsp:sp>
    <dsp:sp modelId="{FDF729AE-3BAB-4D93-BD8B-E1B9F74CD099}">
      <dsp:nvSpPr>
        <dsp:cNvPr id="0" name=""/>
        <dsp:cNvSpPr/>
      </dsp:nvSpPr>
      <dsp:spPr>
        <a:xfrm>
          <a:off x="2346721" y="945171"/>
          <a:ext cx="2053828" cy="263545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 panose="020B0004020202020204" pitchFamily="34" charset="0"/>
            </a:rPr>
            <a:t>2:30 CT</a:t>
          </a:r>
        </a:p>
      </dsp:txBody>
      <dsp:txXfrm>
        <a:off x="2346721" y="945171"/>
        <a:ext cx="2053828" cy="2635457"/>
      </dsp:txXfrm>
    </dsp:sp>
    <dsp:sp modelId="{C2246A8C-F909-4213-914F-561988DA3DA1}">
      <dsp:nvSpPr>
        <dsp:cNvPr id="0" name=""/>
        <dsp:cNvSpPr/>
      </dsp:nvSpPr>
      <dsp:spPr>
        <a:xfrm>
          <a:off x="4688085" y="200795"/>
          <a:ext cx="2053828" cy="7443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" panose="020B0004020202020204" pitchFamily="34" charset="0"/>
            </a:rPr>
            <a:t>Alert Code</a:t>
          </a:r>
        </a:p>
      </dsp:txBody>
      <dsp:txXfrm>
        <a:off x="4688085" y="200795"/>
        <a:ext cx="2053828" cy="744375"/>
      </dsp:txXfrm>
    </dsp:sp>
    <dsp:sp modelId="{18FBBDBD-1E09-4EE5-B7A2-1B6EC3591743}">
      <dsp:nvSpPr>
        <dsp:cNvPr id="0" name=""/>
        <dsp:cNvSpPr/>
      </dsp:nvSpPr>
      <dsp:spPr>
        <a:xfrm>
          <a:off x="4688085" y="945171"/>
          <a:ext cx="2053828" cy="263545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900" kern="1200" dirty="0">
              <a:latin typeface="Aptos" panose="020B0004020202020204" pitchFamily="34" charset="0"/>
            </a:rPr>
            <a:t>Imminent Threat </a:t>
          </a:r>
        </a:p>
      </dsp:txBody>
      <dsp:txXfrm>
        <a:off x="4688085" y="945171"/>
        <a:ext cx="2053828" cy="2635457"/>
      </dsp:txXfrm>
    </dsp:sp>
    <dsp:sp modelId="{FDAFE07C-662A-4946-BE84-EBB5D6C3C917}">
      <dsp:nvSpPr>
        <dsp:cNvPr id="0" name=""/>
        <dsp:cNvSpPr/>
      </dsp:nvSpPr>
      <dsp:spPr>
        <a:xfrm>
          <a:off x="7029450" y="200795"/>
          <a:ext cx="2053828" cy="74437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" panose="020B0004020202020204" pitchFamily="34" charset="0"/>
            </a:rPr>
            <a:t>Test Alert Message</a:t>
          </a:r>
        </a:p>
      </dsp:txBody>
      <dsp:txXfrm>
        <a:off x="7029450" y="200795"/>
        <a:ext cx="2053828" cy="744375"/>
      </dsp:txXfrm>
    </dsp:sp>
    <dsp:sp modelId="{A888ACC3-0C3F-435B-95E8-A8A56510C05D}">
      <dsp:nvSpPr>
        <dsp:cNvPr id="0" name=""/>
        <dsp:cNvSpPr/>
      </dsp:nvSpPr>
      <dsp:spPr>
        <a:xfrm>
          <a:off x="7029450" y="945171"/>
          <a:ext cx="2053828" cy="263545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900" b="0" kern="1200" dirty="0">
              <a:latin typeface="Aptos" panose="020B0004020202020204" pitchFamily="34" charset="0"/>
            </a:rPr>
            <a:t>TEST. City of Dallas, Wireless Emergency Alert proficiency TEST. No action required.</a:t>
          </a:r>
        </a:p>
      </dsp:txBody>
      <dsp:txXfrm>
        <a:off x="7029450" y="945171"/>
        <a:ext cx="2053828" cy="2635457"/>
      </dsp:txXfrm>
    </dsp:sp>
    <dsp:sp modelId="{F891AA33-3307-492D-A949-52B11EAE421A}">
      <dsp:nvSpPr>
        <dsp:cNvPr id="0" name=""/>
        <dsp:cNvSpPr/>
      </dsp:nvSpPr>
      <dsp:spPr>
        <a:xfrm>
          <a:off x="9370814" y="200795"/>
          <a:ext cx="2053828" cy="74437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ptos" panose="020B0004020202020204" pitchFamily="34" charset="0"/>
            </a:rPr>
            <a:t>Alert Duration</a:t>
          </a:r>
        </a:p>
      </dsp:txBody>
      <dsp:txXfrm>
        <a:off x="9370814" y="200795"/>
        <a:ext cx="2053828" cy="744375"/>
      </dsp:txXfrm>
    </dsp:sp>
    <dsp:sp modelId="{26AE7033-3FCE-4D07-99A6-0879D876E040}">
      <dsp:nvSpPr>
        <dsp:cNvPr id="0" name=""/>
        <dsp:cNvSpPr/>
      </dsp:nvSpPr>
      <dsp:spPr>
        <a:xfrm>
          <a:off x="9370814" y="945171"/>
          <a:ext cx="2053828" cy="2635457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>
              <a:latin typeface="Aptos" panose="020B0004020202020204" pitchFamily="34" charset="0"/>
            </a:rPr>
            <a:t>Three (3) hours</a:t>
          </a:r>
        </a:p>
      </dsp:txBody>
      <dsp:txXfrm>
        <a:off x="9370814" y="945171"/>
        <a:ext cx="2053828" cy="2635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F642C-D27B-49CF-8BF4-FF8EADD9F25F}">
      <dsp:nvSpPr>
        <dsp:cNvPr id="0" name=""/>
        <dsp:cNvSpPr/>
      </dsp:nvSpPr>
      <dsp:spPr>
        <a:xfrm>
          <a:off x="809624" y="941"/>
          <a:ext cx="3303984" cy="19823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Delegates will receive the live test alert on their mobile devices if they have opted in via their WEA user settings </a:t>
          </a:r>
          <a:r>
            <a:rPr lang="en-US" sz="1800" u="sng" kern="1200" dirty="0">
              <a:latin typeface="Aptos" panose="020B0004020202020204" pitchFamily="34" charset="0"/>
            </a:rPr>
            <a:t>and are scanning the cellular broadcast</a:t>
          </a:r>
          <a:r>
            <a:rPr lang="en-US" sz="1800" kern="1200" dirty="0">
              <a:latin typeface="Aptos" panose="020B0004020202020204" pitchFamily="34" charset="0"/>
            </a:rPr>
            <a:t>.</a:t>
          </a:r>
        </a:p>
      </dsp:txBody>
      <dsp:txXfrm>
        <a:off x="809624" y="941"/>
        <a:ext cx="3303984" cy="1982390"/>
      </dsp:txXfrm>
    </dsp:sp>
    <dsp:sp modelId="{62D95CD4-0ED4-409C-9A1D-423D20A86520}">
      <dsp:nvSpPr>
        <dsp:cNvPr id="0" name=""/>
        <dsp:cNvSpPr/>
      </dsp:nvSpPr>
      <dsp:spPr>
        <a:xfrm>
          <a:off x="4444007" y="941"/>
          <a:ext cx="3303984" cy="19823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The test alert message will INCLUDE the word "TEST," and does not require protective action. </a:t>
          </a:r>
        </a:p>
      </dsp:txBody>
      <dsp:txXfrm>
        <a:off x="4444007" y="941"/>
        <a:ext cx="3303984" cy="1982390"/>
      </dsp:txXfrm>
    </dsp:sp>
    <dsp:sp modelId="{23729083-BF08-4056-9753-79814B11423C}">
      <dsp:nvSpPr>
        <dsp:cNvPr id="0" name=""/>
        <dsp:cNvSpPr/>
      </dsp:nvSpPr>
      <dsp:spPr>
        <a:xfrm>
          <a:off x="8078389" y="941"/>
          <a:ext cx="3303984" cy="19823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The alert will produce a loud attention signal and vibration cadence in addition to displaying the alert text.</a:t>
          </a:r>
        </a:p>
      </dsp:txBody>
      <dsp:txXfrm>
        <a:off x="8078389" y="941"/>
        <a:ext cx="3303984" cy="1982390"/>
      </dsp:txXfrm>
    </dsp:sp>
    <dsp:sp modelId="{20C9185F-436F-4FC2-A60B-9D97EA3FC2AE}">
      <dsp:nvSpPr>
        <dsp:cNvPr id="0" name=""/>
        <dsp:cNvSpPr/>
      </dsp:nvSpPr>
      <dsp:spPr>
        <a:xfrm>
          <a:off x="809624" y="2313730"/>
          <a:ext cx="3303984" cy="19823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" panose="020B0004020202020204" pitchFamily="34" charset="0"/>
            </a:rPr>
            <a:t>Complete the live test survey.</a:t>
          </a:r>
        </a:p>
      </dsp:txBody>
      <dsp:txXfrm>
        <a:off x="809624" y="2313730"/>
        <a:ext cx="3303984" cy="1982390"/>
      </dsp:txXfrm>
    </dsp:sp>
    <dsp:sp modelId="{BA9CDA5B-89AC-4D49-B419-8EBA9F62265B}">
      <dsp:nvSpPr>
        <dsp:cNvPr id="0" name=""/>
        <dsp:cNvSpPr/>
      </dsp:nvSpPr>
      <dsp:spPr>
        <a:xfrm>
          <a:off x="4444007" y="2313730"/>
          <a:ext cx="3303984" cy="19823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Delegates may receive real scenario emergency or other test alerts at any time during the week.</a:t>
          </a:r>
        </a:p>
      </dsp:txBody>
      <dsp:txXfrm>
        <a:off x="4444007" y="2313730"/>
        <a:ext cx="3303984" cy="1982390"/>
      </dsp:txXfrm>
    </dsp:sp>
    <dsp:sp modelId="{A058CDB3-CBD7-4F8F-96D1-DD3565A24A12}">
      <dsp:nvSpPr>
        <dsp:cNvPr id="0" name=""/>
        <dsp:cNvSpPr/>
      </dsp:nvSpPr>
      <dsp:spPr>
        <a:xfrm>
          <a:off x="8078389" y="2313730"/>
          <a:ext cx="3303984" cy="198239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" panose="020B0004020202020204" pitchFamily="34" charset="0"/>
            </a:rPr>
            <a:t>The test alert language that delegates can identify as the targeted test for survey is: </a:t>
          </a:r>
          <a:r>
            <a:rPr lang="en-US" sz="1800" b="1" kern="1200" dirty="0">
              <a:latin typeface="Aptos" panose="020B0004020202020204" pitchFamily="34" charset="0"/>
            </a:rPr>
            <a:t>TEST. City of Dallas, Wireless Emergency Alert proficiency TEST. No action required.</a:t>
          </a:r>
          <a:endParaRPr lang="en-US" sz="1800" kern="1200" dirty="0">
            <a:latin typeface="Aptos" panose="020B0004020202020204" pitchFamily="34" charset="0"/>
          </a:endParaRPr>
        </a:p>
      </dsp:txBody>
      <dsp:txXfrm>
        <a:off x="8078389" y="2313730"/>
        <a:ext cx="3303984" cy="19823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594AE-FDC8-4717-BE37-6FA33854707A}">
      <dsp:nvSpPr>
        <dsp:cNvPr id="0" name=""/>
        <dsp:cNvSpPr/>
      </dsp:nvSpPr>
      <dsp:spPr>
        <a:xfrm>
          <a:off x="-261832" y="0"/>
          <a:ext cx="7705039" cy="1230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Check device user settings and enable emergency alerts to receive the scheduled live PWS/WEA test message.</a:t>
          </a:r>
        </a:p>
      </dsp:txBody>
      <dsp:txXfrm>
        <a:off x="-225802" y="36030"/>
        <a:ext cx="6326876" cy="1158097"/>
      </dsp:txXfrm>
    </dsp:sp>
    <dsp:sp modelId="{984DD09A-DDD7-42BA-87AD-E82E49CC5407}">
      <dsp:nvSpPr>
        <dsp:cNvPr id="0" name=""/>
        <dsp:cNvSpPr/>
      </dsp:nvSpPr>
      <dsp:spPr>
        <a:xfrm>
          <a:off x="500708" y="1496169"/>
          <a:ext cx="7493479" cy="12301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38100">
          <a:solidFill>
            <a:srgbClr val="B01513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ptos" panose="020B0004020202020204" pitchFamily="34" charset="0"/>
            </a:rPr>
            <a:t>Ensure that device has cellular connectivity (cellular only or dual connectivity with </a:t>
          </a:r>
          <a:r>
            <a:rPr lang="en-US" sz="2000" kern="1200" dirty="0" err="1">
              <a:latin typeface="Aptos" panose="020B0004020202020204" pitchFamily="34" charset="0"/>
            </a:rPr>
            <a:t>WiFi</a:t>
          </a:r>
          <a:r>
            <a:rPr lang="en-US" sz="2000" kern="1200" dirty="0">
              <a:latin typeface="Aptos" panose="020B0004020202020204" pitchFamily="34" charset="0"/>
            </a:rPr>
            <a:t>) and is not in </a:t>
          </a:r>
          <a:r>
            <a:rPr lang="en-US" sz="2000" kern="1200" dirty="0" err="1">
              <a:latin typeface="Aptos" panose="020B0004020202020204" pitchFamily="34" charset="0"/>
            </a:rPr>
            <a:t>WiFi</a:t>
          </a:r>
          <a:r>
            <a:rPr lang="en-US" sz="2000" kern="1200" dirty="0">
              <a:latin typeface="Aptos" panose="020B0004020202020204" pitchFamily="34" charset="0"/>
            </a:rPr>
            <a:t> only mode.</a:t>
          </a:r>
        </a:p>
      </dsp:txBody>
      <dsp:txXfrm>
        <a:off x="536738" y="1532199"/>
        <a:ext cx="5252213" cy="1158097"/>
      </dsp:txXfrm>
    </dsp:sp>
    <dsp:sp modelId="{A57B7389-079D-492C-A56E-A99348724587}">
      <dsp:nvSpPr>
        <dsp:cNvPr id="0" name=""/>
        <dsp:cNvSpPr/>
      </dsp:nvSpPr>
      <dsp:spPr>
        <a:xfrm>
          <a:off x="6328882" y="967040"/>
          <a:ext cx="799602" cy="799602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B01513">
              <a:alpha val="90000"/>
            </a:srgb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Aptos" panose="020B0004020202020204" pitchFamily="34" charset="0"/>
          </a:endParaRPr>
        </a:p>
      </dsp:txBody>
      <dsp:txXfrm>
        <a:off x="6508792" y="967040"/>
        <a:ext cx="439782" cy="6017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F5917-D667-4FF9-9FA5-07F3F93F2CDB}">
      <dsp:nvSpPr>
        <dsp:cNvPr id="0" name=""/>
        <dsp:cNvSpPr/>
      </dsp:nvSpPr>
      <dsp:spPr>
        <a:xfrm>
          <a:off x="1364" y="121295"/>
          <a:ext cx="2319963" cy="186911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BBCCE-706E-43E6-9D45-29203CAA59DD}">
      <dsp:nvSpPr>
        <dsp:cNvPr id="0" name=""/>
        <dsp:cNvSpPr/>
      </dsp:nvSpPr>
      <dsp:spPr>
        <a:xfrm>
          <a:off x="446411" y="196059"/>
          <a:ext cx="1429869" cy="1214921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l="22830" r="2283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98C580-8510-494E-B7FB-6A90CF2111B3}">
      <dsp:nvSpPr>
        <dsp:cNvPr id="0" name=""/>
        <dsp:cNvSpPr/>
      </dsp:nvSpPr>
      <dsp:spPr>
        <a:xfrm>
          <a:off x="44325" y="1410981"/>
          <a:ext cx="2234042" cy="5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1. Go to SETTINGS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44325" y="1410981"/>
        <a:ext cx="2234042" cy="504659"/>
      </dsp:txXfrm>
    </dsp:sp>
    <dsp:sp modelId="{667D23D2-C5BD-4C71-9C0A-A375219D0440}">
      <dsp:nvSpPr>
        <dsp:cNvPr id="0" name=""/>
        <dsp:cNvSpPr/>
      </dsp:nvSpPr>
      <dsp:spPr>
        <a:xfrm>
          <a:off x="2534940" y="121295"/>
          <a:ext cx="2319963" cy="186911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AC6169-5DE4-4AA8-8F3F-48FF050051A8}">
      <dsp:nvSpPr>
        <dsp:cNvPr id="0" name=""/>
        <dsp:cNvSpPr/>
      </dsp:nvSpPr>
      <dsp:spPr>
        <a:xfrm>
          <a:off x="2979987" y="196059"/>
          <a:ext cx="1429869" cy="1214921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5848" r="5848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2E84BAB-4980-4EFB-95FF-3F8FC38D3AC0}">
      <dsp:nvSpPr>
        <dsp:cNvPr id="0" name=""/>
        <dsp:cNvSpPr/>
      </dsp:nvSpPr>
      <dsp:spPr>
        <a:xfrm>
          <a:off x="2577901" y="1410981"/>
          <a:ext cx="2234042" cy="5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2. Select NOTIFICATIONS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2577901" y="1410981"/>
        <a:ext cx="2234042" cy="504659"/>
      </dsp:txXfrm>
    </dsp:sp>
    <dsp:sp modelId="{E41C716B-A0E8-48AB-A65D-F845A54E0446}">
      <dsp:nvSpPr>
        <dsp:cNvPr id="0" name=""/>
        <dsp:cNvSpPr/>
      </dsp:nvSpPr>
      <dsp:spPr>
        <a:xfrm>
          <a:off x="5068516" y="121295"/>
          <a:ext cx="2319963" cy="186911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D16A16-9F3A-4528-849A-81CDF29F950D}">
      <dsp:nvSpPr>
        <dsp:cNvPr id="0" name=""/>
        <dsp:cNvSpPr/>
      </dsp:nvSpPr>
      <dsp:spPr>
        <a:xfrm>
          <a:off x="5513563" y="196059"/>
          <a:ext cx="1429869" cy="121492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 l="22830" r="2283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296BBBE-4BB8-48FF-9969-EAB87A606313}">
      <dsp:nvSpPr>
        <dsp:cNvPr id="0" name=""/>
        <dsp:cNvSpPr/>
      </dsp:nvSpPr>
      <dsp:spPr>
        <a:xfrm>
          <a:off x="5111477" y="1410981"/>
          <a:ext cx="2234042" cy="5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3. Scroll all the way down 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5111477" y="1410981"/>
        <a:ext cx="2234042" cy="504659"/>
      </dsp:txXfrm>
    </dsp:sp>
    <dsp:sp modelId="{1300BA7F-5092-4BEC-B71E-E6C419C2ECC6}">
      <dsp:nvSpPr>
        <dsp:cNvPr id="0" name=""/>
        <dsp:cNvSpPr/>
      </dsp:nvSpPr>
      <dsp:spPr>
        <a:xfrm>
          <a:off x="1364" y="2149280"/>
          <a:ext cx="2319963" cy="186911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FDFA0A-AFF2-4B7F-BE9C-4619A968EE43}">
      <dsp:nvSpPr>
        <dsp:cNvPr id="0" name=""/>
        <dsp:cNvSpPr/>
      </dsp:nvSpPr>
      <dsp:spPr>
        <a:xfrm>
          <a:off x="446411" y="2224044"/>
          <a:ext cx="1429869" cy="1214921"/>
        </a:xfrm>
        <a:prstGeom prst="rect">
          <a:avLst/>
        </a:prstGeom>
        <a:blipFill dpi="0"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 l="22830" r="2283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9261854-5DCC-4C84-B355-BBDA994603AF}">
      <dsp:nvSpPr>
        <dsp:cNvPr id="0" name=""/>
        <dsp:cNvSpPr/>
      </dsp:nvSpPr>
      <dsp:spPr>
        <a:xfrm>
          <a:off x="44325" y="3438966"/>
          <a:ext cx="2234042" cy="5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4. Stop at GOVERNMENT ALERTS section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44325" y="3438966"/>
        <a:ext cx="2234042" cy="504659"/>
      </dsp:txXfrm>
    </dsp:sp>
    <dsp:sp modelId="{5C6EF93B-594C-4C0B-BDFF-381DF541E503}">
      <dsp:nvSpPr>
        <dsp:cNvPr id="0" name=""/>
        <dsp:cNvSpPr/>
      </dsp:nvSpPr>
      <dsp:spPr>
        <a:xfrm>
          <a:off x="2534940" y="2149280"/>
          <a:ext cx="2319963" cy="186911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A4D27D-E172-49BF-9A9A-7F187135EA1A}">
      <dsp:nvSpPr>
        <dsp:cNvPr id="0" name=""/>
        <dsp:cNvSpPr/>
      </dsp:nvSpPr>
      <dsp:spPr>
        <a:xfrm>
          <a:off x="2979987" y="2224044"/>
          <a:ext cx="1429869" cy="1214921"/>
        </a:xfrm>
        <a:prstGeom prst="rect">
          <a:avLst/>
        </a:prstGeom>
        <a:blipFill dpi="0" rotWithShape="1">
          <a:blip xmlns:r="http://schemas.openxmlformats.org/officeDocument/2006/relationships" r:embed="rId7"/>
          <a:srcRect/>
          <a:stretch>
            <a:fillRect l="5848" r="5848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D338649-C2BD-4743-AEFE-CABB611595B2}">
      <dsp:nvSpPr>
        <dsp:cNvPr id="0" name=""/>
        <dsp:cNvSpPr/>
      </dsp:nvSpPr>
      <dsp:spPr>
        <a:xfrm>
          <a:off x="2577901" y="3438966"/>
          <a:ext cx="2234042" cy="5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5. Select EMERGENCY ALERTS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2577901" y="3438966"/>
        <a:ext cx="2234042" cy="504659"/>
      </dsp:txXfrm>
    </dsp:sp>
    <dsp:sp modelId="{DE519559-924C-4AAD-90F6-37445F087D84}">
      <dsp:nvSpPr>
        <dsp:cNvPr id="0" name=""/>
        <dsp:cNvSpPr/>
      </dsp:nvSpPr>
      <dsp:spPr>
        <a:xfrm>
          <a:off x="5068516" y="2149280"/>
          <a:ext cx="2319963" cy="1869110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C34B9B-B036-49F7-988E-282798FE28DF}">
      <dsp:nvSpPr>
        <dsp:cNvPr id="0" name=""/>
        <dsp:cNvSpPr/>
      </dsp:nvSpPr>
      <dsp:spPr>
        <a:xfrm>
          <a:off x="5513563" y="2224044"/>
          <a:ext cx="1429869" cy="1214921"/>
        </a:xfrm>
        <a:prstGeom prst="rect">
          <a:avLst/>
        </a:prstGeom>
        <a:blipFill dpi="0" rotWithShape="1">
          <a:blip xmlns:r="http://schemas.openxmlformats.org/officeDocument/2006/relationships" r:embed="rId8"/>
          <a:srcRect/>
          <a:stretch>
            <a:fillRect l="5848" r="5848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60385C-E957-48E5-A196-24CDC68DABC8}">
      <dsp:nvSpPr>
        <dsp:cNvPr id="0" name=""/>
        <dsp:cNvSpPr/>
      </dsp:nvSpPr>
      <dsp:spPr>
        <a:xfrm>
          <a:off x="5111477" y="3438966"/>
          <a:ext cx="2234042" cy="5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6. Turn on: EMERGENCY ALERTS, others are optional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5111477" y="3438966"/>
        <a:ext cx="2234042" cy="504659"/>
      </dsp:txXfrm>
    </dsp:sp>
    <dsp:sp modelId="{60AC1F13-39C8-4491-8434-F42BF84FEE91}">
      <dsp:nvSpPr>
        <dsp:cNvPr id="0" name=""/>
        <dsp:cNvSpPr/>
      </dsp:nvSpPr>
      <dsp:spPr>
        <a:xfrm>
          <a:off x="1513076" y="4177265"/>
          <a:ext cx="4363691" cy="2167551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0C94F6-ED74-411F-A5AD-4FAF88AA3351}">
      <dsp:nvSpPr>
        <dsp:cNvPr id="0" name=""/>
        <dsp:cNvSpPr/>
      </dsp:nvSpPr>
      <dsp:spPr>
        <a:xfrm>
          <a:off x="2979987" y="4401250"/>
          <a:ext cx="1429869" cy="1214921"/>
        </a:xfrm>
        <a:prstGeom prst="rect">
          <a:avLst/>
        </a:prstGeom>
        <a:blipFill dpi="0" rotWithShape="1">
          <a:blip xmlns:r="http://schemas.openxmlformats.org/officeDocument/2006/relationships" r:embed="rId9"/>
          <a:srcRect/>
          <a:stretch>
            <a:fillRect l="5848" r="5848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0880D3-11D3-43E6-952F-7FF41CE3919C}">
      <dsp:nvSpPr>
        <dsp:cNvPr id="0" name=""/>
        <dsp:cNvSpPr/>
      </dsp:nvSpPr>
      <dsp:spPr>
        <a:xfrm>
          <a:off x="1632500" y="5713041"/>
          <a:ext cx="4113634" cy="504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Note: Some iOS have a wider Alerts selection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  <a:ea typeface="+mn-ea"/>
              <a:cs typeface="+mn-cs"/>
            </a:rPr>
            <a:t>Turn on:  </a:t>
          </a: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</a:rPr>
            <a:t>EXTREME THREATS and SEVERE THREATS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1632500" y="5713041"/>
        <a:ext cx="4113634" cy="5046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F5917-D667-4FF9-9FA5-07F3F93F2CDB}">
      <dsp:nvSpPr>
        <dsp:cNvPr id="0" name=""/>
        <dsp:cNvSpPr/>
      </dsp:nvSpPr>
      <dsp:spPr>
        <a:xfrm>
          <a:off x="922468" y="46917"/>
          <a:ext cx="2597811" cy="305624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BBCCE-706E-43E6-9D45-29203CAA59DD}">
      <dsp:nvSpPr>
        <dsp:cNvPr id="0" name=""/>
        <dsp:cNvSpPr/>
      </dsp:nvSpPr>
      <dsp:spPr>
        <a:xfrm>
          <a:off x="1052359" y="169167"/>
          <a:ext cx="2338029" cy="198656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E98C580-8510-494E-B7FB-6A90CF2111B3}">
      <dsp:nvSpPr>
        <dsp:cNvPr id="0" name=""/>
        <dsp:cNvSpPr/>
      </dsp:nvSpPr>
      <dsp:spPr>
        <a:xfrm>
          <a:off x="1052359" y="2155728"/>
          <a:ext cx="2338029" cy="82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</a:rPr>
            <a:t>1. Go to SETTINGS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</a:endParaRPr>
        </a:p>
      </dsp:txBody>
      <dsp:txXfrm>
        <a:off x="1052359" y="2155728"/>
        <a:ext cx="2338029" cy="825187"/>
      </dsp:txXfrm>
    </dsp:sp>
    <dsp:sp modelId="{6F6B047A-3AE1-4CBA-9FF8-D0D172F48C59}">
      <dsp:nvSpPr>
        <dsp:cNvPr id="0" name=""/>
        <dsp:cNvSpPr/>
      </dsp:nvSpPr>
      <dsp:spPr>
        <a:xfrm>
          <a:off x="3869565" y="46917"/>
          <a:ext cx="2597811" cy="305624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6012A0-D8E1-4C6F-9369-9B78DF1E7BCB}">
      <dsp:nvSpPr>
        <dsp:cNvPr id="0" name=""/>
        <dsp:cNvSpPr/>
      </dsp:nvSpPr>
      <dsp:spPr>
        <a:xfrm>
          <a:off x="3999455" y="169167"/>
          <a:ext cx="2338029" cy="1986561"/>
        </a:xfrm>
        <a:prstGeom prst="rect">
          <a:avLst/>
        </a:prstGeom>
        <a:blipFill dpi="0" rotWithShape="1">
          <a:blip xmlns:r="http://schemas.openxmlformats.org/officeDocument/2006/relationships" r:embed="rId2"/>
          <a:srcRect/>
          <a:stretch>
            <a:fillRect l="14154" t="5445" r="14154" b="5445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C775F3A-4843-47DD-8AC8-CF1435A9ED48}">
      <dsp:nvSpPr>
        <dsp:cNvPr id="0" name=""/>
        <dsp:cNvSpPr/>
      </dsp:nvSpPr>
      <dsp:spPr>
        <a:xfrm>
          <a:off x="3999455" y="2155728"/>
          <a:ext cx="2338029" cy="82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</a:rPr>
            <a:t>2. Select NOTIFICATIONS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</a:endParaRPr>
        </a:p>
      </dsp:txBody>
      <dsp:txXfrm>
        <a:off x="3999455" y="2155728"/>
        <a:ext cx="2338029" cy="825187"/>
      </dsp:txXfrm>
    </dsp:sp>
    <dsp:sp modelId="{41D35D90-2981-4ABF-91D6-B75F7000BAB2}">
      <dsp:nvSpPr>
        <dsp:cNvPr id="0" name=""/>
        <dsp:cNvSpPr/>
      </dsp:nvSpPr>
      <dsp:spPr>
        <a:xfrm>
          <a:off x="602457" y="3362946"/>
          <a:ext cx="3237833" cy="305624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BB0809-6BB5-43E7-880A-7716EF5F2D3D}">
      <dsp:nvSpPr>
        <dsp:cNvPr id="0" name=""/>
        <dsp:cNvSpPr/>
      </dsp:nvSpPr>
      <dsp:spPr>
        <a:xfrm>
          <a:off x="1052359" y="3485196"/>
          <a:ext cx="2338029" cy="1986561"/>
        </a:xfrm>
        <a:prstGeom prst="rect">
          <a:avLst/>
        </a:prstGeom>
        <a:blipFill dpi="0" rotWithShape="1">
          <a:blip xmlns:r="http://schemas.openxmlformats.org/officeDocument/2006/relationships" r:embed="rId3"/>
          <a:srcRect/>
          <a:stretch>
            <a:fillRect l="14154" t="5445" r="14154" b="5445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EF1C422-218A-4AD3-AB17-96A1D9D9CAC2}">
      <dsp:nvSpPr>
        <dsp:cNvPr id="0" name=""/>
        <dsp:cNvSpPr/>
      </dsp:nvSpPr>
      <dsp:spPr>
        <a:xfrm>
          <a:off x="587582" y="5471757"/>
          <a:ext cx="3267583" cy="82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72866"/>
              </a:solidFill>
              <a:latin typeface="Aptos" panose="020B0004020202020204" pitchFamily="34" charset="0"/>
            </a:rPr>
            <a:t>4. Scroll down and select WIRELESS EMERGENCY ALERTS.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072866"/>
              </a:solidFill>
              <a:latin typeface="Aptos" panose="020B0004020202020204" pitchFamily="34" charset="0"/>
            </a:rPr>
            <a:t>Note: Some Androids will have this item under ADVANCED SETTINGS.</a:t>
          </a:r>
        </a:p>
      </dsp:txBody>
      <dsp:txXfrm>
        <a:off x="587582" y="5471757"/>
        <a:ext cx="3267583" cy="825187"/>
      </dsp:txXfrm>
    </dsp:sp>
    <dsp:sp modelId="{80371F2F-E74A-4E49-9925-29AF8605FF25}">
      <dsp:nvSpPr>
        <dsp:cNvPr id="0" name=""/>
        <dsp:cNvSpPr/>
      </dsp:nvSpPr>
      <dsp:spPr>
        <a:xfrm>
          <a:off x="4204451" y="3362946"/>
          <a:ext cx="2597811" cy="3056248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01F05B-5804-4D20-BD3F-F8D29CABFB82}">
      <dsp:nvSpPr>
        <dsp:cNvPr id="0" name=""/>
        <dsp:cNvSpPr/>
      </dsp:nvSpPr>
      <dsp:spPr>
        <a:xfrm>
          <a:off x="4334342" y="3485196"/>
          <a:ext cx="2338029" cy="1986561"/>
        </a:xfrm>
        <a:prstGeom prst="rect">
          <a:avLst/>
        </a:prstGeom>
        <a:blipFill dpi="0" rotWithShape="1">
          <a:blip xmlns:r="http://schemas.openxmlformats.org/officeDocument/2006/relationships" r:embed="rId4"/>
          <a:srcRect/>
          <a:stretch>
            <a:fillRect l="14154" t="5445" r="14154" b="5445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3B81320-384E-454C-AFC3-3D592D88BF14}">
      <dsp:nvSpPr>
        <dsp:cNvPr id="0" name=""/>
        <dsp:cNvSpPr/>
      </dsp:nvSpPr>
      <dsp:spPr>
        <a:xfrm>
          <a:off x="4334342" y="5471757"/>
          <a:ext cx="2338029" cy="825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rgbClr val="072866"/>
              </a:solidFill>
              <a:latin typeface="Aptos" panose="020B0004020202020204" pitchFamily="34" charset="0"/>
            </a:rPr>
            <a:t>5. Turn on: EXTREME THREATS and SEVERE THREATS, others are optional</a:t>
          </a:r>
          <a:endParaRPr lang="en-US" sz="1400" kern="1200" dirty="0">
            <a:solidFill>
              <a:srgbClr val="072866"/>
            </a:solidFill>
            <a:latin typeface="Aptos" panose="020B0004020202020204" pitchFamily="34" charset="0"/>
          </a:endParaRPr>
        </a:p>
      </dsp:txBody>
      <dsp:txXfrm>
        <a:off x="4334342" y="5471757"/>
        <a:ext cx="2338029" cy="825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48FC5-CFE1-43B0-BAB0-944E4F93993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39B8D-7CD8-49D2-920C-99F11CF4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2BF64-D344-4B6B-F9E3-6378C3025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D9AEA7-4B66-449D-BFAF-202EA3322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C79F3D-B819-0407-4429-76529F4A6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have them stay on their current OS version?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945A6-B872-CE29-3A79-2193F1E0F2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39B8D-7CD8-49D2-920C-99F11CF4FD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E3459-517D-8D2D-22C2-1D0BA9F2A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B3EA9-E8E9-2D4F-94D1-AD3463B00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B5C43F-3526-FD6E-3E48-EBB4CD887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we have them stay on their current OS version?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83A2C-DFEC-AC2B-F1F9-63B8B695D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39B8D-7CD8-49D2-920C-99F11CF4FD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7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5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4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0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70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8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3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7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8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3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3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4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AC5B54-92A8-4FA6-A2A8-EE6E4C5EBEC9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25B4B-7CD3-4656-A478-CC0D10758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48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diagramColors" Target="../diagrams/colors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3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diagramDrawing" Target="../diagrams/drawing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microsoft.com/office/2007/relationships/diagramDrawing" Target="../diagrams/drawing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09228-1A70-34C7-F7B9-1F7AB1E06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8000"/>
              <a:t>3GPP Conference </a:t>
            </a:r>
            <a:br>
              <a:rPr lang="en-US" sz="8000"/>
            </a:br>
            <a:r>
              <a:rPr lang="en-US" sz="8000"/>
              <a:t>Live WEA Test</a:t>
            </a:r>
            <a:endParaRPr lang="en-US" sz="8000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27ED94-C585-1223-5FE8-6DF068F57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</a:rPr>
              <a:t>Delegate Presentation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</a:rPr>
              <a:t>Dallas-Arlington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</a:rPr>
              <a:t>November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4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29AE-207B-0F0F-678E-E5291EE2E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5C196-FDEC-6719-BC75-D074FABD8644}"/>
              </a:ext>
            </a:extLst>
          </p:cNvPr>
          <p:cNvSpPr txBox="1"/>
          <p:nvPr/>
        </p:nvSpPr>
        <p:spPr>
          <a:xfrm>
            <a:off x="646111" y="1468371"/>
            <a:ext cx="10837179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Please note that ALL data is beneficial toward creating expectations for the Alerting Authorities and allowing them to plan accordingly for the safety of our international guests.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Examples for iOS and Android are given in the subsequent slides, but data for all OS providers, device models, and from all countries is relevant and greatly appreciated.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Survey responses are beneficial whether or not the alert is presented on your device, including all information fields available.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The data will be shared with the 3GPP membership for the benefit of all members.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latin typeface="Aptos" panose="020B0004020202020204" pitchFamily="34" charset="0"/>
              </a:rPr>
              <a:t>Access to the survey will be provided during the Mega Meeting week before the test. 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Aptos" panose="020B00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38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7" name="Oval 106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29C731-BBD9-43F5-2C3D-C8D0B4ED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PURPOSE</a:t>
            </a:r>
          </a:p>
        </p:txBody>
      </p:sp>
      <p:sp>
        <p:nvSpPr>
          <p:cNvPr id="115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A screenshot of a phone&#10;&#10;AI-generated content may be incorrect.">
            <a:extLst>
              <a:ext uri="{FF2B5EF4-FFF2-40B4-BE49-F238E27FC236}">
                <a16:creationId xmlns:a16="http://schemas.microsoft.com/office/drawing/2014/main" id="{59DB0528-E260-574E-FAD4-12F33CD5D4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1" y="2298108"/>
            <a:ext cx="3414010" cy="2261781"/>
          </a:xfrm>
          <a:prstGeom prst="rect">
            <a:avLst/>
          </a:prstGeom>
          <a:effectLst/>
        </p:spPr>
      </p:pic>
      <p:sp>
        <p:nvSpPr>
          <p:cNvPr id="121" name="Rectangle 120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5" name="Content Placeholder 4">
            <a:extLst>
              <a:ext uri="{FF2B5EF4-FFF2-40B4-BE49-F238E27FC236}">
                <a16:creationId xmlns:a16="http://schemas.microsoft.com/office/drawing/2014/main" id="{18CC62D0-3C37-BB0D-5D08-3859079B83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1020076"/>
              </p:ext>
            </p:extLst>
          </p:nvPr>
        </p:nvGraphicFramePr>
        <p:xfrm>
          <a:off x="648930" y="1600200"/>
          <a:ext cx="6188189" cy="4623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917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AF19AB-2327-4C0E-E5FB-3927A32E2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3271-F631-F579-AF1A-E3E247FE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F98FA3-8232-F464-B109-7AA2E436AC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237991"/>
              </p:ext>
            </p:extLst>
          </p:nvPr>
        </p:nvGraphicFramePr>
        <p:xfrm>
          <a:off x="648930" y="2476884"/>
          <a:ext cx="10895370" cy="4156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9647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8132-E97B-6CCE-2B7E-1CCF79B1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Test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7E2CB-0C9D-550B-0C29-16B45614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77" y="1510731"/>
            <a:ext cx="8946541" cy="13760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City of Dallas Office of Emergency Management (OEM) is a DHS FEMA Integrated Public Alert and Warning System (IPAWS) designated Alerting Authority that will perform the live WEA test with the following information: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E4AA94C-BEC8-F991-7C33-F818FC95D4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976960"/>
              </p:ext>
            </p:extLst>
          </p:nvPr>
        </p:nvGraphicFramePr>
        <p:xfrm>
          <a:off x="381000" y="2886813"/>
          <a:ext cx="11430000" cy="3781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5238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96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01" name="Oval 200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7" name="Rectangle 206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C1696-8FF8-F53E-2F38-E0FB878F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9" y="1454964"/>
            <a:ext cx="3342460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/>
              <a:t>Defined Alert Test Area</a:t>
            </a:r>
          </a:p>
        </p:txBody>
      </p:sp>
      <p:pic>
        <p:nvPicPr>
          <p:cNvPr id="17" name="Picture 16" descr="A map of a city&#10;&#10;AI-generated content may be incorrect.">
            <a:extLst>
              <a:ext uri="{FF2B5EF4-FFF2-40B4-BE49-F238E27FC236}">
                <a16:creationId xmlns:a16="http://schemas.microsoft.com/office/drawing/2014/main" id="{DF2BF573-6DC0-4AE7-008D-756B3A6A7CD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-2" b="3675"/>
          <a:stretch>
            <a:fillRect/>
          </a:stretch>
        </p:blipFill>
        <p:spPr>
          <a:xfrm>
            <a:off x="-1" y="10"/>
            <a:ext cx="7554140" cy="6857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4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74FC70-C18B-7F4D-D829-D26881F2F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3FCAF-696B-46C5-D434-965C95AE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What to Expect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E5B4B40-3A26-2878-2631-B3DF09776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8793045"/>
              </p:ext>
            </p:extLst>
          </p:nvPr>
        </p:nvGraphicFramePr>
        <p:xfrm>
          <a:off x="1" y="2392945"/>
          <a:ext cx="12191999" cy="4297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76406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E6198-D707-041A-C5AA-24C1761F9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B05685-593E-A63E-58FE-229DF23DA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21D7895B-5A71-0A5E-7738-050DA9ACA5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16BB9-07B2-D977-E34F-D6C61235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Before the Live Test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FB4B4A5-BC7F-89FE-2ECD-6E2F3CEF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8DCAFEA-EA01-205F-B957-2B4E21B2A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8E0E2-F7F9-6115-3D1E-780653710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02309"/>
            <a:ext cx="8946541" cy="825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WG Chairs are asked to please remind the delegates a few minutes before the test to: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68B75C9-6321-E806-84FC-96EC1D92E9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386028"/>
              </p:ext>
            </p:extLst>
          </p:nvPr>
        </p:nvGraphicFramePr>
        <p:xfrm>
          <a:off x="1958289" y="3344388"/>
          <a:ext cx="8324229" cy="273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95823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6660B-1F5A-20A2-1243-1396773C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>
            <a:extLst>
              <a:ext uri="{FF2B5EF4-FFF2-40B4-BE49-F238E27FC236}">
                <a16:creationId xmlns:a16="http://schemas.microsoft.com/office/drawing/2014/main" id="{E278FDC9-81D7-CE6C-226D-A56A6EB6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6E47E485-4AC2-B586-B839-0D7DE93BF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AD9EECBB-F152-2DEE-0CC0-6CB135D7F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EFA5D8B8-DE89-6990-93CF-DB7BD0E98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D8AB1969-62D0-505B-5667-CFE91EED1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FA620661-EFC7-F8A6-95C1-563DEF81D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35221-8554-E975-F7BD-ED50E72E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490002" cy="30665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/>
              <a:t>iOS Opt-in Instructions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BF73207-1936-E802-4366-946643E20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36">
            <a:extLst>
              <a:ext uri="{FF2B5EF4-FFF2-40B4-BE49-F238E27FC236}">
                <a16:creationId xmlns:a16="http://schemas.microsoft.com/office/drawing/2014/main" id="{C354D4EE-38A3-7C52-3379-23F30658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5">
            <a:extLst>
              <a:ext uri="{FF2B5EF4-FFF2-40B4-BE49-F238E27FC236}">
                <a16:creationId xmlns:a16="http://schemas.microsoft.com/office/drawing/2014/main" id="{DE5EED5B-F169-2D35-910E-213145EC7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BB553F8-2BA3-D76B-19C1-BDB64BEE3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844246"/>
              </p:ext>
            </p:extLst>
          </p:nvPr>
        </p:nvGraphicFramePr>
        <p:xfrm>
          <a:off x="110345" y="130628"/>
          <a:ext cx="7389845" cy="64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933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41EFE2-619A-98B9-8139-3FE5E9FCA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5">
            <a:extLst>
              <a:ext uri="{FF2B5EF4-FFF2-40B4-BE49-F238E27FC236}">
                <a16:creationId xmlns:a16="http://schemas.microsoft.com/office/drawing/2014/main" id="{F4E62FCE-036E-F1FA-5F6B-101FEA1A2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AA789AD5-355F-957F-2896-376A445E3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AC4964DF-4AFD-B4F3-0E2C-921CD9003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82" name="Picture 181">
            <a:extLst>
              <a:ext uri="{FF2B5EF4-FFF2-40B4-BE49-F238E27FC236}">
                <a16:creationId xmlns:a16="http://schemas.microsoft.com/office/drawing/2014/main" id="{1FE2B08B-C06D-5D6E-B4A5-34B9B6775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41CFE549-8AFF-5459-15A5-34C6507C4F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86" name="Rectangle 185">
            <a:extLst>
              <a:ext uri="{FF2B5EF4-FFF2-40B4-BE49-F238E27FC236}">
                <a16:creationId xmlns:a16="http://schemas.microsoft.com/office/drawing/2014/main" id="{D3A8B4EC-A0AC-56F8-6636-75905ACC3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AC40A-884A-9506-5AF7-419F048C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490002" cy="30665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/>
              <a:t>Android Opt-in Instructions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B42D395-E864-D5F7-1C19-04E2ABA1D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reeform 36">
            <a:extLst>
              <a:ext uri="{FF2B5EF4-FFF2-40B4-BE49-F238E27FC236}">
                <a16:creationId xmlns:a16="http://schemas.microsoft.com/office/drawing/2014/main" id="{8E950850-DEAA-7547-6238-702078B3A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Freeform 5">
            <a:extLst>
              <a:ext uri="{FF2B5EF4-FFF2-40B4-BE49-F238E27FC236}">
                <a16:creationId xmlns:a16="http://schemas.microsoft.com/office/drawing/2014/main" id="{E00B8386-B011-AE46-1BB0-6E5802C73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9D00AEE-1147-34C3-F39A-4AD58323D8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745751"/>
              </p:ext>
            </p:extLst>
          </p:nvPr>
        </p:nvGraphicFramePr>
        <p:xfrm>
          <a:off x="110345" y="130628"/>
          <a:ext cx="7389845" cy="646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61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ION" val="VhtPFUhn"/>
  <p:tag name="ARTICULATE_SLIDE_THUMBNAIL_REFRESH" val="1"/>
  <p:tag name="ARTICULATE_SLIDE_COUNT" val="1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5016</TotalTime>
  <Words>669</Words>
  <Application>Microsoft Office PowerPoint</Application>
  <PresentationFormat>Widescreen</PresentationFormat>
  <Paragraphs>60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Century Gothic</vt:lpstr>
      <vt:lpstr>Wingdings 3</vt:lpstr>
      <vt:lpstr>Ion</vt:lpstr>
      <vt:lpstr>3GPP Conference  Live WEA Test</vt:lpstr>
      <vt:lpstr>PURPOSE</vt:lpstr>
      <vt:lpstr>OBJECTIVES</vt:lpstr>
      <vt:lpstr>Live Test Information</vt:lpstr>
      <vt:lpstr>Defined Alert Test Area</vt:lpstr>
      <vt:lpstr>What to Expect</vt:lpstr>
      <vt:lpstr>Before the Live Test</vt:lpstr>
      <vt:lpstr>iOS Opt-in Instructions</vt:lpstr>
      <vt:lpstr>Android Opt-in Instructions</vt:lpstr>
      <vt:lpstr>Survey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Conference  Live WEA Test</dc:title>
  <dc:creator>Ana Maria Penagos</dc:creator>
  <cp:lastModifiedBy>Ana Maria Penagos</cp:lastModifiedBy>
  <cp:revision>6</cp:revision>
  <dcterms:created xsi:type="dcterms:W3CDTF">2025-09-22T11:30:45Z</dcterms:created>
  <dcterms:modified xsi:type="dcterms:W3CDTF">2025-10-23T18:14:23Z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CDFC2B8B-B257-422E-9293-8167CD15D0E3</vt:lpwstr>
  </property>
  <property fmtid="{D5CDD505-2E9C-101B-9397-08002B2CF9AE}" pid="3" name="ArticulatePath">
    <vt:lpwstr>Presentation12</vt:lpwstr>
  </property>
</Properties>
</file>