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2"/>
  </p:notesMasterIdLst>
  <p:handoutMasterIdLst>
    <p:handoutMasterId r:id="rId23"/>
  </p:handoutMasterIdLst>
  <p:sldIdLst>
    <p:sldId id="341" r:id="rId2"/>
    <p:sldId id="874" r:id="rId3"/>
    <p:sldId id="867" r:id="rId4"/>
    <p:sldId id="925" r:id="rId5"/>
    <p:sldId id="887" r:id="rId6"/>
    <p:sldId id="811" r:id="rId7"/>
    <p:sldId id="809" r:id="rId8"/>
    <p:sldId id="808" r:id="rId9"/>
    <p:sldId id="810" r:id="rId10"/>
    <p:sldId id="914" r:id="rId11"/>
    <p:sldId id="928" r:id="rId12"/>
    <p:sldId id="918" r:id="rId13"/>
    <p:sldId id="321" r:id="rId14"/>
    <p:sldId id="322" r:id="rId15"/>
    <p:sldId id="323" r:id="rId16"/>
    <p:sldId id="930" r:id="rId17"/>
    <p:sldId id="340" r:id="rId18"/>
    <p:sldId id="917" r:id="rId19"/>
    <p:sldId id="929" r:id="rId20"/>
    <p:sldId id="926" r:id="rId21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1D254"/>
    <a:srgbClr val="FFFFFF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3216" autoAdjust="0"/>
  </p:normalViewPr>
  <p:slideViewPr>
    <p:cSldViewPr snapToGrid="0">
      <p:cViewPr varScale="1">
        <p:scale>
          <a:sx n="89" d="100"/>
          <a:sy n="89" d="100"/>
        </p:scale>
        <p:origin x="936" y="9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7441432B-18A2-4A32-A5E9-F8ACB60FD3B9}"/>
    <pc:docChg chg="custSel delSld modSld modMainMaster">
      <pc:chgData name="Olivier Genoud" userId="e3287607-b312-4221-8c8d-a6943b641987" providerId="ADAL" clId="{7441432B-18A2-4A32-A5E9-F8ACB60FD3B9}" dt="2025-03-04T10:27:08.518" v="148"/>
      <pc:docMkLst>
        <pc:docMk/>
      </pc:docMkLst>
      <pc:sldChg chg="modSp">
        <pc:chgData name="Olivier Genoud" userId="e3287607-b312-4221-8c8d-a6943b641987" providerId="ADAL" clId="{7441432B-18A2-4A32-A5E9-F8ACB60FD3B9}" dt="2025-03-04T10:27:08.518" v="148"/>
        <pc:sldMkLst>
          <pc:docMk/>
          <pc:sldMk cId="2875641359" sldId="917"/>
        </pc:sldMkLst>
      </pc:sldChg>
      <pc:sldChg chg="del">
        <pc:chgData name="Olivier Genoud" userId="e3287607-b312-4221-8c8d-a6943b641987" providerId="ADAL" clId="{7441432B-18A2-4A32-A5E9-F8ACB60FD3B9}" dt="2025-02-25T15:52:23.319" v="59" actId="47"/>
        <pc:sldMkLst>
          <pc:docMk/>
          <pc:sldMk cId="2509655333" sldId="921"/>
        </pc:sldMkLst>
      </pc:sld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</pc:sld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</pc:sldChg>
    </pc:docChg>
  </pc:docChgLst>
  <pc:docChgLst>
    <pc:chgData name="Olivier Genoud" userId="e3287607-b312-4221-8c8d-a6943b641987" providerId="ADAL" clId="{869BD61B-6F03-4F41-9F55-AC09B15875DC}"/>
    <pc:docChg chg="custSel modSld">
      <pc:chgData name="Olivier Genoud" userId="e3287607-b312-4221-8c8d-a6943b641987" providerId="ADAL" clId="{869BD61B-6F03-4F41-9F55-AC09B15875DC}" dt="2025-08-29T02:19:52.042" v="65" actId="6549"/>
      <pc:docMkLst>
        <pc:docMk/>
      </pc:docMkLst>
      <pc:sldChg chg="modSp mod">
        <pc:chgData name="Olivier Genoud" userId="e3287607-b312-4221-8c8d-a6943b641987" providerId="ADAL" clId="{869BD61B-6F03-4F41-9F55-AC09B15875DC}" dt="2025-08-29T02:13:26.345" v="54" actId="1392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869BD61B-6F03-4F41-9F55-AC09B15875DC}" dt="2025-08-29T02:19:32.230" v="58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869BD61B-6F03-4F41-9F55-AC09B15875DC}" dt="2025-08-29T02:19:52.042" v="65" actId="6549"/>
        <pc:sldMkLst>
          <pc:docMk/>
          <pc:sldMk cId="1701940600" sldId="877"/>
        </pc:sldMkLst>
      </pc:sldChg>
      <pc:sldChg chg="modSp mod">
        <pc:chgData name="Olivier Genoud" userId="e3287607-b312-4221-8c8d-a6943b641987" providerId="ADAL" clId="{869BD61B-6F03-4F41-9F55-AC09B15875DC}" dt="2025-08-29T02:19:46.455" v="63" actId="20577"/>
        <pc:sldMkLst>
          <pc:docMk/>
          <pc:sldMk cId="0" sldId="910"/>
        </pc:sldMkLst>
      </pc:sldChg>
      <pc:sldChg chg="modSp mod">
        <pc:chgData name="Olivier Genoud" userId="e3287607-b312-4221-8c8d-a6943b641987" providerId="ADAL" clId="{869BD61B-6F03-4F41-9F55-AC09B15875DC}" dt="2025-08-29T02:12:41.311" v="45" actId="13926"/>
        <pc:sldMkLst>
          <pc:docMk/>
          <pc:sldMk cId="0" sldId="914"/>
        </pc:sldMkLst>
      </pc:sldChg>
      <pc:sldChg chg="modSp mod">
        <pc:chgData name="Olivier Genoud" userId="e3287607-b312-4221-8c8d-a6943b641987" providerId="ADAL" clId="{869BD61B-6F03-4F41-9F55-AC09B15875DC}" dt="2025-08-29T02:12:26.960" v="43" actId="6549"/>
        <pc:sldMkLst>
          <pc:docMk/>
          <pc:sldMk cId="0" sldId="915"/>
        </pc:sldMkLst>
      </pc:sldChg>
      <pc:sldChg chg="modSp mod">
        <pc:chgData name="Olivier Genoud" userId="e3287607-b312-4221-8c8d-a6943b641987" providerId="ADAL" clId="{869BD61B-6F03-4F41-9F55-AC09B15875DC}" dt="2025-08-29T02:12:52.158" v="53" actId="6549"/>
        <pc:sldMkLst>
          <pc:docMk/>
          <pc:sldMk cId="0" sldId="918"/>
        </pc:sldMkLst>
      </pc:sldChg>
    </pc:docChg>
  </pc:docChgLst>
  <pc:docChgLst>
    <pc:chgData name="Olivier Genoud" userId="e3287607-b312-4221-8c8d-a6943b641987" providerId="ADAL" clId="{3073CD59-D5FC-4D82-8405-094F5EADD817}"/>
    <pc:docChg chg="custSel modSld">
      <pc:chgData name="Olivier Genoud" userId="e3287607-b312-4221-8c8d-a6943b641987" providerId="ADAL" clId="{3073CD59-D5FC-4D82-8405-094F5EADD817}" dt="2024-08-18T15:38:57.388" v="32" actId="478"/>
      <pc:docMkLst>
        <pc:docMk/>
      </pc:docMkLst>
    </pc:docChg>
  </pc:docChgLst>
  <pc:docChgLst>
    <pc:chgData name="Olivier Genoud" userId="e3287607-b312-4221-8c8d-a6943b641987" providerId="ADAL" clId="{70C3B32E-D3E5-4723-BC7D-DF10E155B128}"/>
    <pc:docChg chg="undo redo custSel modSld">
      <pc:chgData name="Olivier Genoud" userId="e3287607-b312-4221-8c8d-a6943b641987" providerId="ADAL" clId="{70C3B32E-D3E5-4723-BC7D-DF10E155B128}" dt="2024-08-18T15:35:08.878" v="1013" actId="13926"/>
      <pc:docMkLst>
        <pc:docMk/>
      </pc:docMkLst>
      <pc:sldChg chg="delSp mod">
        <pc:chgData name="Olivier Genoud" userId="e3287607-b312-4221-8c8d-a6943b641987" providerId="ADAL" clId="{70C3B32E-D3E5-4723-BC7D-DF10E155B128}" dt="2024-08-13T15:48:18.236" v="343" actId="478"/>
        <pc:sldMkLst>
          <pc:docMk/>
          <pc:sldMk cId="0" sldId="321"/>
        </pc:sldMkLst>
      </pc:sldChg>
      <pc:sldChg chg="delSp modSp mod">
        <pc:chgData name="Olivier Genoud" userId="e3287607-b312-4221-8c8d-a6943b641987" providerId="ADAL" clId="{70C3B32E-D3E5-4723-BC7D-DF10E155B128}" dt="2024-08-18T15:32:38.625" v="1012" actId="103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70C3B32E-D3E5-4723-BC7D-DF10E155B128}" dt="2024-08-18T15:35:08.878" v="1013" actId="13926"/>
        <pc:sldMkLst>
          <pc:docMk/>
          <pc:sldMk cId="0" sldId="323"/>
        </pc:sldMkLst>
      </pc:sldChg>
      <pc:sldChg chg="delSp modSp mod">
        <pc:chgData name="Olivier Genoud" userId="e3287607-b312-4221-8c8d-a6943b641987" providerId="ADAL" clId="{70C3B32E-D3E5-4723-BC7D-DF10E155B128}" dt="2024-08-18T15:29:17.564" v="987" actId="13926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70C3B32E-D3E5-4723-BC7D-DF10E155B128}" dt="2024-08-13T14:54:10.368" v="249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70C3B32E-D3E5-4723-BC7D-DF10E155B128}" dt="2024-08-18T15:27:42.863" v="974" actId="403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70C3B32E-D3E5-4723-BC7D-DF10E155B128}" dt="2024-08-18T15:28:36.554" v="983" actId="14734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70C3B32E-D3E5-4723-BC7D-DF10E155B128}" dt="2024-08-13T15:03:11.403" v="262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70C3B32E-D3E5-4723-BC7D-DF10E155B128}" dt="2024-08-18T15:25:41.357" v="972" actId="403"/>
        <pc:sldMkLst>
          <pc:docMk/>
          <pc:sldMk cId="781762355" sldId="887"/>
        </pc:sldMkLst>
      </pc:sldChg>
      <pc:sldChg chg="addSp delSp modSp mod">
        <pc:chgData name="Olivier Genoud" userId="e3287607-b312-4221-8c8d-a6943b641987" providerId="ADAL" clId="{70C3B32E-D3E5-4723-BC7D-DF10E155B128}" dt="2024-08-18T15:29:06.654" v="984" actId="478"/>
        <pc:sldMkLst>
          <pc:docMk/>
          <pc:sldMk cId="0" sldId="905"/>
        </pc:sldMkLst>
      </pc:sldChg>
      <pc:sldChg chg="delSp modSp mod">
        <pc:chgData name="Olivier Genoud" userId="e3287607-b312-4221-8c8d-a6943b641987" providerId="ADAL" clId="{70C3B32E-D3E5-4723-BC7D-DF10E155B128}" dt="2024-08-18T15:29:10.051" v="985" actId="478"/>
        <pc:sldMkLst>
          <pc:docMk/>
          <pc:sldMk cId="0" sldId="906"/>
        </pc:sldMkLst>
      </pc:sldChg>
      <pc:sldChg chg="delSp modSp mod">
        <pc:chgData name="Olivier Genoud" userId="e3287607-b312-4221-8c8d-a6943b641987" providerId="ADAL" clId="{70C3B32E-D3E5-4723-BC7D-DF10E155B128}" dt="2024-08-14T15:14:32.010" v="746" actId="1035"/>
        <pc:sldMkLst>
          <pc:docMk/>
          <pc:sldMk cId="1808939307" sldId="908"/>
        </pc:sldMkLst>
      </pc:sldChg>
      <pc:sldChg chg="modSp mod">
        <pc:chgData name="Olivier Genoud" userId="e3287607-b312-4221-8c8d-a6943b641987" providerId="ADAL" clId="{70C3B32E-D3E5-4723-BC7D-DF10E155B128}" dt="2024-08-13T11:39:24.097" v="106" actId="20577"/>
        <pc:sldMkLst>
          <pc:docMk/>
          <pc:sldMk cId="1474794172" sldId="909"/>
        </pc:sldMkLst>
      </pc:sldChg>
      <pc:sldChg chg="modSp mod">
        <pc:chgData name="Olivier Genoud" userId="e3287607-b312-4221-8c8d-a6943b641987" providerId="ADAL" clId="{70C3B32E-D3E5-4723-BC7D-DF10E155B128}" dt="2024-08-16T09:47:00.144" v="965" actId="207"/>
        <pc:sldMkLst>
          <pc:docMk/>
          <pc:sldMk cId="0" sldId="910"/>
        </pc:sldMkLst>
      </pc:sldChg>
    </pc:docChg>
  </pc:docChgLst>
  <pc:docChgLst>
    <pc:chgData name="Olivier Genoud" userId="e3287607-b312-4221-8c8d-a6943b641987" providerId="ADAL" clId="{F643D8C7-A2B4-4D27-9441-2BA295D01DFA}"/>
    <pc:docChg chg="undo custSel addSld delSld modSld">
      <pc:chgData name="Olivier Genoud" userId="e3287607-b312-4221-8c8d-a6943b641987" providerId="ADAL" clId="{F643D8C7-A2B4-4D27-9441-2BA295D01DFA}" dt="2023-08-15T13:38:26.045" v="386" actId="47"/>
      <pc:docMkLst>
        <pc:docMk/>
      </pc:docMkLst>
      <pc:sldChg chg="delSp modSp mod">
        <pc:chgData name="Olivier Genoud" userId="e3287607-b312-4221-8c8d-a6943b641987" providerId="ADAL" clId="{F643D8C7-A2B4-4D27-9441-2BA295D01DFA}" dt="2023-08-15T12:51:10.552" v="243" actId="478"/>
        <pc:sldMkLst>
          <pc:docMk/>
          <pc:sldMk cId="0" sldId="321"/>
        </pc:sldMkLst>
      </pc:sldChg>
      <pc:sldChg chg="modSp mod modNotesTx">
        <pc:chgData name="Olivier Genoud" userId="e3287607-b312-4221-8c8d-a6943b641987" providerId="ADAL" clId="{F643D8C7-A2B4-4D27-9441-2BA295D01DFA}" dt="2023-08-15T12:48:01.336" v="242" actId="6549"/>
        <pc:sldMkLst>
          <pc:docMk/>
          <pc:sldMk cId="0" sldId="322"/>
        </pc:sldMkLst>
      </pc:sldChg>
      <pc:sldChg chg="modSp mod">
        <pc:chgData name="Olivier Genoud" userId="e3287607-b312-4221-8c8d-a6943b641987" providerId="ADAL" clId="{F643D8C7-A2B4-4D27-9441-2BA295D01DFA}" dt="2023-08-15T13:38:16.045" v="385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F643D8C7-A2B4-4D27-9441-2BA295D01DFA}" dt="2023-08-15T10:13:46.032" v="110" actId="6549"/>
        <pc:sldMkLst>
          <pc:docMk/>
          <pc:sldMk cId="0" sldId="324"/>
        </pc:sldMkLst>
      </pc:sldChg>
      <pc:sldChg chg="modSp add del mod">
        <pc:chgData name="Olivier Genoud" userId="e3287607-b312-4221-8c8d-a6943b641987" providerId="ADAL" clId="{F643D8C7-A2B4-4D27-9441-2BA295D01DFA}" dt="2023-08-15T10:08:20.876" v="7" actId="47"/>
        <pc:sldMkLst>
          <pc:docMk/>
          <pc:sldMk cId="232022318" sldId="381"/>
        </pc:sldMkLst>
      </pc:sldChg>
      <pc:sldChg chg="modSp mod">
        <pc:chgData name="Olivier Genoud" userId="e3287607-b312-4221-8c8d-a6943b641987" providerId="ADAL" clId="{F643D8C7-A2B4-4D27-9441-2BA295D01DFA}" dt="2023-08-15T13:36:23.397" v="357" actId="6549"/>
        <pc:sldMkLst>
          <pc:docMk/>
          <pc:sldMk cId="0" sldId="808"/>
        </pc:sldMkLst>
      </pc:sldChg>
      <pc:sldChg chg="modSp mod">
        <pc:chgData name="Olivier Genoud" userId="e3287607-b312-4221-8c8d-a6943b641987" providerId="ADAL" clId="{F643D8C7-A2B4-4D27-9441-2BA295D01DFA}" dt="2023-08-15T13:36:12.411" v="348" actId="6549"/>
        <pc:sldMkLst>
          <pc:docMk/>
          <pc:sldMk cId="0" sldId="809"/>
        </pc:sldMkLst>
      </pc:sldChg>
      <pc:sldChg chg="modSp mod">
        <pc:chgData name="Olivier Genoud" userId="e3287607-b312-4221-8c8d-a6943b641987" providerId="ADAL" clId="{F643D8C7-A2B4-4D27-9441-2BA295D01DFA}" dt="2023-08-15T13:36:34.973" v="366" actId="6549"/>
        <pc:sldMkLst>
          <pc:docMk/>
          <pc:sldMk cId="0" sldId="810"/>
        </pc:sldMkLst>
      </pc:sldChg>
      <pc:sldChg chg="modSp mod">
        <pc:chgData name="Olivier Genoud" userId="e3287607-b312-4221-8c8d-a6943b641987" providerId="ADAL" clId="{F643D8C7-A2B4-4D27-9441-2BA295D01DFA}" dt="2023-08-15T13:35:59.397" v="339" actId="6549"/>
        <pc:sldMkLst>
          <pc:docMk/>
          <pc:sldMk cId="0" sldId="811"/>
        </pc:sldMkLst>
      </pc:sldChg>
      <pc:sldChg chg="modSp mod">
        <pc:chgData name="Olivier Genoud" userId="e3287607-b312-4221-8c8d-a6943b641987" providerId="ADAL" clId="{F643D8C7-A2B4-4D27-9441-2BA295D01DFA}" dt="2023-08-15T13:34:51.353" v="283" actId="6549"/>
        <pc:sldMkLst>
          <pc:docMk/>
          <pc:sldMk cId="3718173731" sldId="867"/>
        </pc:sldMkLst>
      </pc:sldChg>
      <pc:sldChg chg="addSp delSp modSp mod">
        <pc:chgData name="Olivier Genoud" userId="e3287607-b312-4221-8c8d-a6943b641987" providerId="ADAL" clId="{F643D8C7-A2B4-4D27-9441-2BA295D01DFA}" dt="2023-08-15T10:09:03.616" v="35" actId="478"/>
        <pc:sldMkLst>
          <pc:docMk/>
          <pc:sldMk cId="3269946048" sldId="885"/>
        </pc:sldMkLst>
      </pc:sldChg>
      <pc:sldChg chg="modSp mod">
        <pc:chgData name="Olivier Genoud" userId="e3287607-b312-4221-8c8d-a6943b641987" providerId="ADAL" clId="{F643D8C7-A2B4-4D27-9441-2BA295D01DFA}" dt="2023-08-15T13:36:47.973" v="367" actId="6549"/>
        <pc:sldMkLst>
          <pc:docMk/>
          <pc:sldMk cId="781762355" sldId="887"/>
        </pc:sldMkLst>
      </pc:sldChg>
      <pc:sldChg chg="modSp mod">
        <pc:chgData name="Olivier Genoud" userId="e3287607-b312-4221-8c8d-a6943b641987" providerId="ADAL" clId="{F643D8C7-A2B4-4D27-9441-2BA295D01DFA}" dt="2023-08-15T13:34:59.861" v="294" actId="6549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43D8C7-A2B4-4D27-9441-2BA295D01DFA}" dt="2023-08-15T11:24:03.028" v="237" actId="6549"/>
        <pc:sldMkLst>
          <pc:docMk/>
          <pc:sldMk cId="0" sldId="899"/>
        </pc:sldMkLst>
      </pc:sldChg>
      <pc:sldChg chg="modSp add del mod">
        <pc:chgData name="Olivier Genoud" userId="e3287607-b312-4221-8c8d-a6943b641987" providerId="ADAL" clId="{F643D8C7-A2B4-4D27-9441-2BA295D01DFA}" dt="2023-08-15T13:38:26.045" v="386" actId="47"/>
        <pc:sldMkLst>
          <pc:docMk/>
          <pc:sldMk cId="363165612" sldId="901"/>
        </pc:sldMkLst>
      </pc:sldChg>
    </pc:docChg>
  </pc:docChgLst>
  <pc:docChgLst>
    <pc:chgData name="Olivier Genoud" userId="e3287607-b312-4221-8c8d-a6943b641987" providerId="ADAL" clId="{27EF9AC2-93E5-4B0D-B9E5-3E47A73EED4A}"/>
    <pc:docChg chg="custSel modSld">
      <pc:chgData name="Olivier Genoud" userId="e3287607-b312-4221-8c8d-a6943b641987" providerId="ADAL" clId="{27EF9AC2-93E5-4B0D-B9E5-3E47A73EED4A}" dt="2023-11-10T16:39:19.983" v="394" actId="478"/>
      <pc:docMkLst>
        <pc:docMk/>
      </pc:docMkLst>
      <pc:sldChg chg="modSp mod">
        <pc:chgData name="Olivier Genoud" userId="e3287607-b312-4221-8c8d-a6943b641987" providerId="ADAL" clId="{27EF9AC2-93E5-4B0D-B9E5-3E47A73EED4A}" dt="2023-11-09T17:06:38.496" v="60" actId="1392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27EF9AC2-93E5-4B0D-B9E5-3E47A73EED4A}" dt="2023-11-10T16:33:42.633" v="341" actId="13926"/>
        <pc:sldMkLst>
          <pc:docMk/>
          <pc:sldMk cId="0" sldId="903"/>
        </pc:sldMkLst>
      </pc:sldChg>
    </pc:docChg>
  </pc:docChgLst>
  <pc:docChgLst>
    <pc:chgData name="Olivier Genoud" userId="e3287607-b312-4221-8c8d-a6943b641987" providerId="ADAL" clId="{723D9847-35F2-4C0A-AE3C-C37855C40831}"/>
    <pc:docChg chg="custSel modSld modMainMaster">
      <pc:chgData name="Olivier Genoud" userId="e3287607-b312-4221-8c8d-a6943b641987" providerId="ADAL" clId="{723D9847-35F2-4C0A-AE3C-C37855C40831}" dt="2024-03-28T14:57:25.154" v="117"/>
      <pc:docMkLst>
        <pc:docMk/>
      </pc:docMkLst>
      <pc:sldChg chg="modSp mod">
        <pc:chgData name="Olivier Genoud" userId="e3287607-b312-4221-8c8d-a6943b641987" providerId="ADAL" clId="{723D9847-35F2-4C0A-AE3C-C37855C40831}" dt="2024-03-28T14:52:39.377" v="2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723D9847-35F2-4C0A-AE3C-C37855C40831}" dt="2024-03-28T14:55:07.395" v="96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723D9847-35F2-4C0A-AE3C-C37855C40831}" dt="2024-03-28T14:56:49.825" v="114" actId="207"/>
        <pc:sldMkLst>
          <pc:docMk/>
          <pc:sldMk cId="0" sldId="905"/>
        </pc:sldMkLst>
      </pc:sldChg>
      <pc:sldChg chg="addSp modSp mod">
        <pc:chgData name="Olivier Genoud" userId="e3287607-b312-4221-8c8d-a6943b641987" providerId="ADAL" clId="{723D9847-35F2-4C0A-AE3C-C37855C40831}" dt="2024-03-28T14:57:25.154" v="117"/>
        <pc:sldMkLst>
          <pc:docMk/>
          <pc:sldMk cId="0" sldId="906"/>
        </pc:sldMkLst>
      </pc:sldChg>
      <pc:sldChg chg="addSp modSp">
        <pc:chgData name="Olivier Genoud" userId="e3287607-b312-4221-8c8d-a6943b641987" providerId="ADAL" clId="{723D9847-35F2-4C0A-AE3C-C37855C40831}" dt="2024-03-28T14:55:06.098" v="95"/>
        <pc:sldMkLst>
          <pc:docMk/>
          <pc:sldMk cId="1808939307" sldId="908"/>
        </pc:sldMkLst>
      </pc:sldChg>
      <pc:sldChg chg="addSp modSp">
        <pc:chgData name="Olivier Genoud" userId="e3287607-b312-4221-8c8d-a6943b641987" providerId="ADAL" clId="{723D9847-35F2-4C0A-AE3C-C37855C40831}" dt="2024-03-28T14:54:50.292" v="87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27CDAB57-B867-4688-837B-BF76B286FAFB}"/>
    <pc:docChg chg="undo custSel delSld modSld modMainMaster">
      <pc:chgData name="Olivier Genoud" userId="e3287607-b312-4221-8c8d-a6943b641987" providerId="ADAL" clId="{27CDAB57-B867-4688-837B-BF76B286FAFB}" dt="2025-05-30T13:02:27.205" v="141" actId="13926"/>
      <pc:docMkLst>
        <pc:docMk/>
      </pc:docMkLst>
      <pc:sldChg chg="modSp mod">
        <pc:chgData name="Olivier Genoud" userId="e3287607-b312-4221-8c8d-a6943b641987" providerId="ADAL" clId="{27CDAB57-B867-4688-837B-BF76B286FAFB}" dt="2025-05-30T13:01:49.049" v="133" actId="13926"/>
        <pc:sldMkLst>
          <pc:docMk/>
          <pc:sldMk cId="0" sldId="914"/>
        </pc:sldMkLst>
      </pc:sldChg>
      <pc:sldChg chg="modSp mod">
        <pc:chgData name="Olivier Genoud" userId="e3287607-b312-4221-8c8d-a6943b641987" providerId="ADAL" clId="{27CDAB57-B867-4688-837B-BF76B286FAFB}" dt="2025-05-30T13:02:27.205" v="141" actId="13926"/>
        <pc:sldMkLst>
          <pc:docMk/>
          <pc:sldMk cId="0" sldId="915"/>
        </pc:sldMkLst>
      </pc:sldChg>
      <pc:sldChg chg="modSp mod">
        <pc:chgData name="Olivier Genoud" userId="e3287607-b312-4221-8c8d-a6943b641987" providerId="ADAL" clId="{27CDAB57-B867-4688-837B-BF76B286FAFB}" dt="2025-05-30T13:01:00.622" v="132" actId="20577"/>
        <pc:sldMkLst>
          <pc:docMk/>
          <pc:sldMk cId="2880543571" sldId="921"/>
        </pc:sldMkLst>
      </pc:sldChg>
      <pc:sldChg chg="del">
        <pc:chgData name="Olivier Genoud" userId="e3287607-b312-4221-8c8d-a6943b641987" providerId="ADAL" clId="{27CDAB57-B867-4688-837B-BF76B286FAFB}" dt="2025-05-27T06:58:30.005" v="48" actId="47"/>
        <pc:sldMkLst>
          <pc:docMk/>
          <pc:sldMk cId="2509655333" sldId="925"/>
        </pc:sldMkLst>
      </pc:sldChg>
    </pc:docChg>
  </pc:docChgLst>
  <pc:docChgLst>
    <pc:chgData name="Olivier Genoud" userId="e3287607-b312-4221-8c8d-a6943b641987" providerId="ADAL" clId="{7161AF4A-5934-45C2-BCCF-3B8078A215BD}"/>
    <pc:docChg chg="undo custSel addSld delSld modSld modMainMaster">
      <pc:chgData name="Olivier Genoud" userId="e3287607-b312-4221-8c8d-a6943b641987" providerId="ADAL" clId="{7161AF4A-5934-45C2-BCCF-3B8078A215BD}" dt="2024-01-10T10:18:23.404" v="602" actId="13926"/>
      <pc:docMkLst>
        <pc:docMk/>
      </pc:docMkLst>
      <pc:sldChg chg="addSp delSp modSp">
        <pc:chgData name="Olivier Genoud" userId="e3287607-b312-4221-8c8d-a6943b641987" providerId="ADAL" clId="{7161AF4A-5934-45C2-BCCF-3B8078A215BD}" dt="2023-12-22T13:43:06.204" v="121"/>
        <pc:sldMkLst>
          <pc:docMk/>
          <pc:sldMk cId="0" sldId="340"/>
        </pc:sldMkLst>
      </pc:sldChg>
      <pc:sldChg chg="addSp modSp del">
        <pc:chgData name="Olivier Genoud" userId="e3287607-b312-4221-8c8d-a6943b641987" providerId="ADAL" clId="{7161AF4A-5934-45C2-BCCF-3B8078A215BD}" dt="2023-12-22T13:46:36.841" v="160" actId="47"/>
        <pc:sldMkLst>
          <pc:docMk/>
          <pc:sldMk cId="0" sldId="880"/>
        </pc:sldMkLst>
      </pc:sldChg>
      <pc:sldChg chg="addSp modSp">
        <pc:chgData name="Olivier Genoud" userId="e3287607-b312-4221-8c8d-a6943b641987" providerId="ADAL" clId="{7161AF4A-5934-45C2-BCCF-3B8078A215BD}" dt="2023-12-22T13:42:55.613" v="115"/>
        <pc:sldMkLst>
          <pc:docMk/>
          <pc:sldMk cId="0" sldId="898"/>
        </pc:sldMkLst>
      </pc:sldChg>
      <pc:sldChg chg="addSp modSp">
        <pc:chgData name="Olivier Genoud" userId="e3287607-b312-4221-8c8d-a6943b641987" providerId="ADAL" clId="{7161AF4A-5934-45C2-BCCF-3B8078A215BD}" dt="2023-12-22T13:42:40.976" v="106"/>
        <pc:sldMkLst>
          <pc:docMk/>
          <pc:sldMk cId="3113574571" sldId="901"/>
        </pc:sldMkLst>
      </pc:sldChg>
      <pc:sldChg chg="addSp modSp mod">
        <pc:chgData name="Olivier Genoud" userId="e3287607-b312-4221-8c8d-a6943b641987" providerId="ADAL" clId="{7161AF4A-5934-45C2-BCCF-3B8078A215BD}" dt="2024-01-09T09:14:30.298" v="318" actId="207"/>
        <pc:sldMkLst>
          <pc:docMk/>
          <pc:sldMk cId="0" sldId="902"/>
        </pc:sldMkLst>
      </pc:sldChg>
      <pc:sldChg chg="addSp modSp mod">
        <pc:chgData name="Olivier Genoud" userId="e3287607-b312-4221-8c8d-a6943b641987" providerId="ADAL" clId="{7161AF4A-5934-45C2-BCCF-3B8078A215BD}" dt="2024-01-09T10:03:55.686" v="368" actId="207"/>
        <pc:sldMkLst>
          <pc:docMk/>
          <pc:sldMk cId="0" sldId="903"/>
        </pc:sldMkLst>
      </pc:sldChg>
      <pc:sldChg chg="add">
        <pc:chgData name="Olivier Genoud" userId="e3287607-b312-4221-8c8d-a6943b641987" providerId="ADAL" clId="{7161AF4A-5934-45C2-BCCF-3B8078A215BD}" dt="2024-01-09T08:48:56.151" v="225"/>
        <pc:sldMkLst>
          <pc:docMk/>
          <pc:sldMk cId="1352056233" sldId="910"/>
        </pc:sldMkLst>
      </pc:sldChg>
    </pc:docChg>
  </pc:docChgLst>
  <pc:docChgLst>
    <pc:chgData name="Olivier Genoud" userId="e3287607-b312-4221-8c8d-a6943b641987" providerId="ADAL" clId="{0CA98A02-E8F0-4A44-A91C-268DC773DECF}"/>
    <pc:docChg chg="undo custSel modSld">
      <pc:chgData name="Olivier Genoud" userId="e3287607-b312-4221-8c8d-a6943b641987" providerId="ADAL" clId="{0CA98A02-E8F0-4A44-A91C-268DC773DECF}" dt="2024-11-15T14:34:22.998" v="21" actId="13926"/>
      <pc:docMkLst>
        <pc:docMk/>
      </pc:docMkLst>
    </pc:docChg>
  </pc:docChgLst>
  <pc:docChgLst>
    <pc:chgData name="Olivier Genoud" userId="e3287607-b312-4221-8c8d-a6943b641987" providerId="ADAL" clId="{736E85A3-E5AD-4F91-84A5-3216638F6164}"/>
    <pc:docChg chg="undo redo custSel addSld delSld modSld sldOrd modMainMaster">
      <pc:chgData name="Olivier Genoud" userId="e3287607-b312-4221-8c8d-a6943b641987" providerId="ADAL" clId="{736E85A3-E5AD-4F91-84A5-3216638F6164}" dt="2025-10-03T12:58:19.909" v="651" actId="47"/>
      <pc:docMkLst>
        <pc:docMk/>
      </pc:docMkLst>
      <pc:sldChg chg="addSp modSp">
        <pc:chgData name="Olivier Genoud" userId="e3287607-b312-4221-8c8d-a6943b641987" providerId="ADAL" clId="{736E85A3-E5AD-4F91-84A5-3216638F6164}" dt="2025-09-30T15:15:00.986" v="85"/>
        <pc:sldMkLst>
          <pc:docMk/>
          <pc:sldMk cId="0" sldId="910"/>
        </pc:sldMkLst>
      </pc:sldChg>
      <pc:sldChg chg="addSp modSp mod">
        <pc:chgData name="Olivier Genoud" userId="e3287607-b312-4221-8c8d-a6943b641987" providerId="ADAL" clId="{736E85A3-E5AD-4F91-84A5-3216638F6164}" dt="2025-10-03T08:56:12.505" v="215" actId="13926"/>
        <pc:sldMkLst>
          <pc:docMk/>
          <pc:sldMk cId="0" sldId="914"/>
        </pc:sldMkLst>
        <pc:graphicFrameChg chg="modGraphic">
          <ac:chgData name="Olivier Genoud" userId="e3287607-b312-4221-8c8d-a6943b641987" providerId="ADAL" clId="{736E85A3-E5AD-4F91-84A5-3216638F6164}" dt="2025-10-03T08:56:12.505" v="215" actId="13926"/>
          <ac:graphicFrameMkLst>
            <pc:docMk/>
            <pc:sldMk cId="0" sldId="914"/>
            <ac:graphicFrameMk id="8" creationId="{31C1D8F2-EFA5-4529-9079-E743F0086B69}"/>
          </ac:graphicFrameMkLst>
        </pc:graphicFrameChg>
      </pc:sldChg>
      <pc:sldChg chg="del">
        <pc:chgData name="Olivier Genoud" userId="e3287607-b312-4221-8c8d-a6943b641987" providerId="ADAL" clId="{736E85A3-E5AD-4F91-84A5-3216638F6164}" dt="2025-10-03T12:58:19.909" v="651" actId="47"/>
        <pc:sldMkLst>
          <pc:docMk/>
          <pc:sldMk cId="0" sldId="915"/>
        </pc:sldMkLst>
      </pc:sldChg>
      <pc:sldChg chg="addSp modSp">
        <pc:chgData name="Olivier Genoud" userId="e3287607-b312-4221-8c8d-a6943b641987" providerId="ADAL" clId="{736E85A3-E5AD-4F91-84A5-3216638F6164}" dt="2025-09-30T15:15:04.892" v="86"/>
        <pc:sldMkLst>
          <pc:docMk/>
          <pc:sldMk cId="2875641359" sldId="917"/>
        </pc:sldMkLst>
      </pc:sldChg>
      <pc:sldChg chg="addSp modSp">
        <pc:chgData name="Olivier Genoud" userId="e3287607-b312-4221-8c8d-a6943b641987" providerId="ADAL" clId="{736E85A3-E5AD-4F91-84A5-3216638F6164}" dt="2025-09-30T15:14:53.963" v="81"/>
        <pc:sldMkLst>
          <pc:docMk/>
          <pc:sldMk cId="0" sldId="918"/>
        </pc:sldMkLst>
      </pc:sldChg>
      <pc:sldChg chg="addSp modSp">
        <pc:chgData name="Olivier Genoud" userId="e3287607-b312-4221-8c8d-a6943b641987" providerId="ADAL" clId="{736E85A3-E5AD-4F91-84A5-3216638F6164}" dt="2025-09-30T15:14:37.965" v="72"/>
        <pc:sldMkLst>
          <pc:docMk/>
          <pc:sldMk cId="1113726564" sldId="920"/>
        </pc:sldMkLst>
      </pc:sldChg>
      <pc:sldChg chg="addSp delSp modSp mod ord">
        <pc:chgData name="Olivier Genoud" userId="e3287607-b312-4221-8c8d-a6943b641987" providerId="ADAL" clId="{736E85A3-E5AD-4F91-84A5-3216638F6164}" dt="2025-10-03T12:58:04.530" v="648"/>
        <pc:sldMkLst>
          <pc:docMk/>
          <pc:sldMk cId="2170088337" sldId="925"/>
        </pc:sldMkLst>
        <pc:spChg chg="mod">
          <ac:chgData name="Olivier Genoud" userId="e3287607-b312-4221-8c8d-a6943b641987" providerId="ADAL" clId="{736E85A3-E5AD-4F91-84A5-3216638F6164}" dt="2025-10-03T12:57:57.475" v="646" actId="207"/>
          <ac:spMkLst>
            <pc:docMk/>
            <pc:sldMk cId="2170088337" sldId="925"/>
            <ac:spMk id="5" creationId="{4923A791-7F74-5B04-78FB-92DF10E993C4}"/>
          </ac:spMkLst>
        </pc:spChg>
        <pc:spChg chg="mod">
          <ac:chgData name="Olivier Genoud" userId="e3287607-b312-4221-8c8d-a6943b641987" providerId="ADAL" clId="{736E85A3-E5AD-4F91-84A5-3216638F6164}" dt="2025-09-30T15:17:21.330" v="99" actId="6549"/>
          <ac:spMkLst>
            <pc:docMk/>
            <pc:sldMk cId="2170088337" sldId="925"/>
            <ac:spMk id="8194" creationId="{2974A89E-F86F-6B5B-D4F0-F35C6855B3BA}"/>
          </ac:spMkLst>
        </pc:spChg>
        <pc:spChg chg="mod">
          <ac:chgData name="Olivier Genoud" userId="e3287607-b312-4221-8c8d-a6943b641987" providerId="ADAL" clId="{736E85A3-E5AD-4F91-84A5-3216638F6164}" dt="2025-10-03T12:57:38.121" v="639" actId="207"/>
          <ac:spMkLst>
            <pc:docMk/>
            <pc:sldMk cId="2170088337" sldId="925"/>
            <ac:spMk id="8195" creationId="{96DCD990-DA86-4A54-EF42-E3D3BFC518D1}"/>
          </ac:spMkLst>
        </pc:spChg>
        <pc:spChg chg="mod">
          <ac:chgData name="Olivier Genoud" userId="e3287607-b312-4221-8c8d-a6943b641987" providerId="ADAL" clId="{736E85A3-E5AD-4F91-84A5-3216638F6164}" dt="2025-10-03T12:57:51.334" v="643" actId="207"/>
          <ac:spMkLst>
            <pc:docMk/>
            <pc:sldMk cId="2170088337" sldId="925"/>
            <ac:spMk id="8196" creationId="{448EA51A-F98F-2ABC-8B85-67E9522A0F4F}"/>
          </ac:spMkLst>
        </pc:spChg>
      </pc:sldChg>
      <pc:sldChg chg="add del">
        <pc:chgData name="Olivier Genoud" userId="e3287607-b312-4221-8c8d-a6943b641987" providerId="ADAL" clId="{736E85A3-E5AD-4F91-84A5-3216638F6164}" dt="2025-10-03T12:58:11.775" v="649" actId="47"/>
        <pc:sldMkLst>
          <pc:docMk/>
          <pc:sldMk cId="2848755523" sldId="926"/>
        </pc:sldMkLst>
      </pc:sldChg>
      <pc:sldChg chg="add del">
        <pc:chgData name="Olivier Genoud" userId="e3287607-b312-4221-8c8d-a6943b641987" providerId="ADAL" clId="{736E85A3-E5AD-4F91-84A5-3216638F6164}" dt="2025-10-03T12:58:18.904" v="650" actId="47"/>
        <pc:sldMkLst>
          <pc:docMk/>
          <pc:sldMk cId="2699378694" sldId="927"/>
        </pc:sldMkLst>
      </pc:sldChg>
      <pc:sldChg chg="modSp add mod ord">
        <pc:chgData name="Olivier Genoud" userId="e3287607-b312-4221-8c8d-a6943b641987" providerId="ADAL" clId="{736E85A3-E5AD-4F91-84A5-3216638F6164}" dt="2025-10-03T12:33:56.373" v="397" actId="13926"/>
        <pc:sldMkLst>
          <pc:docMk/>
          <pc:sldMk cId="1608730718" sldId="928"/>
        </pc:sldMkLst>
        <pc:graphicFrameChg chg="mod modGraphic">
          <ac:chgData name="Olivier Genoud" userId="e3287607-b312-4221-8c8d-a6943b641987" providerId="ADAL" clId="{736E85A3-E5AD-4F91-84A5-3216638F6164}" dt="2025-10-03T12:33:56.373" v="397" actId="13926"/>
          <ac:graphicFrameMkLst>
            <pc:docMk/>
            <pc:sldMk cId="1608730718" sldId="928"/>
            <ac:graphicFrameMk id="8" creationId="{C167E829-7F92-EEF5-F098-2F28EE614A2D}"/>
          </ac:graphicFrameMkLst>
        </pc:graphicFrameChg>
      </pc:sldChg>
    </pc:docChg>
  </pc:docChgLst>
  <pc:docChgLst>
    <pc:chgData name="Olivier Genoud" userId="e3287607-b312-4221-8c8d-a6943b641987" providerId="ADAL" clId="{39123242-9B01-460E-88D4-21574DB0D805}"/>
    <pc:docChg chg="modMainMaster">
      <pc:chgData name="Olivier Genoud" userId="e3287607-b312-4221-8c8d-a6943b641987" providerId="ADAL" clId="{39123242-9B01-460E-88D4-21574DB0D805}" dt="2024-05-03T12:36:09.241" v="7" actId="6549"/>
      <pc:docMkLst>
        <pc:docMk/>
      </pc:docMkLst>
      <pc:sldMasterChg chg="modSp mod">
        <pc:chgData name="Olivier Genoud" userId="e3287607-b312-4221-8c8d-a6943b641987" providerId="ADAL" clId="{39123242-9B01-460E-88D4-21574DB0D805}" dt="2024-05-03T12:36:09.241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7CF06EFC-A060-4D94-BD4E-FC158F6318CB}"/>
    <pc:docChg chg="undo custSel addSld delSld modSld modMainMaster">
      <pc:chgData name="Olivier Genoud" userId="e3287607-b312-4221-8c8d-a6943b641987" providerId="ADAL" clId="{7CF06EFC-A060-4D94-BD4E-FC158F6318CB}" dt="2023-11-17T17:23:13.427" v="200" actId="1035"/>
      <pc:docMkLst>
        <pc:docMk/>
      </pc:docMkLst>
      <pc:sldChg chg="modSp mod">
        <pc:chgData name="Olivier Genoud" userId="e3287607-b312-4221-8c8d-a6943b641987" providerId="ADAL" clId="{7CF06EFC-A060-4D94-BD4E-FC158F6318CB}" dt="2023-11-17T17:20:54.474" v="199" actId="20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7CF06EFC-A060-4D94-BD4E-FC158F6318CB}" dt="2023-11-17T12:56:04.780" v="74" actId="113"/>
        <pc:sldMkLst>
          <pc:docMk/>
          <pc:sldMk cId="3269946048" sldId="885"/>
        </pc:sldMkLst>
      </pc:sldChg>
      <pc:sldChg chg="add del">
        <pc:chgData name="Olivier Genoud" userId="e3287607-b312-4221-8c8d-a6943b641987" providerId="ADAL" clId="{7CF06EFC-A060-4D94-BD4E-FC158F6318CB}" dt="2023-11-17T13:02:33.381" v="77" actId="4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7CF06EFC-A060-4D94-BD4E-FC158F6318CB}" dt="2023-11-17T15:16:44.368" v="142" actId="207"/>
        <pc:sldMkLst>
          <pc:docMk/>
          <pc:sldMk cId="0" sldId="902"/>
        </pc:sldMkLst>
      </pc:sldChg>
      <pc:sldChg chg="modSp mod">
        <pc:chgData name="Olivier Genoud" userId="e3287607-b312-4221-8c8d-a6943b641987" providerId="ADAL" clId="{7CF06EFC-A060-4D94-BD4E-FC158F6318CB}" dt="2023-11-17T15:40:52.765" v="191" actId="207"/>
        <pc:sldMkLst>
          <pc:docMk/>
          <pc:sldMk cId="0" sldId="903"/>
        </pc:sldMkLst>
      </pc:sldChg>
      <pc:sldChg chg="modSp mod">
        <pc:chgData name="Olivier Genoud" userId="e3287607-b312-4221-8c8d-a6943b641987" providerId="ADAL" clId="{7CF06EFC-A060-4D94-BD4E-FC158F6318CB}" dt="2023-11-17T15:41:16.246" v="198" actId="207"/>
        <pc:sldMkLst>
          <pc:docMk/>
          <pc:sldMk cId="0" sldId="905"/>
        </pc:sldMkLst>
      </pc:sldChg>
      <pc:sldChg chg="modSp mod">
        <pc:chgData name="Olivier Genoud" userId="e3287607-b312-4221-8c8d-a6943b641987" providerId="ADAL" clId="{7CF06EFC-A060-4D94-BD4E-FC158F6318CB}" dt="2023-11-17T17:23:13.427" v="200" actId="1035"/>
        <pc:sldMkLst>
          <pc:docMk/>
          <pc:sldMk cId="0" sldId="906"/>
        </pc:sldMkLst>
      </pc:sldChg>
      <pc:sldChg chg="add">
        <pc:chgData name="Olivier Genoud" userId="e3287607-b312-4221-8c8d-a6943b641987" providerId="ADAL" clId="{7CF06EFC-A060-4D94-BD4E-FC158F6318CB}" dt="2023-11-17T13:02:30.760" v="76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7CF06EFC-A060-4D94-BD4E-FC158F6318CB}" dt="2023-11-14T11:42:37.319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C6955B83-3748-4FEA-98AB-EE9B8D55E337}"/>
    <pc:docChg chg="undo redo custSel addSld delSld modSld sldOrd modMainMaster">
      <pc:chgData name="Olivier Genoud" userId="e3287607-b312-4221-8c8d-a6943b641987" providerId="ADAL" clId="{C6955B83-3748-4FEA-98AB-EE9B8D55E337}" dt="2025-05-15T12:17:27.422" v="2010" actId="6549"/>
      <pc:docMkLst>
        <pc:docMk/>
      </pc:docMkLst>
      <pc:sldChg chg="delSp modSp mod">
        <pc:chgData name="Olivier Genoud" userId="e3287607-b312-4221-8c8d-a6943b641987" providerId="ADAL" clId="{C6955B83-3748-4FEA-98AB-EE9B8D55E337}" dt="2025-05-15T12:17:16.648" v="2004" actId="20577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C6955B83-3748-4FEA-98AB-EE9B8D55E337}" dt="2025-05-15T12:17:20.311" v="2006" actId="6549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C6955B83-3748-4FEA-98AB-EE9B8D55E337}" dt="2025-05-15T12:17:12.994" v="2002" actId="6549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C6955B83-3748-4FEA-98AB-EE9B8D55E337}" dt="2025-05-15T12:17:23.130" v="2008" actId="6549"/>
        <pc:sldMkLst>
          <pc:docMk/>
          <pc:sldMk cId="0" sldId="811"/>
        </pc:sldMkLst>
      </pc:sldChg>
      <pc:sldChg chg="modSp add mod">
        <pc:chgData name="Olivier Genoud" userId="e3287607-b312-4221-8c8d-a6943b641987" providerId="ADAL" clId="{C6955B83-3748-4FEA-98AB-EE9B8D55E337}" dt="2025-05-15T09:30:04.796" v="1984" actId="2057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C6955B83-3748-4FEA-98AB-EE9B8D55E337}" dt="2025-05-14T10:08:36.662" v="1263" actId="14"/>
        <pc:sldMkLst>
          <pc:docMk/>
          <pc:sldMk cId="3718173731" sldId="867"/>
        </pc:sldMkLst>
      </pc:sldChg>
      <pc:sldChg chg="modSp add mod">
        <pc:chgData name="Olivier Genoud" userId="e3287607-b312-4221-8c8d-a6943b641987" providerId="ADAL" clId="{C6955B83-3748-4FEA-98AB-EE9B8D55E337}" dt="2025-05-15T12:17:27.422" v="2010" actId="6549"/>
        <pc:sldMkLst>
          <pc:docMk/>
          <pc:sldMk cId="781762355" sldId="887"/>
        </pc:sldMkLst>
      </pc:sldChg>
      <pc:sldChg chg="delSp modSp mod">
        <pc:chgData name="Olivier Genoud" userId="e3287607-b312-4221-8c8d-a6943b641987" providerId="ADAL" clId="{C6955B83-3748-4FEA-98AB-EE9B8D55E337}" dt="2025-05-14T13:05:10.943" v="1441" actId="478"/>
        <pc:sldMkLst>
          <pc:docMk/>
          <pc:sldMk cId="0" sldId="914"/>
        </pc:sldMkLst>
      </pc:sldChg>
      <pc:sldChg chg="delSp modSp mod">
        <pc:chgData name="Olivier Genoud" userId="e3287607-b312-4221-8c8d-a6943b641987" providerId="ADAL" clId="{C6955B83-3748-4FEA-98AB-EE9B8D55E337}" dt="2025-05-15T12:10:35.171" v="1993" actId="478"/>
        <pc:sldMkLst>
          <pc:docMk/>
          <pc:sldMk cId="0" sldId="915"/>
        </pc:sldMkLst>
      </pc:sldChg>
      <pc:sldChg chg="delSp modSp mod">
        <pc:chgData name="Olivier Genoud" userId="e3287607-b312-4221-8c8d-a6943b641987" providerId="ADAL" clId="{C6955B83-3748-4FEA-98AB-EE9B8D55E337}" dt="2025-05-14T08:26:18.767" v="11" actId="478"/>
        <pc:sldMkLst>
          <pc:docMk/>
          <pc:sldMk cId="2875641359" sldId="917"/>
        </pc:sldMkLst>
      </pc:sldChg>
      <pc:sldChg chg="delSp modSp mod">
        <pc:chgData name="Olivier Genoud" userId="e3287607-b312-4221-8c8d-a6943b641987" providerId="ADAL" clId="{C6955B83-3748-4FEA-98AB-EE9B8D55E337}" dt="2025-05-15T12:10:39.564" v="1994" actId="478"/>
        <pc:sldMkLst>
          <pc:docMk/>
          <pc:sldMk cId="0" sldId="918"/>
        </pc:sldMkLst>
      </pc:sldChg>
      <pc:sldChg chg="delSp modSp mod ord">
        <pc:chgData name="Olivier Genoud" userId="e3287607-b312-4221-8c8d-a6943b641987" providerId="ADAL" clId="{C6955B83-3748-4FEA-98AB-EE9B8D55E337}" dt="2025-05-14T10:09:45.723" v="1289" actId="478"/>
        <pc:sldMkLst>
          <pc:docMk/>
          <pc:sldMk cId="1113726564" sldId="920"/>
        </pc:sldMkLst>
      </pc:sldChg>
      <pc:sldChg chg="add del">
        <pc:chgData name="Olivier Genoud" userId="e3287607-b312-4221-8c8d-a6943b641987" providerId="ADAL" clId="{C6955B83-3748-4FEA-98AB-EE9B8D55E337}" dt="2025-05-14T10:10:15.212" v="1291" actId="47"/>
        <pc:sldMkLst>
          <pc:docMk/>
          <pc:sldMk cId="4202593214" sldId="922"/>
        </pc:sldMkLst>
      </pc:sldChg>
      <pc:sldChg chg="add del">
        <pc:chgData name="Olivier Genoud" userId="e3287607-b312-4221-8c8d-a6943b641987" providerId="ADAL" clId="{C6955B83-3748-4FEA-98AB-EE9B8D55E337}" dt="2025-05-14T10:10:16.584" v="1292" actId="47"/>
        <pc:sldMkLst>
          <pc:docMk/>
          <pc:sldMk cId="2276012951" sldId="923"/>
        </pc:sldMkLst>
      </pc:sldChg>
      <pc:sldChg chg="delSp modSp add mod">
        <pc:chgData name="Olivier Genoud" userId="e3287607-b312-4221-8c8d-a6943b641987" providerId="ADAL" clId="{C6955B83-3748-4FEA-98AB-EE9B8D55E337}" dt="2025-05-14T10:10:10.155" v="1290" actId="478"/>
        <pc:sldMkLst>
          <pc:docMk/>
          <pc:sldMk cId="1481362235" sldId="924"/>
        </pc:sldMkLst>
      </pc:sldChg>
      <pc:sldMasterChg chg="modSp mod">
        <pc:chgData name="Olivier Genoud" userId="e3287607-b312-4221-8c8d-a6943b641987" providerId="ADAL" clId="{C6955B83-3748-4FEA-98AB-EE9B8D55E337}" dt="2025-05-14T08:21:12.472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3E9DAFC3-05F1-45D8-A62E-AA71924ED427}"/>
    <pc:docChg chg="undo custSel addSld modSld modMainMaster">
      <pc:chgData name="Olivier Genoud" userId="e3287607-b312-4221-8c8d-a6943b641987" providerId="ADAL" clId="{3E9DAFC3-05F1-45D8-A62E-AA71924ED427}" dt="2024-08-23T07:32:04.487" v="315"/>
      <pc:docMkLst>
        <pc:docMk/>
      </pc:docMkLst>
      <pc:sldChg chg="addSp delSp modSp add mod">
        <pc:chgData name="Olivier Genoud" userId="e3287607-b312-4221-8c8d-a6943b641987" providerId="ADAL" clId="{3E9DAFC3-05F1-45D8-A62E-AA71924ED427}" dt="2024-08-23T07:18:47.305" v="290" actId="6549"/>
        <pc:sldMkLst>
          <pc:docMk/>
          <pc:sldMk cId="1701940600" sldId="877"/>
        </pc:sldMkLst>
      </pc:sldChg>
      <pc:sldChg chg="addSp delSp modSp mod">
        <pc:chgData name="Olivier Genoud" userId="e3287607-b312-4221-8c8d-a6943b641987" providerId="ADAL" clId="{3E9DAFC3-05F1-45D8-A62E-AA71924ED427}" dt="2024-08-23T07:17:37.188" v="287" actId="20577"/>
        <pc:sldMkLst>
          <pc:docMk/>
          <pc:sldMk cId="0" sldId="910"/>
        </pc:sldMkLst>
      </pc:sldChg>
      <pc:sldChg chg="addSp delSp modSp add mod">
        <pc:chgData name="Olivier Genoud" userId="e3287607-b312-4221-8c8d-a6943b641987" providerId="ADAL" clId="{3E9DAFC3-05F1-45D8-A62E-AA71924ED427}" dt="2024-08-23T05:46:50.593" v="162" actId="13926"/>
        <pc:sldMkLst>
          <pc:docMk/>
          <pc:sldMk cId="2509655333" sldId="911"/>
        </pc:sldMkLst>
      </pc:sldChg>
    </pc:docChg>
  </pc:docChgLst>
  <pc:docChgLst>
    <pc:chgData name="Olivier Genoud" userId="e3287607-b312-4221-8c8d-a6943b641987" providerId="ADAL" clId="{45644058-7C03-432C-8502-3BAF374BC1ED}"/>
    <pc:docChg chg="modMainMaster">
      <pc:chgData name="Olivier Genoud" userId="e3287607-b312-4221-8c8d-a6943b641987" providerId="ADAL" clId="{45644058-7C03-432C-8502-3BAF374BC1ED}" dt="2023-11-17T18:58:12.755" v="5" actId="6549"/>
      <pc:docMkLst>
        <pc:docMk/>
      </pc:docMkLst>
      <pc:sldMasterChg chg="modSp mod">
        <pc:chgData name="Olivier Genoud" userId="e3287607-b312-4221-8c8d-a6943b641987" providerId="ADAL" clId="{45644058-7C03-432C-8502-3BAF374BC1ED}" dt="2023-11-17T18:58:12.755" v="5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70798DDA-15B4-41C6-B549-998C4B5D9D92}"/>
    <pc:docChg chg="custSel delSld modSld modMainMaster">
      <pc:chgData name="Olivier Genoud" userId="e3287607-b312-4221-8c8d-a6943b641987" providerId="ADAL" clId="{70798DDA-15B4-41C6-B549-998C4B5D9D92}" dt="2024-06-06T13:50:37.620" v="146" actId="478"/>
      <pc:docMkLst>
        <pc:docMk/>
      </pc:docMkLst>
      <pc:sldChg chg="del">
        <pc:chgData name="Olivier Genoud" userId="e3287607-b312-4221-8c8d-a6943b641987" providerId="ADAL" clId="{70798DDA-15B4-41C6-B549-998C4B5D9D92}" dt="2024-05-31T13:12:50.869" v="56" actId="47"/>
        <pc:sldMkLst>
          <pc:docMk/>
          <pc:sldMk cId="2509655333" sldId="910"/>
        </pc:sldMkLst>
      </pc:sldChg>
    </pc:docChg>
  </pc:docChgLst>
  <pc:docChgLst>
    <pc:chgData name="Olivier Genoud" userId="e3287607-b312-4221-8c8d-a6943b641987" providerId="ADAL" clId="{5050F960-DBDA-43B3-8F09-D7738697A157}"/>
    <pc:docChg chg="undo custSel addSld delSld modSld sldOrd modMainMaster">
      <pc:chgData name="Olivier Genoud" userId="e3287607-b312-4221-8c8d-a6943b641987" providerId="ADAL" clId="{5050F960-DBDA-43B3-8F09-D7738697A157}" dt="2023-11-09T13:25:29.431" v="1620" actId="6549"/>
      <pc:docMkLst>
        <pc:docMk/>
      </pc:docMkLst>
      <pc:sldChg chg="addSp modSp add mod">
        <pc:chgData name="Olivier Genoud" userId="e3287607-b312-4221-8c8d-a6943b641987" providerId="ADAL" clId="{5050F960-DBDA-43B3-8F09-D7738697A157}" dt="2023-11-08T09:55:09.593" v="1546" actId="13926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5050F960-DBDA-43B3-8F09-D7738697A157}" dt="2023-11-07T09:59:04.520" v="166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5050F960-DBDA-43B3-8F09-D7738697A157}" dt="2023-11-07T10:24:33.272" v="328" actId="2165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5050F960-DBDA-43B3-8F09-D7738697A157}" dt="2023-11-07T10:25:16.917" v="380" actId="1036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5050F960-DBDA-43B3-8F09-D7738697A157}" dt="2023-11-07T12:15:36.732" v="555" actId="6549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5050F960-DBDA-43B3-8F09-D7738697A157}" dt="2023-11-07T14:48:54.125" v="1377" actId="14100"/>
        <pc:sldMkLst>
          <pc:docMk/>
          <pc:sldMk cId="3718173731" sldId="867"/>
        </pc:sldMkLst>
      </pc:sldChg>
      <pc:sldChg chg="delSp modSp mod">
        <pc:chgData name="Olivier Genoud" userId="e3287607-b312-4221-8c8d-a6943b641987" providerId="ADAL" clId="{5050F960-DBDA-43B3-8F09-D7738697A157}" dt="2023-11-07T12:07:35.805" v="479" actId="478"/>
        <pc:sldMkLst>
          <pc:docMk/>
          <pc:sldMk cId="0" sldId="880"/>
        </pc:sldMkLst>
      </pc:sldChg>
      <pc:sldChg chg="delSp modSp mod">
        <pc:chgData name="Olivier Genoud" userId="e3287607-b312-4221-8c8d-a6943b641987" providerId="ADAL" clId="{5050F960-DBDA-43B3-8F09-D7738697A157}" dt="2023-11-07T12:03:52.460" v="475" actId="113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5050F960-DBDA-43B3-8F09-D7738697A157}" dt="2023-11-07T12:14:11.198" v="550" actId="2165"/>
        <pc:sldMkLst>
          <pc:docMk/>
          <pc:sldMk cId="781762355" sldId="887"/>
        </pc:sldMkLst>
      </pc:sldChg>
      <pc:sldChg chg="delSp mod">
        <pc:chgData name="Olivier Genoud" userId="e3287607-b312-4221-8c8d-a6943b641987" providerId="ADAL" clId="{5050F960-DBDA-43B3-8F09-D7738697A157}" dt="2023-11-07T10:25:55.701" v="381" actId="478"/>
        <pc:sldMkLst>
          <pc:docMk/>
          <pc:sldMk cId="0" sldId="898"/>
        </pc:sldMkLst>
      </pc:sldChg>
      <pc:sldChg chg="delSp modSp mod ord">
        <pc:chgData name="Olivier Genoud" userId="e3287607-b312-4221-8c8d-a6943b641987" providerId="ADAL" clId="{5050F960-DBDA-43B3-8F09-D7738697A157}" dt="2023-11-07T14:49:46.799" v="1398" actId="20577"/>
        <pc:sldMkLst>
          <pc:docMk/>
          <pc:sldMk cId="3113574571" sldId="901"/>
        </pc:sldMkLst>
      </pc:sldChg>
      <pc:sldChg chg="modSp mod">
        <pc:chgData name="Olivier Genoud" userId="e3287607-b312-4221-8c8d-a6943b641987" providerId="ADAL" clId="{5050F960-DBDA-43B3-8F09-D7738697A157}" dt="2023-11-08T10:06:00.257" v="1571" actId="1392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5050F960-DBDA-43B3-8F09-D7738697A157}" dt="2023-11-09T10:04:59.735" v="1606" actId="20577"/>
        <pc:sldMkLst>
          <pc:docMk/>
          <pc:sldMk cId="0" sldId="903"/>
        </pc:sldMkLst>
      </pc:sldChg>
      <pc:sldChg chg="modSp mod">
        <pc:chgData name="Olivier Genoud" userId="e3287607-b312-4221-8c8d-a6943b641987" providerId="ADAL" clId="{5050F960-DBDA-43B3-8F09-D7738697A157}" dt="2023-11-09T13:25:29.431" v="1620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5050F960-DBDA-43B3-8F09-D7738697A157}" dt="2023-11-09T13:15:13.177" v="1615" actId="20577"/>
        <pc:sldMkLst>
          <pc:docMk/>
          <pc:sldMk cId="0" sldId="906"/>
        </pc:sldMkLst>
      </pc:sldChg>
      <pc:sldChg chg="del">
        <pc:chgData name="Olivier Genoud" userId="e3287607-b312-4221-8c8d-a6943b641987" providerId="ADAL" clId="{5050F960-DBDA-43B3-8F09-D7738697A157}" dt="2023-11-07T12:12:37.878" v="542" actId="47"/>
        <pc:sldMkLst>
          <pc:docMk/>
          <pc:sldMk cId="0" sldId="907"/>
        </pc:sldMkLst>
      </pc:sldChg>
      <pc:sldChg chg="addSp delSp modSp mod">
        <pc:chgData name="Olivier Genoud" userId="e3287607-b312-4221-8c8d-a6943b641987" providerId="ADAL" clId="{5050F960-DBDA-43B3-8F09-D7738697A157}" dt="2023-11-07T12:06:42.271" v="477" actId="207"/>
        <pc:sldMkLst>
          <pc:docMk/>
          <pc:sldMk cId="1808939307" sldId="908"/>
        </pc:sldMkLst>
      </pc:sldChg>
      <pc:sldChg chg="add del">
        <pc:chgData name="Olivier Genoud" userId="e3287607-b312-4221-8c8d-a6943b641987" providerId="ADAL" clId="{5050F960-DBDA-43B3-8F09-D7738697A157}" dt="2023-11-07T14:50:05.195" v="1399" actId="47"/>
        <pc:sldMkLst>
          <pc:docMk/>
          <pc:sldMk cId="2206519701" sldId="910"/>
        </pc:sldMkLst>
      </pc:sldChg>
      <pc:sldChg chg="add del">
        <pc:chgData name="Olivier Genoud" userId="e3287607-b312-4221-8c8d-a6943b641987" providerId="ADAL" clId="{5050F960-DBDA-43B3-8F09-D7738697A157}" dt="2023-11-07T14:50:06.840" v="1400" actId="47"/>
        <pc:sldMkLst>
          <pc:docMk/>
          <pc:sldMk cId="2436118415" sldId="911"/>
        </pc:sldMkLst>
      </pc:sldChg>
    </pc:docChg>
  </pc:docChgLst>
  <pc:docChgLst>
    <pc:chgData name="Olivier Genoud" userId="e3287607-b312-4221-8c8d-a6943b641987" providerId="ADAL" clId="{7A9CDB80-A15F-458E-A61B-D557F9F10726}"/>
    <pc:docChg chg="custSel delSld modSld modMainMaster">
      <pc:chgData name="Olivier Genoud" userId="e3287607-b312-4221-8c8d-a6943b641987" providerId="ADAL" clId="{7A9CDB80-A15F-458E-A61B-D557F9F10726}" dt="2025-09-10T07:43:26.094" v="382" actId="403"/>
      <pc:docMkLst>
        <pc:docMk/>
      </pc:docMkLst>
      <pc:sldChg chg="addSp delSp modSp mod">
        <pc:chgData name="Olivier Genoud" userId="e3287607-b312-4221-8c8d-a6943b641987" providerId="ADAL" clId="{7A9CDB80-A15F-458E-A61B-D557F9F10726}" dt="2025-09-10T07:43:26.094" v="382" actId="403"/>
        <pc:sldMkLst>
          <pc:docMk/>
          <pc:sldMk cId="0" sldId="910"/>
        </pc:sldMkLst>
      </pc:sldChg>
      <pc:sldChg chg="modSp mod">
        <pc:chgData name="Olivier Genoud" userId="e3287607-b312-4221-8c8d-a6943b641987" providerId="ADAL" clId="{7A9CDB80-A15F-458E-A61B-D557F9F10726}" dt="2025-09-05T09:27:22.537" v="381" actId="20577"/>
        <pc:sldMkLst>
          <pc:docMk/>
          <pc:sldMk cId="1113726564" sldId="920"/>
        </pc:sldMkLst>
      </pc:sldChg>
      <pc:sldChg chg="del">
        <pc:chgData name="Olivier Genoud" userId="e3287607-b312-4221-8c8d-a6943b641987" providerId="ADAL" clId="{7A9CDB80-A15F-458E-A61B-D557F9F10726}" dt="2025-08-29T05:22:20.474" v="61" actId="47"/>
        <pc:sldMkLst>
          <pc:docMk/>
          <pc:sldMk cId="2509655333" sldId="926"/>
        </pc:sldMkLst>
      </pc:sldChg>
    </pc:docChg>
  </pc:docChgLst>
  <pc:docChgLst>
    <pc:chgData name="Olivier Genoud" userId="e3287607-b312-4221-8c8d-a6943b641987" providerId="ADAL" clId="{2644A3FD-5541-4B10-9C16-9F96C7F87F3B}"/>
    <pc:docChg chg="undo custSel addSld delSld modSld sldOrd modMainMaster">
      <pc:chgData name="Olivier Genoud" userId="e3287607-b312-4221-8c8d-a6943b641987" providerId="ADAL" clId="{2644A3FD-5541-4B10-9C16-9F96C7F87F3B}" dt="2025-02-05T10:56:30.881" v="822" actId="478"/>
      <pc:docMkLst>
        <pc:docMk/>
      </pc:docMkLst>
      <pc:sldChg chg="addSp delSp modSp mod ord">
        <pc:chgData name="Olivier Genoud" userId="e3287607-b312-4221-8c8d-a6943b641987" providerId="ADAL" clId="{2644A3FD-5541-4B10-9C16-9F96C7F87F3B}" dt="2025-01-09T08:34:33.478" v="384"/>
        <pc:sldMkLst>
          <pc:docMk/>
          <pc:sldMk cId="1474794172" sldId="909"/>
        </pc:sldMkLst>
      </pc:sldChg>
      <pc:sldChg chg="addSp modSp mod">
        <pc:chgData name="Olivier Genoud" userId="e3287607-b312-4221-8c8d-a6943b641987" providerId="ADAL" clId="{2644A3FD-5541-4B10-9C16-9F96C7F87F3B}" dt="2025-01-13T14:39:30.986" v="677" actId="13926"/>
        <pc:sldMkLst>
          <pc:docMk/>
          <pc:sldMk cId="0" sldId="911"/>
        </pc:sldMkLst>
      </pc:sldChg>
      <pc:sldChg chg="addSp modSp mod">
        <pc:chgData name="Olivier Genoud" userId="e3287607-b312-4221-8c8d-a6943b641987" providerId="ADAL" clId="{2644A3FD-5541-4B10-9C16-9F96C7F87F3B}" dt="2025-01-14T08:42:06.917" v="725" actId="6549"/>
        <pc:sldMkLst>
          <pc:docMk/>
          <pc:sldMk cId="0" sldId="912"/>
        </pc:sldMkLst>
      </pc:sldChg>
      <pc:sldChg chg="addSp modSp mod">
        <pc:chgData name="Olivier Genoud" userId="e3287607-b312-4221-8c8d-a6943b641987" providerId="ADAL" clId="{2644A3FD-5541-4B10-9C16-9F96C7F87F3B}" dt="2025-01-08T15:36:05.996" v="56" actId="207"/>
        <pc:sldMkLst>
          <pc:docMk/>
          <pc:sldMk cId="0" sldId="913"/>
        </pc:sldMkLst>
      </pc:sldChg>
      <pc:sldChg chg="addSp modSp mod">
        <pc:chgData name="Olivier Genoud" userId="e3287607-b312-4221-8c8d-a6943b641987" providerId="ADAL" clId="{2644A3FD-5541-4B10-9C16-9F96C7F87F3B}" dt="2025-01-22T14:59:25.145" v="786" actId="207"/>
        <pc:sldMkLst>
          <pc:docMk/>
          <pc:sldMk cId="0" sldId="914"/>
        </pc:sldMkLst>
      </pc:sldChg>
      <pc:sldChg chg="addSp modSp mod">
        <pc:chgData name="Olivier Genoud" userId="e3287607-b312-4221-8c8d-a6943b641987" providerId="ADAL" clId="{2644A3FD-5541-4B10-9C16-9F96C7F87F3B}" dt="2025-01-21T09:42:08.738" v="735" actId="13926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2644A3FD-5541-4B10-9C16-9F96C7F87F3B}" dt="2025-02-05T10:56:30.881" v="822" actId="478"/>
        <pc:sldMkLst>
          <pc:docMk/>
          <pc:sldMk cId="2875641359" sldId="917"/>
        </pc:sldMkLst>
      </pc:sldChg>
      <pc:sldChg chg="addSp modSp mod">
        <pc:chgData name="Olivier Genoud" userId="e3287607-b312-4221-8c8d-a6943b641987" providerId="ADAL" clId="{2644A3FD-5541-4B10-9C16-9F96C7F87F3B}" dt="2025-01-22T14:55:13.313" v="783" actId="14"/>
        <pc:sldMkLst>
          <pc:docMk/>
          <pc:sldMk cId="0" sldId="918"/>
        </pc:sldMkLst>
      </pc:sldChg>
      <pc:sldChg chg="addSp modSp">
        <pc:chgData name="Olivier Genoud" userId="e3287607-b312-4221-8c8d-a6943b641987" providerId="ADAL" clId="{2644A3FD-5541-4B10-9C16-9F96C7F87F3B}" dt="2025-01-08T15:26:24.781" v="30"/>
        <pc:sldMkLst>
          <pc:docMk/>
          <pc:sldMk cId="1113726564" sldId="920"/>
        </pc:sldMkLst>
      </pc:sldChg>
      <pc:sldChg chg="add del">
        <pc:chgData name="Olivier Genoud" userId="e3287607-b312-4221-8c8d-a6943b641987" providerId="ADAL" clId="{2644A3FD-5541-4B10-9C16-9F96C7F87F3B}" dt="2025-01-08T17:09:45.032" v="316" actId="47"/>
        <pc:sldMkLst>
          <pc:docMk/>
          <pc:sldMk cId="587583524" sldId="921"/>
        </pc:sldMkLst>
      </pc:sld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</pc:sldChg>
    </pc:docChg>
  </pc:docChgLst>
  <pc:docChgLst>
    <pc:chgData name="Olivier Genoud" userId="e3287607-b312-4221-8c8d-a6943b641987" providerId="ADAL" clId="{6A95874E-61A1-4394-A313-4F0414D41B4A}"/>
    <pc:docChg chg="custSel modSld">
      <pc:chgData name="Olivier Genoud" userId="e3287607-b312-4221-8c8d-a6943b641987" providerId="ADAL" clId="{6A95874E-61A1-4394-A313-4F0414D41B4A}" dt="2023-08-21T06:33:47.811" v="20" actId="13926"/>
      <pc:docMkLst>
        <pc:docMk/>
      </pc:docMkLst>
    </pc:docChg>
  </pc:docChgLst>
  <pc:docChgLst>
    <pc:chgData name="Olivier Genoud" userId="e3287607-b312-4221-8c8d-a6943b641987" providerId="ADAL" clId="{B6100A0A-A33F-4524-B8A3-35A486FE7C66}"/>
    <pc:docChg chg="undo custSel modSld">
      <pc:chgData name="Olivier Genoud" userId="e3287607-b312-4221-8c8d-a6943b641987" providerId="ADAL" clId="{B6100A0A-A33F-4524-B8A3-35A486FE7C66}" dt="2023-08-20T15:49:52.727" v="12" actId="20577"/>
      <pc:docMkLst>
        <pc:docMk/>
      </pc:docMkLst>
      <pc:sldChg chg="modSp mod">
        <pc:chgData name="Olivier Genoud" userId="e3287607-b312-4221-8c8d-a6943b641987" providerId="ADAL" clId="{B6100A0A-A33F-4524-B8A3-35A486FE7C66}" dt="2023-08-20T15:46:50.664" v="7" actId="13926"/>
        <pc:sldMkLst>
          <pc:docMk/>
          <pc:sldMk cId="0" sldId="900"/>
        </pc:sldMkLst>
      </pc:sldChg>
    </pc:docChg>
  </pc:docChgLst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</pc:sld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</pc:docChg>
  </pc:docChgLst>
  <pc:docChgLst>
    <pc:chgData name="Olivier Genoud" userId="e3287607-b312-4221-8c8d-a6943b641987" providerId="ADAL" clId="{E8AD57B0-EA93-49DA-9B45-B9120B8D828D}"/>
    <pc:docChg chg="undo custSel addSld modSld modMainMaster">
      <pc:chgData name="Olivier Genoud" userId="e3287607-b312-4221-8c8d-a6943b641987" providerId="ADAL" clId="{E8AD57B0-EA93-49DA-9B45-B9120B8D828D}" dt="2022-11-18T09:21:52.044" v="147" actId="207"/>
      <pc:docMkLst>
        <pc:docMk/>
      </pc:docMkLst>
      <pc:sldChg chg="modSp mod">
        <pc:chgData name="Olivier Genoud" userId="e3287607-b312-4221-8c8d-a6943b641987" providerId="ADAL" clId="{E8AD57B0-EA93-49DA-9B45-B9120B8D828D}" dt="2022-11-14T20:30:09.609" v="33" actId="207"/>
        <pc:sldMkLst>
          <pc:docMk/>
          <pc:sldMk cId="0" sldId="878"/>
        </pc:sldMkLst>
      </pc:sldChg>
      <pc:sldChg chg="modSp">
        <pc:chgData name="Olivier Genoud" userId="e3287607-b312-4221-8c8d-a6943b641987" providerId="ADAL" clId="{E8AD57B0-EA93-49DA-9B45-B9120B8D828D}" dt="2022-11-14T20:30:24.503" v="34"/>
        <pc:sldMkLst>
          <pc:docMk/>
          <pc:sldMk cId="0" sldId="881"/>
        </pc:sldMkLst>
      </pc:sldChg>
      <pc:sldChg chg="modSp mod">
        <pc:chgData name="Olivier Genoud" userId="e3287607-b312-4221-8c8d-a6943b641987" providerId="ADAL" clId="{E8AD57B0-EA93-49DA-9B45-B9120B8D828D}" dt="2022-11-16T13:54:28.373" v="44" actId="20577"/>
        <pc:sldMkLst>
          <pc:docMk/>
          <pc:sldMk cId="0" sldId="882"/>
        </pc:sldMkLst>
      </pc:sldChg>
      <pc:sldChg chg="modSp add mod">
        <pc:chgData name="Olivier Genoud" userId="e3287607-b312-4221-8c8d-a6943b641987" providerId="ADAL" clId="{E8AD57B0-EA93-49DA-9B45-B9120B8D828D}" dt="2022-11-18T07:38:28.367" v="84" actId="20577"/>
        <pc:sldMkLst>
          <pc:docMk/>
          <pc:sldMk cId="2867986219" sldId="890"/>
        </pc:sldMkLst>
      </pc:sldChg>
    </pc:docChg>
  </pc:docChgLst>
  <pc:docChgLst>
    <pc:chgData name="Olivier Genoud" userId="e3287607-b312-4221-8c8d-a6943b641987" providerId="ADAL" clId="{5E86C460-6DB9-4D81-B715-749BE30C8923}"/>
    <pc:docChg chg="undo custSel addSld delSld modSld sldOrd modMainMaster">
      <pc:chgData name="Olivier Genoud" userId="e3287607-b312-4221-8c8d-a6943b641987" providerId="ADAL" clId="{5E86C460-6DB9-4D81-B715-749BE30C8923}" dt="2023-03-31T14:03:01.650" v="269" actId="207"/>
      <pc:docMkLst>
        <pc:docMk/>
      </pc:docMkLst>
      <pc:sldChg chg="addSp delSp modSp mod">
        <pc:chgData name="Olivier Genoud" userId="e3287607-b312-4221-8c8d-a6943b641987" providerId="ADAL" clId="{5E86C460-6DB9-4D81-B715-749BE30C8923}" dt="2023-03-30T16:22:33.308" v="117" actId="478"/>
        <pc:sldMkLst>
          <pc:docMk/>
          <pc:sldMk cId="0" sldId="340"/>
        </pc:sldMkLst>
      </pc:sldChg>
      <pc:sldChg chg="addSp modSp mod">
        <pc:chgData name="Olivier Genoud" userId="e3287607-b312-4221-8c8d-a6943b641987" providerId="ADAL" clId="{5E86C460-6DB9-4D81-B715-749BE30C8923}" dt="2023-03-30T16:23:15.499" v="118" actId="207"/>
        <pc:sldMkLst>
          <pc:docMk/>
          <pc:sldMk cId="3269946048" sldId="885"/>
        </pc:sldMkLst>
      </pc:sldChg>
      <pc:sldChg chg="addSp delSp modSp mod">
        <pc:chgData name="Olivier Genoud" userId="e3287607-b312-4221-8c8d-a6943b641987" providerId="ADAL" clId="{5E86C460-6DB9-4D81-B715-749BE30C8923}" dt="2023-03-31T14:00:25.792" v="248" actId="478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5E86C460-6DB9-4D81-B715-749BE30C8923}" dt="2023-03-30T16:22:08.019" v="105"/>
        <pc:sldMkLst>
          <pc:docMk/>
          <pc:sldMk cId="2342150959" sldId="889"/>
        </pc:sldMkLst>
      </pc:sldChg>
      <pc:sldChg chg="addSp modSp del ord">
        <pc:chgData name="Olivier Genoud" userId="e3287607-b312-4221-8c8d-a6943b641987" providerId="ADAL" clId="{5E86C460-6DB9-4D81-B715-749BE30C8923}" dt="2023-03-30T16:26:35.093" v="125" actId="47"/>
        <pc:sldMkLst>
          <pc:docMk/>
          <pc:sldMk cId="0" sldId="893"/>
        </pc:sldMkLst>
      </pc:sldChg>
      <pc:sldChg chg="addSp modSp del ord">
        <pc:chgData name="Olivier Genoud" userId="e3287607-b312-4221-8c8d-a6943b641987" providerId="ADAL" clId="{5E86C460-6DB9-4D81-B715-749BE30C8923}" dt="2023-03-30T16:26:41.002" v="126" actId="47"/>
        <pc:sldMkLst>
          <pc:docMk/>
          <pc:sldMk cId="0" sldId="894"/>
        </pc:sldMkLst>
      </pc:sldChg>
      <pc:sldChg chg="addSp modSp del">
        <pc:chgData name="Olivier Genoud" userId="e3287607-b312-4221-8c8d-a6943b641987" providerId="ADAL" clId="{5E86C460-6DB9-4D81-B715-749BE30C8923}" dt="2023-03-30T16:26:44.375" v="127" actId="47"/>
        <pc:sldMkLst>
          <pc:docMk/>
          <pc:sldMk cId="0" sldId="895"/>
        </pc:sldMkLst>
      </pc:sldChg>
      <pc:sldChg chg="addSp modSp add mod">
        <pc:chgData name="Olivier Genoud" userId="e3287607-b312-4221-8c8d-a6943b641987" providerId="ADAL" clId="{5E86C460-6DB9-4D81-B715-749BE30C8923}" dt="2023-03-31T14:03:01.650" v="269" actId="207"/>
        <pc:sldMkLst>
          <pc:docMk/>
          <pc:sldMk cId="0" sldId="896"/>
        </pc:sldMkLst>
      </pc:sldChg>
      <pc:sldChg chg="addSp modSp add mod">
        <pc:chgData name="Olivier Genoud" userId="e3287607-b312-4221-8c8d-a6943b641987" providerId="ADAL" clId="{5E86C460-6DB9-4D81-B715-749BE30C8923}" dt="2023-03-31T14:01:49.503" v="255" actId="207"/>
        <pc:sldMkLst>
          <pc:docMk/>
          <pc:sldMk cId="0" sldId="897"/>
        </pc:sldMkLst>
      </pc:sldChg>
      <pc:sldChg chg="addSp modSp add">
        <pc:chgData name="Olivier Genoud" userId="e3287607-b312-4221-8c8d-a6943b641987" providerId="ADAL" clId="{5E86C460-6DB9-4D81-B715-749BE30C8923}" dt="2023-03-30T16:26:56.889" v="130"/>
        <pc:sldMkLst>
          <pc:docMk/>
          <pc:sldMk cId="0" sldId="898"/>
        </pc:sldMkLst>
      </pc:sldChg>
      <pc:sldChg chg="add del">
        <pc:chgData name="Olivier Genoud" userId="e3287607-b312-4221-8c8d-a6943b641987" providerId="ADAL" clId="{5E86C460-6DB9-4D81-B715-749BE30C8923}" dt="2023-03-31T14:01:04.567" v="249" actId="47"/>
        <pc:sldMkLst>
          <pc:docMk/>
          <pc:sldMk cId="168606457" sldId="899"/>
        </pc:sldMkLst>
      </pc:sldChg>
    </pc:docChg>
  </pc:docChgLst>
  <pc:docChgLst>
    <pc:chgData name="Olivier Genoud" userId="e3287607-b312-4221-8c8d-a6943b641987" providerId="ADAL" clId="{4079BC75-87DA-4FF0-8580-CD69811501A7}"/>
    <pc:docChg chg="undo custSel addSld delSld modSld sldOrd">
      <pc:chgData name="Olivier Genoud" userId="e3287607-b312-4221-8c8d-a6943b641987" providerId="ADAL" clId="{4079BC75-87DA-4FF0-8580-CD69811501A7}" dt="2025-08-23T16:10:36" v="1800" actId="20577"/>
      <pc:docMkLst>
        <pc:docMk/>
      </pc:docMkLst>
      <pc:sldChg chg="delSp modSp mod ord">
        <pc:chgData name="Olivier Genoud" userId="e3287607-b312-4221-8c8d-a6943b641987" providerId="ADAL" clId="{4079BC75-87DA-4FF0-8580-CD69811501A7}" dt="2025-08-20T08:41:09.568" v="865" actId="20577"/>
        <pc:sldMkLst>
          <pc:docMk/>
          <pc:sldMk cId="1113726564" sldId="920"/>
        </pc:sldMkLst>
      </pc:sldChg>
      <pc:sldChg chg="del">
        <pc:chgData name="Olivier Genoud" userId="e3287607-b312-4221-8c8d-a6943b641987" providerId="ADAL" clId="{4079BC75-87DA-4FF0-8580-CD69811501A7}" dt="2025-08-19T14:55:56.479" v="470" actId="47"/>
        <pc:sldMkLst>
          <pc:docMk/>
          <pc:sldMk cId="1481362235" sldId="924"/>
        </pc:sldMkLst>
      </pc:sldChg>
      <pc:sldChg chg="add del">
        <pc:chgData name="Olivier Genoud" userId="e3287607-b312-4221-8c8d-a6943b641987" providerId="ADAL" clId="{4079BC75-87DA-4FF0-8580-CD69811501A7}" dt="2025-08-19T14:55:53.005" v="468" actId="47"/>
        <pc:sldMkLst>
          <pc:docMk/>
          <pc:sldMk cId="1125443821" sldId="926"/>
        </pc:sldMkLst>
      </pc:sldChg>
      <pc:sldChg chg="add del">
        <pc:chgData name="Olivier Genoud" userId="e3287607-b312-4221-8c8d-a6943b641987" providerId="ADAL" clId="{4079BC75-87DA-4FF0-8580-CD69811501A7}" dt="2025-08-19T14:55:54.084" v="469" actId="47"/>
        <pc:sldMkLst>
          <pc:docMk/>
          <pc:sldMk cId="1866351025" sldId="927"/>
        </pc:sldMkLst>
      </pc:sldChg>
    </pc:docChg>
  </pc:docChgLst>
  <pc:docChgLst>
    <pc:chgData name="Olivier Genoud" userId="e3287607-b312-4221-8c8d-a6943b641987" providerId="ADAL" clId="{B40E99F0-C949-455D-9935-B2E3B13F35F1}"/>
    <pc:docChg chg="undo custSel addSld modSld modMainMaster">
      <pc:chgData name="Olivier Genoud" userId="e3287607-b312-4221-8c8d-a6943b641987" providerId="ADAL" clId="{B40E99F0-C949-455D-9935-B2E3B13F35F1}" dt="2024-05-24T01:29:33.060" v="299" actId="6549"/>
      <pc:docMkLst>
        <pc:docMk/>
      </pc:docMkLst>
      <pc:sldChg chg="modSp mod">
        <pc:chgData name="Olivier Genoud" userId="e3287607-b312-4221-8c8d-a6943b641987" providerId="ADAL" clId="{B40E99F0-C949-455D-9935-B2E3B13F35F1}" dt="2024-05-24T00:56:18.539" v="122" actId="2057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B40E99F0-C949-455D-9935-B2E3B13F35F1}" dt="2024-05-20T07:01:41.658" v="2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B40E99F0-C949-455D-9935-B2E3B13F35F1}" dt="2024-05-24T01:28:23.759" v="298" actId="20577"/>
        <pc:sldMkLst>
          <pc:docMk/>
          <pc:sldMk cId="1867481550" sldId="866"/>
        </pc:sldMkLst>
      </pc:sldChg>
      <pc:sldChg chg="modSp mod">
        <pc:chgData name="Olivier Genoud" userId="e3287607-b312-4221-8c8d-a6943b641987" providerId="ADAL" clId="{B40E99F0-C949-455D-9935-B2E3B13F35F1}" dt="2024-05-24T01:25:49.412" v="255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B40E99F0-C949-455D-9935-B2E3B13F35F1}" dt="2024-05-24T01:29:33.060" v="299" actId="6549"/>
        <pc:sldMkLst>
          <pc:docMk/>
          <pc:sldMk cId="0" sldId="906"/>
        </pc:sldMkLst>
      </pc:sldChg>
      <pc:sldChg chg="modSp add mod">
        <pc:chgData name="Olivier Genoud" userId="e3287607-b312-4221-8c8d-a6943b641987" providerId="ADAL" clId="{B40E99F0-C949-455D-9935-B2E3B13F35F1}" dt="2024-05-24T00:11:09.419" v="39" actId="6549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B40E99F0-C949-455D-9935-B2E3B13F35F1}" dt="2024-05-20T07:02:02.568" v="10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94326BA1-A720-4D1F-A8E6-1A808C91D424}"/>
    <pc:docChg chg="modSld">
      <pc:chgData name="Olivier Genoud" userId="e3287607-b312-4221-8c8d-a6943b641987" providerId="ADAL" clId="{94326BA1-A720-4D1F-A8E6-1A808C91D424}" dt="2025-10-17T15:35:47.780" v="15" actId="20577"/>
      <pc:docMkLst>
        <pc:docMk/>
      </pc:docMkLst>
      <pc:sldChg chg="modSp mod">
        <pc:chgData name="Olivier Genoud" userId="e3287607-b312-4221-8c8d-a6943b641987" providerId="ADAL" clId="{94326BA1-A720-4D1F-A8E6-1A808C91D424}" dt="2025-10-17T15:35:47.780" v="15" actId="20577"/>
        <pc:sldMkLst>
          <pc:docMk/>
          <pc:sldMk cId="2170088337" sldId="925"/>
        </pc:sldMkLst>
        <pc:spChg chg="mod">
          <ac:chgData name="Olivier Genoud" userId="e3287607-b312-4221-8c8d-a6943b641987" providerId="ADAL" clId="{94326BA1-A720-4D1F-A8E6-1A808C91D424}" dt="2025-10-17T15:35:47.780" v="15" actId="20577"/>
          <ac:spMkLst>
            <pc:docMk/>
            <pc:sldMk cId="2170088337" sldId="925"/>
            <ac:spMk id="8195" creationId="{96DCD990-DA86-4A54-EF42-E3D3BFC518D1}"/>
          </ac:spMkLst>
        </pc:spChg>
        <pc:spChg chg="mod">
          <ac:chgData name="Olivier Genoud" userId="e3287607-b312-4221-8c8d-a6943b641987" providerId="ADAL" clId="{94326BA1-A720-4D1F-A8E6-1A808C91D424}" dt="2025-10-17T15:35:23.973" v="1" actId="6549"/>
          <ac:spMkLst>
            <pc:docMk/>
            <pc:sldMk cId="2170088337" sldId="925"/>
            <ac:spMk id="8196" creationId="{448EA51A-F98F-2ABC-8B85-67E9522A0F4F}"/>
          </ac:spMkLst>
        </pc:spChg>
      </pc:sldChg>
    </pc:docChg>
  </pc:docChgLst>
  <pc:docChgLst>
    <pc:chgData name="Olivier Genoud" userId="e3287607-b312-4221-8c8d-a6943b641987" providerId="ADAL" clId="{D66CF1C3-E2C3-4BFA-972B-9DF8300BAC95}"/>
    <pc:docChg chg="custSel delSld modSld modMainMaster">
      <pc:chgData name="Olivier Genoud" userId="e3287607-b312-4221-8c8d-a6943b641987" providerId="ADAL" clId="{D66CF1C3-E2C3-4BFA-972B-9DF8300BAC95}" dt="2024-03-14T20:19:34.880" v="112" actId="207"/>
      <pc:docMkLst>
        <pc:docMk/>
      </pc:docMkLst>
      <pc:sldChg chg="del">
        <pc:chgData name="Olivier Genoud" userId="e3287607-b312-4221-8c8d-a6943b641987" providerId="ADAL" clId="{D66CF1C3-E2C3-4BFA-972B-9DF8300BAC95}" dt="2024-03-08T09:29:33.974" v="59" actId="47"/>
        <pc:sldMkLst>
          <pc:docMk/>
          <pc:sldMk cId="2509655333" sldId="910"/>
        </pc:sldMkLst>
      </pc:sldChg>
    </pc:docChg>
  </pc:docChgLst>
  <pc:docChgLst>
    <pc:chgData name="Olivier Genoud" userId="e3287607-b312-4221-8c8d-a6943b641987" providerId="ADAL" clId="{320DE465-485A-4A47-930A-C5775E2DB69B}"/>
    <pc:docChg chg="undo redo custSel addSld delSld modSld">
      <pc:chgData name="Olivier Genoud" userId="e3287607-b312-4221-8c8d-a6943b641987" providerId="ADAL" clId="{320DE465-485A-4A47-930A-C5775E2DB69B}" dt="2024-05-16T09:00:37.907" v="833" actId="207"/>
      <pc:docMkLst>
        <pc:docMk/>
      </pc:docMkLst>
      <pc:sldChg chg="delSp modSp mod">
        <pc:chgData name="Olivier Genoud" userId="e3287607-b312-4221-8c8d-a6943b641987" providerId="ADAL" clId="{320DE465-485A-4A47-930A-C5775E2DB69B}" dt="2024-05-15T20:19:29.711" v="711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320DE465-485A-4A47-930A-C5775E2DB69B}" dt="2024-05-15T20:15:37.403" v="707" actId="478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320DE465-485A-4A47-930A-C5775E2DB69B}" dt="2024-05-15T20:34:38.263" v="789" actId="2165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320DE465-485A-4A47-930A-C5775E2DB69B}" dt="2024-05-15T20:35:34.886" v="808" actId="1036"/>
        <pc:sldMkLst>
          <pc:docMk/>
          <pc:sldMk cId="0" sldId="811"/>
        </pc:sldMkLst>
      </pc:sldChg>
      <pc:sldChg chg="modSp mod">
        <pc:chgData name="Olivier Genoud" userId="e3287607-b312-4221-8c8d-a6943b641987" providerId="ADAL" clId="{320DE465-485A-4A47-930A-C5775E2DB69B}" dt="2024-05-15T09:28:09.862" v="233" actId="2057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320DE465-485A-4A47-930A-C5775E2DB69B}" dt="2024-05-15T14:46:30.881" v="612" actId="404"/>
        <pc:sldMkLst>
          <pc:docMk/>
          <pc:sldMk cId="3718173731" sldId="867"/>
        </pc:sldMkLst>
      </pc:sldChg>
      <pc:sldChg chg="modSp add mod">
        <pc:chgData name="Olivier Genoud" userId="e3287607-b312-4221-8c8d-a6943b641987" providerId="ADAL" clId="{320DE465-485A-4A47-930A-C5775E2DB69B}" dt="2024-05-15T20:14:19.857" v="700" actId="207"/>
        <pc:sldMkLst>
          <pc:docMk/>
          <pc:sldMk cId="781762355" sldId="887"/>
        </pc:sldMkLst>
      </pc:sldChg>
      <pc:sldChg chg="modSp add del mod">
        <pc:chgData name="Olivier Genoud" userId="e3287607-b312-4221-8c8d-a6943b641987" providerId="ADAL" clId="{320DE465-485A-4A47-930A-C5775E2DB69B}" dt="2024-05-15T14:47:14.736" v="613" actId="47"/>
        <pc:sldMkLst>
          <pc:docMk/>
          <pc:sldMk cId="3113574571" sldId="901"/>
        </pc:sldMkLst>
      </pc:sldChg>
      <pc:sldChg chg="delSp modSp mod">
        <pc:chgData name="Olivier Genoud" userId="e3287607-b312-4221-8c8d-a6943b641987" providerId="ADAL" clId="{320DE465-485A-4A47-930A-C5775E2DB69B}" dt="2024-05-15T09:13:03.424" v="142" actId="478"/>
        <pc:sldMkLst>
          <pc:docMk/>
          <pc:sldMk cId="0" sldId="905"/>
        </pc:sldMkLst>
      </pc:sldChg>
      <pc:sldChg chg="modSp mod">
        <pc:chgData name="Olivier Genoud" userId="e3287607-b312-4221-8c8d-a6943b641987" providerId="ADAL" clId="{320DE465-485A-4A47-930A-C5775E2DB69B}" dt="2024-05-16T09:00:37.907" v="833" actId="207"/>
        <pc:sldMkLst>
          <pc:docMk/>
          <pc:sldMk cId="0" sldId="906"/>
        </pc:sldMkLst>
      </pc:sldChg>
      <pc:sldChg chg="addSp delSp modSp mod">
        <pc:chgData name="Olivier Genoud" userId="e3287607-b312-4221-8c8d-a6943b641987" providerId="ADAL" clId="{320DE465-485A-4A47-930A-C5775E2DB69B}" dt="2024-05-15T09:42:42.677" v="262" actId="478"/>
        <pc:sldMkLst>
          <pc:docMk/>
          <pc:sldMk cId="1808939307" sldId="908"/>
        </pc:sldMkLst>
      </pc:sldChg>
      <pc:sldChg chg="add del">
        <pc:chgData name="Olivier Genoud" userId="e3287607-b312-4221-8c8d-a6943b641987" providerId="ADAL" clId="{320DE465-485A-4A47-930A-C5775E2DB69B}" dt="2024-05-15T09:41:16.988" v="256" actId="47"/>
        <pc:sldMkLst>
          <pc:docMk/>
          <pc:sldMk cId="2539729523" sldId="910"/>
        </pc:sldMkLst>
      </pc:sldChg>
      <pc:sldChg chg="add del">
        <pc:chgData name="Olivier Genoud" userId="e3287607-b312-4221-8c8d-a6943b641987" providerId="ADAL" clId="{320DE465-485A-4A47-930A-C5775E2DB69B}" dt="2024-05-15T14:47:16.377" v="614" actId="47"/>
        <pc:sldMkLst>
          <pc:docMk/>
          <pc:sldMk cId="3715006554" sldId="910"/>
        </pc:sldMkLst>
      </pc:sldChg>
    </pc:docChg>
  </pc:docChgLst>
  <pc:docChgLst>
    <pc:chgData name="Olivier Genoud" userId="e3287607-b312-4221-8c8d-a6943b641987" providerId="ADAL" clId="{3DF7E568-2DB2-434F-8AB0-9E30A91B86AC}"/>
    <pc:docChg chg="modMainMaster">
      <pc:chgData name="Olivier Genoud" userId="e3287607-b312-4221-8c8d-a6943b641987" providerId="ADAL" clId="{3DF7E568-2DB2-434F-8AB0-9E30A91B86AC}" dt="2023-08-11T14:03:46.777" v="7" actId="6549"/>
      <pc:docMkLst>
        <pc:docMk/>
      </pc:docMkLst>
    </pc:docChg>
  </pc:docChgLst>
  <pc:docChgLst>
    <pc:chgData name="Olivier Genoud" userId="e3287607-b312-4221-8c8d-a6943b641987" providerId="ADAL" clId="{8A543AE3-5A0F-410A-8CBE-63A03ABE39C8}"/>
    <pc:docChg chg="custSel addSld modSld modMainMaster">
      <pc:chgData name="Olivier Genoud" userId="e3287607-b312-4221-8c8d-a6943b641987" providerId="ADAL" clId="{8A543AE3-5A0F-410A-8CBE-63A03ABE39C8}" dt="2024-03-01T08:48:47.200" v="76" actId="207"/>
      <pc:docMkLst>
        <pc:docMk/>
      </pc:docMkLst>
      <pc:sldChg chg="modSp mod">
        <pc:chgData name="Olivier Genoud" userId="e3287607-b312-4221-8c8d-a6943b641987" providerId="ADAL" clId="{8A543AE3-5A0F-410A-8CBE-63A03ABE39C8}" dt="2024-02-26T09:31:21.157" v="0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8A543AE3-5A0F-410A-8CBE-63A03ABE39C8}" dt="2024-03-01T08:46:58.900" v="69" actId="207"/>
        <pc:sldMkLst>
          <pc:docMk/>
          <pc:sldMk cId="0" sldId="905"/>
        </pc:sldMkLst>
      </pc:sldChg>
      <pc:sldChg chg="modSp mod">
        <pc:chgData name="Olivier Genoud" userId="e3287607-b312-4221-8c8d-a6943b641987" providerId="ADAL" clId="{8A543AE3-5A0F-410A-8CBE-63A03ABE39C8}" dt="2024-03-01T08:48:47.200" v="76" actId="207"/>
        <pc:sldMkLst>
          <pc:docMk/>
          <pc:sldMk cId="0" sldId="906"/>
        </pc:sldMkLst>
      </pc:sldChg>
      <pc:sldChg chg="addSp delSp modSp add mod">
        <pc:chgData name="Olivier Genoud" userId="e3287607-b312-4221-8c8d-a6943b641987" providerId="ADAL" clId="{8A543AE3-5A0F-410A-8CBE-63A03ABE39C8}" dt="2024-02-29T18:49:06.317" v="64" actId="478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8A543AE3-5A0F-410A-8CBE-63A03ABE39C8}" dt="2024-02-26T09:31:37.499" v="8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DA74B162-1EB5-4915-94B8-AB026C987A73}"/>
    <pc:docChg chg="undo custSel delSld modSld modMainMaster">
      <pc:chgData name="Olivier Genoud" userId="e3287607-b312-4221-8c8d-a6943b641987" providerId="ADAL" clId="{DA74B162-1EB5-4915-94B8-AB026C987A73}" dt="2024-12-02T22:20:11.488" v="235" actId="20577"/>
      <pc:docMkLst>
        <pc:docMk/>
      </pc:docMkLst>
      <pc:sldChg chg="modSp mod">
        <pc:chgData name="Olivier Genoud" userId="e3287607-b312-4221-8c8d-a6943b641987" providerId="ADAL" clId="{DA74B162-1EB5-4915-94B8-AB026C987A73}" dt="2024-12-02T22:04:51.096" v="192" actId="6549"/>
        <pc:sldMkLst>
          <pc:docMk/>
          <pc:sldMk cId="0" sldId="911"/>
        </pc:sldMkLst>
      </pc:sldChg>
      <pc:sldChg chg="modSp mod">
        <pc:chgData name="Olivier Genoud" userId="e3287607-b312-4221-8c8d-a6943b641987" providerId="ADAL" clId="{DA74B162-1EB5-4915-94B8-AB026C987A73}" dt="2024-12-02T22:12:54.187" v="206" actId="6549"/>
        <pc:sldMkLst>
          <pc:docMk/>
          <pc:sldMk cId="0" sldId="912"/>
        </pc:sldMkLst>
      </pc:sldChg>
      <pc:sldChg chg="modSp mod">
        <pc:chgData name="Olivier Genoud" userId="e3287607-b312-4221-8c8d-a6943b641987" providerId="ADAL" clId="{DA74B162-1EB5-4915-94B8-AB026C987A73}" dt="2024-11-26T10:25:32.975" v="78" actId="6549"/>
        <pc:sldMkLst>
          <pc:docMk/>
          <pc:sldMk cId="0" sldId="913"/>
        </pc:sldMkLst>
      </pc:sldChg>
      <pc:sldChg chg="modSp mod">
        <pc:chgData name="Olivier Genoud" userId="e3287607-b312-4221-8c8d-a6943b641987" providerId="ADAL" clId="{DA74B162-1EB5-4915-94B8-AB026C987A73}" dt="2024-12-02T22:15:08.634" v="222" actId="6549"/>
        <pc:sldMkLst>
          <pc:docMk/>
          <pc:sldMk cId="0" sldId="914"/>
        </pc:sldMkLst>
      </pc:sldChg>
      <pc:sldChg chg="modSp mod">
        <pc:chgData name="Olivier Genoud" userId="e3287607-b312-4221-8c8d-a6943b641987" providerId="ADAL" clId="{DA74B162-1EB5-4915-94B8-AB026C987A73}" dt="2024-12-02T22:19:55.327" v="234" actId="6549"/>
        <pc:sldMkLst>
          <pc:docMk/>
          <pc:sldMk cId="0" sldId="915"/>
        </pc:sldMkLst>
      </pc:sldChg>
      <pc:sldChg chg="modSp mod">
        <pc:chgData name="Olivier Genoud" userId="e3287607-b312-4221-8c8d-a6943b641987" providerId="ADAL" clId="{DA74B162-1EB5-4915-94B8-AB026C987A73}" dt="2024-12-02T22:20:11.488" v="235" actId="20577"/>
        <pc:sldMkLst>
          <pc:docMk/>
          <pc:sldMk cId="0" sldId="918"/>
        </pc:sldMkLst>
      </pc:sldChg>
      <pc:sldChg chg="del">
        <pc:chgData name="Olivier Genoud" userId="e3287607-b312-4221-8c8d-a6943b641987" providerId="ADAL" clId="{DA74B162-1EB5-4915-94B8-AB026C987A73}" dt="2024-11-26T10:23:01.736" v="54" actId="47"/>
        <pc:sldMkLst>
          <pc:docMk/>
          <pc:sldMk cId="2509655333" sldId="921"/>
        </pc:sldMkLst>
      </pc:sldChg>
      <pc:sldMasterChg chg="modSp mod modSldLayout">
        <pc:chgData name="Olivier Genoud" userId="e3287607-b312-4221-8c8d-a6943b641987" providerId="ADAL" clId="{DA74B162-1EB5-4915-94B8-AB026C987A73}" dt="2024-11-26T10:22:14.704" v="53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DA74B162-1EB5-4915-94B8-AB026C987A73}" dt="2024-11-26T10:22:04.266" v="43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B37BFEB1-B6DD-4D8C-A7F3-9C049DB5903E}"/>
    <pc:docChg chg="undo custSel addSld delSld modSld">
      <pc:chgData name="Olivier Genoud" userId="e3287607-b312-4221-8c8d-a6943b641987" providerId="ADAL" clId="{B37BFEB1-B6DD-4D8C-A7F3-9C049DB5903E}" dt="2023-05-18T14:08:04.480" v="1345" actId="1036"/>
      <pc:docMkLst>
        <pc:docMk/>
      </pc:docMkLst>
      <pc:sldChg chg="delSp modSp mod">
        <pc:chgData name="Olivier Genoud" userId="e3287607-b312-4221-8c8d-a6943b641987" providerId="ADAL" clId="{B37BFEB1-B6DD-4D8C-A7F3-9C049DB5903E}" dt="2023-05-18T13:55:22.728" v="1222" actId="478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B37BFEB1-B6DD-4D8C-A7F3-9C049DB5903E}" dt="2023-05-18T14:00:37.594" v="1300" actId="6549"/>
        <pc:sldMkLst>
          <pc:docMk/>
          <pc:sldMk cId="2342150959" sldId="889"/>
        </pc:sldMkLst>
      </pc:sldChg>
      <pc:sldChg chg="delSp modSp mod">
        <pc:chgData name="Olivier Genoud" userId="e3287607-b312-4221-8c8d-a6943b641987" providerId="ADAL" clId="{B37BFEB1-B6DD-4D8C-A7F3-9C049DB5903E}" dt="2023-05-18T13:09:20.855" v="1122" actId="478"/>
        <pc:sldMkLst>
          <pc:docMk/>
          <pc:sldMk cId="0" sldId="896"/>
        </pc:sldMkLst>
      </pc:sldChg>
      <pc:sldChg chg="delSp modSp mod">
        <pc:chgData name="Olivier Genoud" userId="e3287607-b312-4221-8c8d-a6943b641987" providerId="ADAL" clId="{B37BFEB1-B6DD-4D8C-A7F3-9C049DB5903E}" dt="2023-05-18T13:53:51.064" v="1212" actId="20577"/>
        <pc:sldMkLst>
          <pc:docMk/>
          <pc:sldMk cId="0" sldId="897"/>
        </pc:sldMkLst>
      </pc:sldChg>
      <pc:sldChg chg="delSp mod">
        <pc:chgData name="Olivier Genoud" userId="e3287607-b312-4221-8c8d-a6943b641987" providerId="ADAL" clId="{B37BFEB1-B6DD-4D8C-A7F3-9C049DB5903E}" dt="2023-05-18T13:53:18.854" v="1208" actId="478"/>
        <pc:sldMkLst>
          <pc:docMk/>
          <pc:sldMk cId="0" sldId="898"/>
        </pc:sldMkLst>
      </pc:sldChg>
      <pc:sldChg chg="modSp add del mod">
        <pc:chgData name="Olivier Genoud" userId="e3287607-b312-4221-8c8d-a6943b641987" providerId="ADAL" clId="{B37BFEB1-B6DD-4D8C-A7F3-9C049DB5903E}" dt="2023-05-17T16:12:49.818" v="562" actId="47"/>
        <pc:sldMkLst>
          <pc:docMk/>
          <pc:sldMk cId="1060725850" sldId="899"/>
        </pc:sldMkLst>
      </pc:sldChg>
      <pc:sldChg chg="modSp add del mod">
        <pc:chgData name="Olivier Genoud" userId="e3287607-b312-4221-8c8d-a6943b641987" providerId="ADAL" clId="{B37BFEB1-B6DD-4D8C-A7F3-9C049DB5903E}" dt="2023-05-17T16:22:07.037" v="945" actId="47"/>
        <pc:sldMkLst>
          <pc:docMk/>
          <pc:sldMk cId="2875914609" sldId="899"/>
        </pc:sldMkLst>
      </pc:sldChg>
    </pc:docChg>
  </pc:docChgLst>
  <pc:docChgLst>
    <pc:chgData name="Olivier Genoud" userId="e3287607-b312-4221-8c8d-a6943b641987" providerId="ADAL" clId="{62090166-8DFE-4F03-B017-ED6880221BA7}"/>
    <pc:docChg chg="undo custSel addSld modSld modMainMaster">
      <pc:chgData name="Olivier Genoud" userId="e3287607-b312-4221-8c8d-a6943b641987" providerId="ADAL" clId="{62090166-8DFE-4F03-B017-ED6880221BA7}" dt="2025-08-28T17:19:08.359" v="224" actId="6549"/>
      <pc:docMkLst>
        <pc:docMk/>
      </pc:docMkLst>
      <pc:sldChg chg="modSp mod">
        <pc:chgData name="Olivier Genoud" userId="e3287607-b312-4221-8c8d-a6943b641987" providerId="ADAL" clId="{62090166-8DFE-4F03-B017-ED6880221BA7}" dt="2025-08-28T17:17:33.100" v="196" actId="20577"/>
        <pc:sldMkLst>
          <pc:docMk/>
          <pc:sldMk cId="0" sldId="910"/>
        </pc:sldMkLst>
      </pc:sldChg>
      <pc:sldChg chg="modSp mod">
        <pc:chgData name="Olivier Genoud" userId="e3287607-b312-4221-8c8d-a6943b641987" providerId="ADAL" clId="{62090166-8DFE-4F03-B017-ED6880221BA7}" dt="2025-08-28T16:45:34.744" v="52" actId="13926"/>
        <pc:sldMkLst>
          <pc:docMk/>
          <pc:sldMk cId="2170088337" sldId="925"/>
        </pc:sldMkLst>
      </pc:sldChg>
      <pc:sldChg chg="modSp add mod">
        <pc:chgData name="Olivier Genoud" userId="e3287607-b312-4221-8c8d-a6943b641987" providerId="ADAL" clId="{62090166-8DFE-4F03-B017-ED6880221BA7}" dt="2025-08-28T17:19:08.359" v="224" actId="6549"/>
        <pc:sldMkLst>
          <pc:docMk/>
          <pc:sldMk cId="2509655333" sldId="926"/>
        </pc:sldMkLst>
      </pc:sldChg>
    </pc:docChg>
  </pc:docChgLst>
  <pc:docChgLst>
    <pc:chgData name="Olivier Genoud" userId="e3287607-b312-4221-8c8d-a6943b641987" providerId="ADAL" clId="{FB18BA53-6572-48B1-A3BD-90B936B74092}"/>
    <pc:docChg chg="custSel modSld">
      <pc:chgData name="Olivier Genoud" userId="e3287607-b312-4221-8c8d-a6943b641987" providerId="ADAL" clId="{FB18BA53-6572-48B1-A3BD-90B936B74092}" dt="2023-01-11T14:12:14.628" v="173" actId="20577"/>
      <pc:docMkLst>
        <pc:docMk/>
      </pc:docMkLst>
      <pc:sldChg chg="modSp mod">
        <pc:chgData name="Olivier Genoud" userId="e3287607-b312-4221-8c8d-a6943b641987" providerId="ADAL" clId="{FB18BA53-6572-48B1-A3BD-90B936B74092}" dt="2023-01-09T09:40:11.595" v="161" actId="6549"/>
        <pc:sldMkLst>
          <pc:docMk/>
          <pc:sldMk cId="2062095879" sldId="886"/>
        </pc:sldMkLst>
      </pc:sldChg>
      <pc:sldChg chg="modSp mod">
        <pc:chgData name="Olivier Genoud" userId="e3287607-b312-4221-8c8d-a6943b641987" providerId="ADAL" clId="{FB18BA53-6572-48B1-A3BD-90B936B74092}" dt="2023-01-09T09:44:39.271" v="165" actId="20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FB18BA53-6572-48B1-A3BD-90B936B74092}" dt="2023-01-06T18:06:51.533" v="37" actId="6549"/>
        <pc:sldMkLst>
          <pc:docMk/>
          <pc:sldMk cId="0" sldId="893"/>
        </pc:sldMkLst>
      </pc:sldChg>
      <pc:sldChg chg="modSp mod">
        <pc:chgData name="Olivier Genoud" userId="e3287607-b312-4221-8c8d-a6943b641987" providerId="ADAL" clId="{FB18BA53-6572-48B1-A3BD-90B936B74092}" dt="2023-01-06T18:23:19.008" v="84" actId="13926"/>
        <pc:sldMkLst>
          <pc:docMk/>
          <pc:sldMk cId="0" sldId="894"/>
        </pc:sldMkLst>
      </pc:sldChg>
      <pc:sldChg chg="modSp mod">
        <pc:chgData name="Olivier Genoud" userId="e3287607-b312-4221-8c8d-a6943b641987" providerId="ADAL" clId="{FB18BA53-6572-48B1-A3BD-90B936B74092}" dt="2023-01-11T14:12:14.628" v="173" actId="20577"/>
        <pc:sldMkLst>
          <pc:docMk/>
          <pc:sldMk cId="0" sldId="895"/>
        </pc:sldMkLst>
      </pc:sldChg>
      <pc:sldChg chg="delSp modSp mod">
        <pc:chgData name="Olivier Genoud" userId="e3287607-b312-4221-8c8d-a6943b641987" providerId="ADAL" clId="{FB18BA53-6572-48B1-A3BD-90B936B74092}" dt="2023-01-06T18:23:57.778" v="98" actId="478"/>
        <pc:sldMkLst>
          <pc:docMk/>
          <pc:sldMk cId="0" sldId="896"/>
        </pc:sldMkLst>
      </pc:sldChg>
    </pc:docChg>
  </pc:docChgLst>
  <pc:docChgLst>
    <pc:chgData name="Olivier Genoud" userId="e3287607-b312-4221-8c8d-a6943b641987" providerId="ADAL" clId="{B7B2B5C6-3A4E-4F73-8783-BEAD28D6FDBF}"/>
    <pc:docChg chg="undo custSel delSld modSld">
      <pc:chgData name="Olivier Genoud" userId="e3287607-b312-4221-8c8d-a6943b641987" providerId="ADAL" clId="{B7B2B5C6-3A4E-4F73-8783-BEAD28D6FDBF}" dt="2024-02-23T13:21:58.786" v="1056" actId="2165"/>
      <pc:docMkLst>
        <pc:docMk/>
      </pc:docMkLst>
      <pc:sldChg chg="delSp modSp mod">
        <pc:chgData name="Olivier Genoud" userId="e3287607-b312-4221-8c8d-a6943b641987" providerId="ADAL" clId="{B7B2B5C6-3A4E-4F73-8783-BEAD28D6FDBF}" dt="2024-02-23T13:21:58.786" v="1056" actId="2165"/>
        <pc:sldMkLst>
          <pc:docMk/>
          <pc:sldMk cId="1867481550" sldId="866"/>
        </pc:sldMkLst>
      </pc:sldChg>
      <pc:sldChg chg="del">
        <pc:chgData name="Olivier Genoud" userId="e3287607-b312-4221-8c8d-a6943b641987" providerId="ADAL" clId="{B7B2B5C6-3A4E-4F73-8783-BEAD28D6FDBF}" dt="2024-02-22T08:37:06.639" v="838" actId="47"/>
        <pc:sldMkLst>
          <pc:docMk/>
          <pc:sldMk cId="0" sldId="898"/>
        </pc:sldMkLst>
      </pc:sldChg>
      <pc:sldChg chg="del">
        <pc:chgData name="Olivier Genoud" userId="e3287607-b312-4221-8c8d-a6943b641987" providerId="ADAL" clId="{B7B2B5C6-3A4E-4F73-8783-BEAD28D6FDBF}" dt="2024-02-20T10:24:17.800" v="329" actId="47"/>
        <pc:sldMkLst>
          <pc:docMk/>
          <pc:sldMk cId="3113574571" sldId="901"/>
        </pc:sldMkLst>
      </pc:sldChg>
      <pc:sldChg chg="del">
        <pc:chgData name="Olivier Genoud" userId="e3287607-b312-4221-8c8d-a6943b641987" providerId="ADAL" clId="{B7B2B5C6-3A4E-4F73-8783-BEAD28D6FDBF}" dt="2024-02-22T08:37:04.238" v="836" actId="47"/>
        <pc:sldMkLst>
          <pc:docMk/>
          <pc:sldMk cId="0" sldId="902"/>
        </pc:sldMkLst>
      </pc:sldChg>
      <pc:sldChg chg="del">
        <pc:chgData name="Olivier Genoud" userId="e3287607-b312-4221-8c8d-a6943b641987" providerId="ADAL" clId="{B7B2B5C6-3A4E-4F73-8783-BEAD28D6FDBF}" dt="2024-02-22T08:37:05.273" v="837" actId="47"/>
        <pc:sldMkLst>
          <pc:docMk/>
          <pc:sldMk cId="0" sldId="903"/>
        </pc:sldMkLst>
      </pc:sldChg>
      <pc:sldChg chg="delSp mod">
        <pc:chgData name="Olivier Genoud" userId="e3287607-b312-4221-8c8d-a6943b641987" providerId="ADAL" clId="{B7B2B5C6-3A4E-4F73-8783-BEAD28D6FDBF}" dt="2024-02-20T13:55:57.730" v="704" actId="478"/>
        <pc:sldMkLst>
          <pc:docMk/>
          <pc:sldMk cId="1808939307" sldId="908"/>
        </pc:sldMkLst>
      </pc:sldChg>
      <pc:sldChg chg="modSp mod">
        <pc:chgData name="Olivier Genoud" userId="e3287607-b312-4221-8c8d-a6943b641987" providerId="ADAL" clId="{B7B2B5C6-3A4E-4F73-8783-BEAD28D6FDBF}" dt="2024-02-22T08:30:12.534" v="835" actId="6549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CC26E5DC-B1ED-4FB7-8C8A-30C43F8E707B}"/>
    <pc:docChg chg="custSel addSld modSld">
      <pc:chgData name="Olivier Genoud" userId="e3287607-b312-4221-8c8d-a6943b641987" providerId="ADAL" clId="{CC26E5DC-B1ED-4FB7-8C8A-30C43F8E707B}" dt="2023-08-25T09:14:11.800" v="223"/>
      <pc:docMkLst>
        <pc:docMk/>
      </pc:docMkLst>
      <pc:sldChg chg="modSp mod">
        <pc:chgData name="Olivier Genoud" userId="e3287607-b312-4221-8c8d-a6943b641987" providerId="ADAL" clId="{CC26E5DC-B1ED-4FB7-8C8A-30C43F8E707B}" dt="2023-08-25T06:04:15.270" v="95" actId="1392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CC26E5DC-B1ED-4FB7-8C8A-30C43F8E707B}" dt="2023-08-25T09:14:11.800" v="223"/>
        <pc:sldMkLst>
          <pc:docMk/>
          <pc:sldMk cId="0" sldId="323"/>
        </pc:sldMkLst>
      </pc:sldChg>
      <pc:sldChg chg="modSp add mod">
        <pc:chgData name="Olivier Genoud" userId="e3287607-b312-4221-8c8d-a6943b641987" providerId="ADAL" clId="{CC26E5DC-B1ED-4FB7-8C8A-30C43F8E707B}" dt="2023-08-25T06:15:08.624" v="180" actId="6549"/>
        <pc:sldMkLst>
          <pc:docMk/>
          <pc:sldMk cId="1701940600" sldId="877"/>
        </pc:sldMkLst>
      </pc:sldChg>
      <pc:sldChg chg="modSp add mod">
        <pc:chgData name="Olivier Genoud" userId="e3287607-b312-4221-8c8d-a6943b641987" providerId="ADAL" clId="{CC26E5DC-B1ED-4FB7-8C8A-30C43F8E707B}" dt="2023-08-25T06:19:02.476" v="217" actId="6549"/>
        <pc:sldMkLst>
          <pc:docMk/>
          <pc:sldMk cId="2867986219" sldId="890"/>
        </pc:sldMkLst>
      </pc:sld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</pc:sldChg>
    </pc:docChg>
  </pc:docChgLst>
  <pc:docChgLst>
    <pc:chgData name="Olivier Genoud" userId="e3287607-b312-4221-8c8d-a6943b641987" providerId="ADAL" clId="{48628EC5-2AC3-4CE3-A9E3-303FBCB6A9C4}"/>
    <pc:docChg chg="undo redo custSel addSld delSld modSld modMainMaster">
      <pc:chgData name="Olivier Genoud" userId="e3287607-b312-4221-8c8d-a6943b641987" providerId="ADAL" clId="{48628EC5-2AC3-4CE3-A9E3-303FBCB6A9C4}" dt="2023-07-04T06:51:13.229" v="637" actId="20577"/>
      <pc:docMkLst>
        <pc:docMk/>
      </pc:docMkLst>
      <pc:sldChg chg="addSp modSp add mod">
        <pc:chgData name="Olivier Genoud" userId="e3287607-b312-4221-8c8d-a6943b641987" providerId="ADAL" clId="{48628EC5-2AC3-4CE3-A9E3-303FBCB6A9C4}" dt="2023-06-30T12:40:41.029" v="98"/>
        <pc:sldMkLst>
          <pc:docMk/>
          <pc:sldMk cId="0" sldId="321"/>
        </pc:sldMkLst>
      </pc:sldChg>
      <pc:sldChg chg="addSp modSp add">
        <pc:chgData name="Olivier Genoud" userId="e3287607-b312-4221-8c8d-a6943b641987" providerId="ADAL" clId="{48628EC5-2AC3-4CE3-A9E3-303FBCB6A9C4}" dt="2023-06-30T12:40:42.642" v="99"/>
        <pc:sldMkLst>
          <pc:docMk/>
          <pc:sldMk cId="0" sldId="322"/>
        </pc:sldMkLst>
      </pc:sldChg>
      <pc:sldChg chg="addSp modSp add">
        <pc:chgData name="Olivier Genoud" userId="e3287607-b312-4221-8c8d-a6943b641987" providerId="ADAL" clId="{48628EC5-2AC3-4CE3-A9E3-303FBCB6A9C4}" dt="2023-06-30T12:40:44.340" v="100"/>
        <pc:sldMkLst>
          <pc:docMk/>
          <pc:sldMk cId="0" sldId="323"/>
        </pc:sldMkLst>
      </pc:sldChg>
      <pc:sldChg chg="addSp modSp add">
        <pc:chgData name="Olivier Genoud" userId="e3287607-b312-4221-8c8d-a6943b641987" providerId="ADAL" clId="{48628EC5-2AC3-4CE3-A9E3-303FBCB6A9C4}" dt="2023-06-30T12:40:46.322" v="101"/>
        <pc:sldMkLst>
          <pc:docMk/>
          <pc:sldMk cId="0" sldId="324"/>
        </pc:sldMkLst>
      </pc:sldChg>
      <pc:sldChg chg="modSp mod">
        <pc:chgData name="Olivier Genoud" userId="e3287607-b312-4221-8c8d-a6943b641987" providerId="ADAL" clId="{48628EC5-2AC3-4CE3-A9E3-303FBCB6A9C4}" dt="2023-06-30T12:32:20.572" v="4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48628EC5-2AC3-4CE3-A9E3-303FBCB6A9C4}" dt="2023-06-30T12:34:21.526" v="69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48628EC5-2AC3-4CE3-A9E3-303FBCB6A9C4}" dt="2023-06-30T12:34:20.005" v="68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48628EC5-2AC3-4CE3-A9E3-303FBCB6A9C4}" dt="2023-06-30T12:34:22.770" v="70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48628EC5-2AC3-4CE3-A9E3-303FBCB6A9C4}" dt="2023-06-30T12:34:17.764" v="67"/>
        <pc:sldMkLst>
          <pc:docMk/>
          <pc:sldMk cId="0" sldId="811"/>
        </pc:sldMkLst>
      </pc:sldChg>
      <pc:sldChg chg="addSp modSp">
        <pc:chgData name="Olivier Genoud" userId="e3287607-b312-4221-8c8d-a6943b641987" providerId="ADAL" clId="{48628EC5-2AC3-4CE3-A9E3-303FBCB6A9C4}" dt="2023-06-30T12:34:35.985" v="75"/>
        <pc:sldMkLst>
          <pc:docMk/>
          <pc:sldMk cId="1867481550" sldId="866"/>
        </pc:sldMkLst>
      </pc:sldChg>
      <pc:sldChg chg="addSp modSp">
        <pc:chgData name="Olivier Genoud" userId="e3287607-b312-4221-8c8d-a6943b641987" providerId="ADAL" clId="{48628EC5-2AC3-4CE3-A9E3-303FBCB6A9C4}" dt="2023-06-30T12:34:10.388" v="63"/>
        <pc:sldMkLst>
          <pc:docMk/>
          <pc:sldMk cId="3718173731" sldId="867"/>
        </pc:sldMkLst>
      </pc:sldChg>
      <pc:sldChg chg="addSp modSp">
        <pc:chgData name="Olivier Genoud" userId="e3287607-b312-4221-8c8d-a6943b641987" providerId="ADAL" clId="{48628EC5-2AC3-4CE3-A9E3-303FBCB6A9C4}" dt="2023-06-30T12:34:33.271" v="74"/>
        <pc:sldMkLst>
          <pc:docMk/>
          <pc:sldMk cId="3269946048" sldId="885"/>
        </pc:sldMkLst>
      </pc:sldChg>
      <pc:sldChg chg="addSp delSp modSp mod">
        <pc:chgData name="Olivier Genoud" userId="e3287607-b312-4221-8c8d-a6943b641987" providerId="ADAL" clId="{48628EC5-2AC3-4CE3-A9E3-303FBCB6A9C4}" dt="2023-07-04T06:51:13.229" v="637" actId="20577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48628EC5-2AC3-4CE3-A9E3-303FBCB6A9C4}" dt="2023-06-30T12:34:16.032" v="66"/>
        <pc:sldMkLst>
          <pc:docMk/>
          <pc:sldMk cId="781762355" sldId="887"/>
        </pc:sldMkLst>
      </pc:sldChg>
      <pc:sldChg chg="addSp modSp">
        <pc:chgData name="Olivier Genoud" userId="e3287607-b312-4221-8c8d-a6943b641987" providerId="ADAL" clId="{48628EC5-2AC3-4CE3-A9E3-303FBCB6A9C4}" dt="2023-06-30T12:34:12.848" v="64"/>
        <pc:sldMkLst>
          <pc:docMk/>
          <pc:sldMk cId="2342150959" sldId="889"/>
        </pc:sldMkLst>
      </pc:sldChg>
      <pc:sldChg chg="addSp modSp del">
        <pc:chgData name="Olivier Genoud" userId="e3287607-b312-4221-8c8d-a6943b641987" providerId="ADAL" clId="{48628EC5-2AC3-4CE3-A9E3-303FBCB6A9C4}" dt="2023-06-30T12:36:51.497" v="77" actId="47"/>
        <pc:sldMkLst>
          <pc:docMk/>
          <pc:sldMk cId="0" sldId="896"/>
        </pc:sldMkLst>
      </pc:sldChg>
      <pc:sldChg chg="addSp modSp del">
        <pc:chgData name="Olivier Genoud" userId="e3287607-b312-4221-8c8d-a6943b641987" providerId="ADAL" clId="{48628EC5-2AC3-4CE3-A9E3-303FBCB6A9C4}" dt="2023-06-30T12:37:09.848" v="79" actId="47"/>
        <pc:sldMkLst>
          <pc:docMk/>
          <pc:sldMk cId="0" sldId="897"/>
        </pc:sldMkLst>
      </pc:sldChg>
      <pc:sldChg chg="addSp delSp modSp mod">
        <pc:chgData name="Olivier Genoud" userId="e3287607-b312-4221-8c8d-a6943b641987" providerId="ADAL" clId="{48628EC5-2AC3-4CE3-A9E3-303FBCB6A9C4}" dt="2023-06-30T12:37:19.118" v="80" actId="478"/>
        <pc:sldMkLst>
          <pc:docMk/>
          <pc:sldMk cId="0" sldId="898"/>
        </pc:sldMkLst>
      </pc:sldChg>
      <pc:sldChg chg="addSp delSp modSp add mod">
        <pc:chgData name="Olivier Genoud" userId="e3287607-b312-4221-8c8d-a6943b641987" providerId="ADAL" clId="{48628EC5-2AC3-4CE3-A9E3-303FBCB6A9C4}" dt="2023-06-30T13:05:15.220" v="208" actId="478"/>
        <pc:sldMkLst>
          <pc:docMk/>
          <pc:sldMk cId="0" sldId="899"/>
        </pc:sldMkLst>
      </pc:sldChg>
      <pc:sldChg chg="addSp delSp modSp add mod">
        <pc:chgData name="Olivier Genoud" userId="e3287607-b312-4221-8c8d-a6943b641987" providerId="ADAL" clId="{48628EC5-2AC3-4CE3-A9E3-303FBCB6A9C4}" dt="2023-06-30T13:25:37.337" v="317" actId="478"/>
        <pc:sldMkLst>
          <pc:docMk/>
          <pc:sldMk cId="0" sldId="900"/>
        </pc:sldMkLst>
      </pc:sldChg>
      <pc:sldChg chg="add del">
        <pc:chgData name="Olivier Genoud" userId="e3287607-b312-4221-8c8d-a6943b641987" providerId="ADAL" clId="{48628EC5-2AC3-4CE3-A9E3-303FBCB6A9C4}" dt="2023-06-30T13:49:11.704" v="499" actId="47"/>
        <pc:sldMkLst>
          <pc:docMk/>
          <pc:sldMk cId="425889897" sldId="901"/>
        </pc:sldMkLst>
      </pc:sldChg>
      <pc:sldMasterChg chg="modSp mod modSldLayout">
        <pc:chgData name="Olivier Genoud" userId="e3287607-b312-4221-8c8d-a6943b641987" providerId="ADAL" clId="{48628EC5-2AC3-4CE3-A9E3-303FBCB6A9C4}" dt="2023-06-30T12:33:21.276" v="62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48628EC5-2AC3-4CE3-A9E3-303FBCB6A9C4}" dt="2023-06-30T12:33:21.276" v="62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99E02840-3119-49CE-8B87-ED5488119DE5}"/>
    <pc:docChg chg="modMainMaster">
      <pc:chgData name="Olivier Genoud" userId="e3287607-b312-4221-8c8d-a6943b641987" providerId="ADAL" clId="{99E02840-3119-49CE-8B87-ED5488119DE5}" dt="2023-05-05T13:21:27.238" v="7" actId="6549"/>
      <pc:docMkLst>
        <pc:docMk/>
      </pc:docMkLst>
    </pc:docChg>
  </pc:docChgLst>
  <pc:docChgLst>
    <pc:chgData name="Olivier Genoud" userId="e3287607-b312-4221-8c8d-a6943b641987" providerId="ADAL" clId="{669E46B8-9D7A-4E01-9CA9-E23CA5FFF167}"/>
    <pc:docChg chg="undo redo custSel addSld delSld modSld sldOrd modMainMaster">
      <pc:chgData name="Olivier Genoud" userId="e3287607-b312-4221-8c8d-a6943b641987" providerId="ADAL" clId="{669E46B8-9D7A-4E01-9CA9-E23CA5FFF167}" dt="2025-06-20T08:03:08.229" v="593" actId="13926"/>
      <pc:docMkLst>
        <pc:docMk/>
      </pc:docMkLst>
      <pc:sldChg chg="addSp modSp">
        <pc:chgData name="Olivier Genoud" userId="e3287607-b312-4221-8c8d-a6943b641987" providerId="ADAL" clId="{669E46B8-9D7A-4E01-9CA9-E23CA5FFF167}" dt="2025-06-18T12:23:47.226" v="93"/>
        <pc:sldMkLst>
          <pc:docMk/>
          <pc:sldMk cId="1113726564" sldId="920"/>
        </pc:sldMkLst>
      </pc:sldChg>
      <pc:sldChg chg="addSp modSp del">
        <pc:chgData name="Olivier Genoud" userId="e3287607-b312-4221-8c8d-a6943b641987" providerId="ADAL" clId="{669E46B8-9D7A-4E01-9CA9-E23CA5FFF167}" dt="2025-06-20T07:23:14.636" v="578" actId="47"/>
        <pc:sldMkLst>
          <pc:docMk/>
          <pc:sldMk cId="2880543571" sldId="921"/>
        </pc:sldMkLst>
      </pc:sldChg>
      <pc:sldChg chg="addSp modSp">
        <pc:chgData name="Olivier Genoud" userId="e3287607-b312-4221-8c8d-a6943b641987" providerId="ADAL" clId="{669E46B8-9D7A-4E01-9CA9-E23CA5FFF167}" dt="2025-06-18T12:23:49.060" v="94"/>
        <pc:sldMkLst>
          <pc:docMk/>
          <pc:sldMk cId="1481362235" sldId="924"/>
        </pc:sldMkLst>
      </pc:sldChg>
      <pc:sldChg chg="delSp modSp add mod ord">
        <pc:chgData name="Olivier Genoud" userId="e3287607-b312-4221-8c8d-a6943b641987" providerId="ADAL" clId="{669E46B8-9D7A-4E01-9CA9-E23CA5FFF167}" dt="2025-06-20T07:23:43.151" v="580" actId="20577"/>
        <pc:sldMkLst>
          <pc:docMk/>
          <pc:sldMk cId="2170088337" sldId="925"/>
        </pc:sldMkLst>
      </pc:sldChg>
    </pc:docChg>
  </pc:docChgLst>
  <pc:docChgLst>
    <pc:chgData name="Olivier Genoud" userId="e3287607-b312-4221-8c8d-a6943b641987" providerId="ADAL" clId="{99503919-0EB5-4B59-A73D-F75637C6A834}"/>
    <pc:docChg chg="undo redo custSel addSld delSld modSld sldOrd modMainMaster">
      <pc:chgData name="Olivier Genoud" userId="e3287607-b312-4221-8c8d-a6943b641987" providerId="ADAL" clId="{99503919-0EB5-4B59-A73D-F75637C6A834}" dt="2025-03-21T14:13:51.059" v="718" actId="47"/>
      <pc:docMkLst>
        <pc:docMk/>
      </pc:docMkLst>
      <pc:sldChg chg="addSp modSp">
        <pc:chgData name="Olivier Genoud" userId="e3287607-b312-4221-8c8d-a6943b641987" providerId="ADAL" clId="{99503919-0EB5-4B59-A73D-F75637C6A834}" dt="2025-03-12T10:39:12.547" v="62"/>
        <pc:sldMkLst>
          <pc:docMk/>
          <pc:sldMk cId="2875641359" sldId="917"/>
        </pc:sldMkLst>
      </pc:sldChg>
      <pc:sldChg chg="addSp modSp">
        <pc:chgData name="Olivier Genoud" userId="e3287607-b312-4221-8c8d-a6943b641987" providerId="ADAL" clId="{99503919-0EB5-4B59-A73D-F75637C6A834}" dt="2025-03-12T10:38:55.972" v="53"/>
        <pc:sldMkLst>
          <pc:docMk/>
          <pc:sldMk cId="1113726564" sldId="920"/>
        </pc:sldMkLst>
      </pc:sldChg>
      <pc:sldChg chg="delSp modSp add mod ord">
        <pc:chgData name="Olivier Genoud" userId="e3287607-b312-4221-8c8d-a6943b641987" providerId="ADAL" clId="{99503919-0EB5-4B59-A73D-F75637C6A834}" dt="2025-03-21T14:13:44.207" v="717"/>
        <pc:sldMkLst>
          <pc:docMk/>
          <pc:sldMk cId="2880543571" sldId="921"/>
        </pc:sldMkLst>
      </pc:sldChg>
    </pc:docChg>
  </pc:docChgLst>
  <pc:docChgLst>
    <pc:chgData name="Olivier Genoud" userId="e3287607-b312-4221-8c8d-a6943b641987" providerId="ADAL" clId="{A85384AC-F38F-4E78-8972-277554D9A18E}"/>
    <pc:docChg chg="undo custSel modSld">
      <pc:chgData name="Olivier Genoud" userId="e3287607-b312-4221-8c8d-a6943b641987" providerId="ADAL" clId="{A85384AC-F38F-4E78-8972-277554D9A18E}" dt="2024-11-15T13:18:16.268" v="806" actId="13926"/>
      <pc:docMkLst>
        <pc:docMk/>
      </pc:docMkLst>
      <pc:sldChg chg="delSp mod">
        <pc:chgData name="Olivier Genoud" userId="e3287607-b312-4221-8c8d-a6943b641987" providerId="ADAL" clId="{A85384AC-F38F-4E78-8972-277554D9A18E}" dt="2024-11-07T14:46:12.494" v="0" actId="478"/>
        <pc:sldMkLst>
          <pc:docMk/>
          <pc:sldMk cId="1808939307" sldId="908"/>
        </pc:sldMkLst>
      </pc:sldChg>
      <pc:sldChg chg="delSp modSp mod">
        <pc:chgData name="Olivier Genoud" userId="e3287607-b312-4221-8c8d-a6943b641987" providerId="ADAL" clId="{A85384AC-F38F-4E78-8972-277554D9A18E}" dt="2024-11-14T12:34:46.762" v="435" actId="478"/>
        <pc:sldMkLst>
          <pc:docMk/>
          <pc:sldMk cId="0" sldId="911"/>
        </pc:sldMkLst>
      </pc:sldChg>
      <pc:sldChg chg="delSp modSp mod">
        <pc:chgData name="Olivier Genoud" userId="e3287607-b312-4221-8c8d-a6943b641987" providerId="ADAL" clId="{A85384AC-F38F-4E78-8972-277554D9A18E}" dt="2024-11-14T12:38:29.827" v="439" actId="478"/>
        <pc:sldMkLst>
          <pc:docMk/>
          <pc:sldMk cId="0" sldId="912"/>
        </pc:sldMkLst>
      </pc:sldChg>
      <pc:sldChg chg="delSp modSp mod">
        <pc:chgData name="Olivier Genoud" userId="e3287607-b312-4221-8c8d-a6943b641987" providerId="ADAL" clId="{A85384AC-F38F-4E78-8972-277554D9A18E}" dt="2024-11-15T13:16:23.566" v="800" actId="478"/>
        <pc:sldMkLst>
          <pc:docMk/>
          <pc:sldMk cId="0" sldId="913"/>
        </pc:sldMkLst>
      </pc:sldChg>
      <pc:sldChg chg="delSp modSp mod">
        <pc:chgData name="Olivier Genoud" userId="e3287607-b312-4221-8c8d-a6943b641987" providerId="ADAL" clId="{A85384AC-F38F-4E78-8972-277554D9A18E}" dt="2024-11-14T13:41:53.691" v="789" actId="478"/>
        <pc:sldMkLst>
          <pc:docMk/>
          <pc:sldMk cId="0" sldId="914"/>
        </pc:sldMkLst>
      </pc:sldChg>
      <pc:sldChg chg="delSp modSp mod">
        <pc:chgData name="Olivier Genoud" userId="e3287607-b312-4221-8c8d-a6943b641987" providerId="ADAL" clId="{A85384AC-F38F-4E78-8972-277554D9A18E}" dt="2024-11-14T13:41:46.395" v="788" actId="478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A85384AC-F38F-4E78-8972-277554D9A18E}" dt="2024-11-14T13:41:30.350" v="787" actId="478"/>
        <pc:sldMkLst>
          <pc:docMk/>
          <pc:sldMk cId="2875641359" sldId="917"/>
        </pc:sldMkLst>
      </pc:sldChg>
      <pc:sldChg chg="modSp mod modNotesTx">
        <pc:chgData name="Olivier Genoud" userId="e3287607-b312-4221-8c8d-a6943b641987" providerId="ADAL" clId="{A85384AC-F38F-4E78-8972-277554D9A18E}" dt="2024-11-15T13:18:16.268" v="806" actId="13926"/>
        <pc:sldMkLst>
          <pc:docMk/>
          <pc:sldMk cId="0" sldId="918"/>
        </pc:sldMkLst>
      </pc:sldChg>
    </pc:docChg>
  </pc:docChgLst>
  <pc:docChgLst>
    <pc:chgData name="Olivier Genoud" userId="e3287607-b312-4221-8c8d-a6943b641987" providerId="ADAL" clId="{130CA5E1-7B76-49DB-8127-C8ABF06EC311}"/>
    <pc:docChg chg="undo custSel delSld modSld modMainMaster">
      <pc:chgData name="Olivier Genoud" userId="e3287607-b312-4221-8c8d-a6943b641987" providerId="ADAL" clId="{130CA5E1-7B76-49DB-8127-C8ABF06EC311}" dt="2023-12-04T20:17:37.278" v="226" actId="1076"/>
      <pc:docMkLst>
        <pc:docMk/>
      </pc:docMkLst>
      <pc:sldChg chg="modSp mod">
        <pc:chgData name="Olivier Genoud" userId="e3287607-b312-4221-8c8d-a6943b641987" providerId="ADAL" clId="{130CA5E1-7B76-49DB-8127-C8ABF06EC311}" dt="2023-11-24T19:52:08.805" v="87" actId="15"/>
        <pc:sldMkLst>
          <pc:docMk/>
          <pc:sldMk cId="0" sldId="880"/>
        </pc:sldMkLst>
      </pc:sldChg>
      <pc:sldChg chg="modSp mod">
        <pc:chgData name="Olivier Genoud" userId="e3287607-b312-4221-8c8d-a6943b641987" providerId="ADAL" clId="{130CA5E1-7B76-49DB-8127-C8ABF06EC311}" dt="2023-12-04T20:17:37.278" v="226" actId="107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130CA5E1-7B76-49DB-8127-C8ABF06EC311}" dt="2023-11-28T14:08:46.864" v="141"/>
        <pc:sldMkLst>
          <pc:docMk/>
          <pc:sldMk cId="0" sldId="903"/>
        </pc:sldMkLst>
      </pc:sldChg>
      <pc:sldChg chg="del">
        <pc:chgData name="Olivier Genoud" userId="e3287607-b312-4221-8c8d-a6943b641987" providerId="ADAL" clId="{130CA5E1-7B76-49DB-8127-C8ABF06EC311}" dt="2023-11-19T07:44:54.855" v="53" actId="47"/>
        <pc:sldMkLst>
          <pc:docMk/>
          <pc:sldMk cId="2509655333" sldId="910"/>
        </pc:sldMkLst>
      </pc:sldChg>
    </pc:docChg>
  </pc:docChgLst>
  <pc:docChgLst>
    <pc:chgData name="Olivier Genoud" userId="e3287607-b312-4221-8c8d-a6943b641987" providerId="ADAL" clId="{9881FC06-5390-4137-8B7F-2650E0458350}"/>
    <pc:docChg chg="addSld delSld modSld modMainMaster">
      <pc:chgData name="Olivier Genoud" userId="e3287607-b312-4221-8c8d-a6943b641987" providerId="ADAL" clId="{9881FC06-5390-4137-8B7F-2650E0458350}" dt="2023-10-31T07:41:17.225" v="127" actId="13926"/>
      <pc:docMkLst>
        <pc:docMk/>
      </pc:docMkLst>
      <pc:sldChg chg="addSp modSp del">
        <pc:chgData name="Olivier Genoud" userId="e3287607-b312-4221-8c8d-a6943b641987" providerId="ADAL" clId="{9881FC06-5390-4137-8B7F-2650E0458350}" dt="2023-09-28T07:08:41.890" v="103" actId="47"/>
        <pc:sldMkLst>
          <pc:docMk/>
          <pc:sldMk cId="0" sldId="321"/>
        </pc:sldMkLst>
      </pc:sldChg>
      <pc:sldChg chg="addSp modSp del">
        <pc:chgData name="Olivier Genoud" userId="e3287607-b312-4221-8c8d-a6943b641987" providerId="ADAL" clId="{9881FC06-5390-4137-8B7F-2650E0458350}" dt="2023-09-28T07:09:25.159" v="107" actId="47"/>
        <pc:sldMkLst>
          <pc:docMk/>
          <pc:sldMk cId="0" sldId="322"/>
        </pc:sldMkLst>
      </pc:sldChg>
      <pc:sldChg chg="addSp modSp del">
        <pc:chgData name="Olivier Genoud" userId="e3287607-b312-4221-8c8d-a6943b641987" providerId="ADAL" clId="{9881FC06-5390-4137-8B7F-2650E0458350}" dt="2023-09-28T07:09:38.157" v="108" actId="47"/>
        <pc:sldMkLst>
          <pc:docMk/>
          <pc:sldMk cId="0" sldId="323"/>
        </pc:sldMkLst>
      </pc:sldChg>
      <pc:sldChg chg="addSp modSp">
        <pc:chgData name="Olivier Genoud" userId="e3287607-b312-4221-8c8d-a6943b641987" providerId="ADAL" clId="{9881FC06-5390-4137-8B7F-2650E0458350}" dt="2023-09-28T07:06:17.785" v="90"/>
        <pc:sldMkLst>
          <pc:docMk/>
          <pc:sldMk cId="0" sldId="324"/>
        </pc:sldMkLst>
      </pc:sldChg>
      <pc:sldChg chg="addSp delSp modSp">
        <pc:chgData name="Olivier Genoud" userId="e3287607-b312-4221-8c8d-a6943b641987" providerId="ADAL" clId="{9881FC06-5390-4137-8B7F-2650E0458350}" dt="2023-09-28T07:06:27.876" v="93"/>
        <pc:sldMkLst>
          <pc:docMk/>
          <pc:sldMk cId="0" sldId="340"/>
        </pc:sldMkLst>
      </pc:sldChg>
      <pc:sldChg chg="modSp mod">
        <pc:chgData name="Olivier Genoud" userId="e3287607-b312-4221-8c8d-a6943b641987" providerId="ADAL" clId="{9881FC06-5390-4137-8B7F-2650E0458350}" dt="2023-09-28T07:04:02.648" v="2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9881FC06-5390-4137-8B7F-2650E0458350}" dt="2023-09-28T07:06:05.498" v="82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9881FC06-5390-4137-8B7F-2650E0458350}" dt="2023-09-28T07:06:04" v="81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9881FC06-5390-4137-8B7F-2650E0458350}" dt="2023-09-28T07:06:07.095" v="83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9881FC06-5390-4137-8B7F-2650E0458350}" dt="2023-09-28T07:06:02.313" v="80"/>
        <pc:sldMkLst>
          <pc:docMk/>
          <pc:sldMk cId="0" sldId="811"/>
        </pc:sldMkLst>
      </pc:sldChg>
      <pc:sldChg chg="addSp modSp mod">
        <pc:chgData name="Olivier Genoud" userId="e3287607-b312-4221-8c8d-a6943b641987" providerId="ADAL" clId="{9881FC06-5390-4137-8B7F-2650E0458350}" dt="2023-09-28T07:05:53.315" v="76" actId="208"/>
        <pc:sldMkLst>
          <pc:docMk/>
          <pc:sldMk cId="3718173731" sldId="867"/>
        </pc:sldMkLst>
      </pc:sldChg>
      <pc:sldChg chg="addSp modSp">
        <pc:chgData name="Olivier Genoud" userId="e3287607-b312-4221-8c8d-a6943b641987" providerId="ADAL" clId="{9881FC06-5390-4137-8B7F-2650E0458350}" dt="2023-09-28T07:06:19.281" v="91"/>
        <pc:sldMkLst>
          <pc:docMk/>
          <pc:sldMk cId="1701940600" sldId="877"/>
        </pc:sldMkLst>
      </pc:sldChg>
      <pc:sldChg chg="addSp modSp">
        <pc:chgData name="Olivier Genoud" userId="e3287607-b312-4221-8c8d-a6943b641987" providerId="ADAL" clId="{9881FC06-5390-4137-8B7F-2650E0458350}" dt="2023-09-28T07:06:30.086" v="94"/>
        <pc:sldMkLst>
          <pc:docMk/>
          <pc:sldMk cId="3269946048" sldId="885"/>
        </pc:sldMkLst>
      </pc:sldChg>
      <pc:sldChg chg="addSp modSp">
        <pc:chgData name="Olivier Genoud" userId="e3287607-b312-4221-8c8d-a6943b641987" providerId="ADAL" clId="{9881FC06-5390-4137-8B7F-2650E0458350}" dt="2023-09-28T07:06:00.322" v="78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9881FC06-5390-4137-8B7F-2650E0458350}" dt="2023-09-28T07:06:01.258" v="79"/>
        <pc:sldMkLst>
          <pc:docMk/>
          <pc:sldMk cId="781762355" sldId="887"/>
        </pc:sldMkLst>
      </pc:sldChg>
      <pc:sldChg chg="del">
        <pc:chgData name="Olivier Genoud" userId="e3287607-b312-4221-8c8d-a6943b641987" providerId="ADAL" clId="{9881FC06-5390-4137-8B7F-2650E0458350}" dt="2023-09-28T07:06:33.184" v="95" actId="47"/>
        <pc:sldMkLst>
          <pc:docMk/>
          <pc:sldMk cId="2867986219" sldId="890"/>
        </pc:sldMkLst>
      </pc:sldChg>
      <pc:sldChg chg="addSp modSp">
        <pc:chgData name="Olivier Genoud" userId="e3287607-b312-4221-8c8d-a6943b641987" providerId="ADAL" clId="{9881FC06-5390-4137-8B7F-2650E0458350}" dt="2023-09-28T07:06:11.848" v="86"/>
        <pc:sldMkLst>
          <pc:docMk/>
          <pc:sldMk cId="0" sldId="898"/>
        </pc:sldMkLst>
      </pc:sldChg>
      <pc:sldChg chg="addSp modSp del">
        <pc:chgData name="Olivier Genoud" userId="e3287607-b312-4221-8c8d-a6943b641987" providerId="ADAL" clId="{9881FC06-5390-4137-8B7F-2650E0458350}" dt="2023-09-28T07:08:00.982" v="98" actId="47"/>
        <pc:sldMkLst>
          <pc:docMk/>
          <pc:sldMk cId="0" sldId="899"/>
        </pc:sldMkLst>
      </pc:sldChg>
      <pc:sldChg chg="addSp modSp del">
        <pc:chgData name="Olivier Genoud" userId="e3287607-b312-4221-8c8d-a6943b641987" providerId="ADAL" clId="{9881FC06-5390-4137-8B7F-2650E0458350}" dt="2023-09-28T07:08:10.425" v="99" actId="47"/>
        <pc:sldMkLst>
          <pc:docMk/>
          <pc:sldMk cId="0" sldId="900"/>
        </pc:sldMkLst>
      </pc:sldChg>
      <pc:sldChg chg="addSp modSp">
        <pc:chgData name="Olivier Genoud" userId="e3287607-b312-4221-8c8d-a6943b641987" providerId="ADAL" clId="{9881FC06-5390-4137-8B7F-2650E0458350}" dt="2023-09-28T07:05:58.727" v="77"/>
        <pc:sldMkLst>
          <pc:docMk/>
          <pc:sldMk cId="3113574571" sldId="901"/>
        </pc:sldMkLst>
      </pc:sldChg>
      <pc:sldChg chg="addSp modSp add">
        <pc:chgData name="Olivier Genoud" userId="e3287607-b312-4221-8c8d-a6943b641987" providerId="ADAL" clId="{9881FC06-5390-4137-8B7F-2650E0458350}" dt="2023-09-28T07:08:16.530" v="100"/>
        <pc:sldMkLst>
          <pc:docMk/>
          <pc:sldMk cId="0" sldId="902"/>
        </pc:sldMkLst>
      </pc:sldChg>
      <pc:sldChg chg="addSp modSp add mod">
        <pc:chgData name="Olivier Genoud" userId="e3287607-b312-4221-8c8d-a6943b641987" providerId="ADAL" clId="{9881FC06-5390-4137-8B7F-2650E0458350}" dt="2023-10-23T20:33:51.064" v="125" actId="20577"/>
        <pc:sldMkLst>
          <pc:docMk/>
          <pc:sldMk cId="0" sldId="903"/>
        </pc:sldMkLst>
      </pc:sldChg>
      <pc:sldChg chg="addSp modSp add">
        <pc:chgData name="Olivier Genoud" userId="e3287607-b312-4221-8c8d-a6943b641987" providerId="ADAL" clId="{9881FC06-5390-4137-8B7F-2650E0458350}" dt="2023-09-28T07:08:47.888" v="104"/>
        <pc:sldMkLst>
          <pc:docMk/>
          <pc:sldMk cId="0" sldId="904"/>
        </pc:sldMkLst>
      </pc:sldChg>
      <pc:sldChg chg="addSp modSp add">
        <pc:chgData name="Olivier Genoud" userId="e3287607-b312-4221-8c8d-a6943b641987" providerId="ADAL" clId="{9881FC06-5390-4137-8B7F-2650E0458350}" dt="2023-09-28T07:09:45.553" v="109"/>
        <pc:sldMkLst>
          <pc:docMk/>
          <pc:sldMk cId="0" sldId="905"/>
        </pc:sldMkLst>
      </pc:sldChg>
      <pc:sldChg chg="addSp modSp add mod">
        <pc:chgData name="Olivier Genoud" userId="e3287607-b312-4221-8c8d-a6943b641987" providerId="ADAL" clId="{9881FC06-5390-4137-8B7F-2650E0458350}" dt="2023-10-31T07:41:17.225" v="127" actId="13926"/>
        <pc:sldMkLst>
          <pc:docMk/>
          <pc:sldMk cId="0" sldId="906"/>
        </pc:sldMkLst>
      </pc:sldChg>
      <pc:sldChg chg="modSp">
        <pc:chgData name="Olivier Genoud" userId="e3287607-b312-4221-8c8d-a6943b641987" providerId="ADAL" clId="{9881FC06-5390-4137-8B7F-2650E0458350}" dt="2023-10-10T15:56:05.312" v="111" actId="1037"/>
        <pc:sldMkLst>
          <pc:docMk/>
          <pc:sldMk cId="1474794172" sldId="909"/>
        </pc:sldMkLst>
      </pc:sldChg>
      <pc:sldMasterChg chg="modSp mod modSldLayout">
        <pc:chgData name="Olivier Genoud" userId="e3287607-b312-4221-8c8d-a6943b641987" providerId="ADAL" clId="{9881FC06-5390-4137-8B7F-2650E0458350}" dt="2023-09-28T07:05:04.126" v="54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9881FC06-5390-4137-8B7F-2650E0458350}" dt="2023-09-28T07:04:56.727" v="46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</pc:sldChg>
    </pc:docChg>
  </pc:docChgLst>
  <pc:docChgLst>
    <pc:chgData name="Olivier Genoud" userId="e3287607-b312-4221-8c8d-a6943b641987" providerId="ADAL" clId="{FF5748AC-1C85-448A-AB10-35D26778616A}"/>
    <pc:docChg chg="undo custSel addSld delSld modSld sldOrd modMainMaster">
      <pc:chgData name="Olivier Genoud" userId="e3287607-b312-4221-8c8d-a6943b641987" providerId="ADAL" clId="{FF5748AC-1C85-448A-AB10-35D26778616A}" dt="2024-11-04T13:25:02.240" v="1871" actId="6549"/>
      <pc:docMkLst>
        <pc:docMk/>
      </pc:docMkLst>
      <pc:sldChg chg="addSp modSp del ord">
        <pc:chgData name="Olivier Genoud" userId="e3287607-b312-4221-8c8d-a6943b641987" providerId="ADAL" clId="{FF5748AC-1C85-448A-AB10-35D26778616A}" dt="2024-09-18T16:28:17.215" v="104" actId="47"/>
        <pc:sldMkLst>
          <pc:docMk/>
          <pc:sldMk cId="0" sldId="321"/>
        </pc:sldMkLst>
      </pc:sldChg>
      <pc:sldChg chg="addSp modSp del ord">
        <pc:chgData name="Olivier Genoud" userId="e3287607-b312-4221-8c8d-a6943b641987" providerId="ADAL" clId="{FF5748AC-1C85-448A-AB10-35D26778616A}" dt="2024-09-18T16:28:27.365" v="107" actId="47"/>
        <pc:sldMkLst>
          <pc:docMk/>
          <pc:sldMk cId="0" sldId="322"/>
        </pc:sldMkLst>
      </pc:sldChg>
      <pc:sldChg chg="addSp modSp del ord">
        <pc:chgData name="Olivier Genoud" userId="e3287607-b312-4221-8c8d-a6943b641987" providerId="ADAL" clId="{FF5748AC-1C85-448A-AB10-35D26778616A}" dt="2024-09-18T16:28:39.940" v="110" actId="47"/>
        <pc:sldMkLst>
          <pc:docMk/>
          <pc:sldMk cId="0" sldId="323"/>
        </pc:sldMkLst>
      </pc:sldChg>
      <pc:sldChg chg="modSp mod">
        <pc:chgData name="Olivier Genoud" userId="e3287607-b312-4221-8c8d-a6943b641987" providerId="ADAL" clId="{FF5748AC-1C85-448A-AB10-35D26778616A}" dt="2024-09-18T16:22:02.577" v="2" actId="20577"/>
        <pc:sldMkLst>
          <pc:docMk/>
          <pc:sldMk cId="0" sldId="341"/>
        </pc:sldMkLst>
      </pc:sldChg>
      <pc:sldChg chg="addSp modSp del">
        <pc:chgData name="Olivier Genoud" userId="e3287607-b312-4221-8c8d-a6943b641987" providerId="ADAL" clId="{FF5748AC-1C85-448A-AB10-35D26778616A}" dt="2024-09-18T16:28:55.006" v="112" actId="47"/>
        <pc:sldMkLst>
          <pc:docMk/>
          <pc:sldMk cId="1701940600" sldId="877"/>
        </pc:sldMkLst>
      </pc:sldChg>
      <pc:sldChg chg="addSp modSp">
        <pc:chgData name="Olivier Genoud" userId="e3287607-b312-4221-8c8d-a6943b641987" providerId="ADAL" clId="{FF5748AC-1C85-448A-AB10-35D26778616A}" dt="2024-09-18T16:24:54.921" v="76"/>
        <pc:sldMkLst>
          <pc:docMk/>
          <pc:sldMk cId="781762355" sldId="887"/>
        </pc:sldMkLst>
      </pc:sldChg>
      <pc:sldChg chg="addSp modSp del ord">
        <pc:chgData name="Olivier Genoud" userId="e3287607-b312-4221-8c8d-a6943b641987" providerId="ADAL" clId="{FF5748AC-1C85-448A-AB10-35D26778616A}" dt="2024-09-18T16:26:26.596" v="94" actId="47"/>
        <pc:sldMkLst>
          <pc:docMk/>
          <pc:sldMk cId="0" sldId="905"/>
        </pc:sldMkLst>
      </pc:sldChg>
      <pc:sldChg chg="addSp modSp del ord">
        <pc:chgData name="Olivier Genoud" userId="e3287607-b312-4221-8c8d-a6943b641987" providerId="ADAL" clId="{FF5748AC-1C85-448A-AB10-35D26778616A}" dt="2024-09-18T16:26:45.426" v="97" actId="47"/>
        <pc:sldMkLst>
          <pc:docMk/>
          <pc:sldMk cId="0" sldId="906"/>
        </pc:sldMkLst>
      </pc:sldChg>
      <pc:sldChg chg="addSp modSp mod">
        <pc:chgData name="Olivier Genoud" userId="e3287607-b312-4221-8c8d-a6943b641987" providerId="ADAL" clId="{FF5748AC-1C85-448A-AB10-35D26778616A}" dt="2024-09-18T16:33:16.872" v="123"/>
        <pc:sldMkLst>
          <pc:docMk/>
          <pc:sldMk cId="1808939307" sldId="908"/>
        </pc:sldMkLst>
      </pc:sldChg>
      <pc:sldChg chg="addSp delSp modSp mod ord">
        <pc:chgData name="Olivier Genoud" userId="e3287607-b312-4221-8c8d-a6943b641987" providerId="ADAL" clId="{FF5748AC-1C85-448A-AB10-35D26778616A}" dt="2024-09-23T08:45:14.169" v="960" actId="20577"/>
        <pc:sldMkLst>
          <pc:docMk/>
          <pc:sldMk cId="1474794172" sldId="909"/>
        </pc:sldMkLst>
      </pc:sldChg>
      <pc:sldChg chg="addSp modSp del">
        <pc:chgData name="Olivier Genoud" userId="e3287607-b312-4221-8c8d-a6943b641987" providerId="ADAL" clId="{FF5748AC-1C85-448A-AB10-35D26778616A}" dt="2024-09-18T16:28:51.471" v="111" actId="47"/>
        <pc:sldMkLst>
          <pc:docMk/>
          <pc:sldMk cId="0" sldId="910"/>
        </pc:sldMkLst>
      </pc:sldChg>
      <pc:sldChg chg="addSp modSp add mod">
        <pc:chgData name="Olivier Genoud" userId="e3287607-b312-4221-8c8d-a6943b641987" providerId="ADAL" clId="{FF5748AC-1C85-448A-AB10-35D26778616A}" dt="2024-10-31T12:14:54.185" v="988" actId="20577"/>
        <pc:sldMkLst>
          <pc:docMk/>
          <pc:sldMk cId="0" sldId="911"/>
        </pc:sldMkLst>
      </pc:sldChg>
      <pc:sldChg chg="del">
        <pc:chgData name="Olivier Genoud" userId="e3287607-b312-4221-8c8d-a6943b641987" providerId="ADAL" clId="{FF5748AC-1C85-448A-AB10-35D26778616A}" dt="2024-09-18T16:25:18.845" v="90" actId="47"/>
        <pc:sldMkLst>
          <pc:docMk/>
          <pc:sldMk cId="2509655333" sldId="911"/>
        </pc:sldMkLst>
      </pc:sldChg>
      <pc:sldChg chg="addSp modSp add mod">
        <pc:chgData name="Olivier Genoud" userId="e3287607-b312-4221-8c8d-a6943b641987" providerId="ADAL" clId="{FF5748AC-1C85-448A-AB10-35D26778616A}" dt="2024-10-31T10:17:04.048" v="984" actId="6549"/>
        <pc:sldMkLst>
          <pc:docMk/>
          <pc:sldMk cId="0" sldId="912"/>
        </pc:sldMkLst>
      </pc:sldChg>
      <pc:sldChg chg="addSp modSp add del mod">
        <pc:chgData name="Olivier Genoud" userId="e3287607-b312-4221-8c8d-a6943b641987" providerId="ADAL" clId="{FF5748AC-1C85-448A-AB10-35D26778616A}" dt="2024-10-31T14:30:41.684" v="1842" actId="13926"/>
        <pc:sldMkLst>
          <pc:docMk/>
          <pc:sldMk cId="0" sldId="913"/>
        </pc:sldMkLst>
      </pc:sldChg>
      <pc:sldChg chg="addSp modSp add mod">
        <pc:chgData name="Olivier Genoud" userId="e3287607-b312-4221-8c8d-a6943b641987" providerId="ADAL" clId="{FF5748AC-1C85-448A-AB10-35D26778616A}" dt="2024-09-23T08:20:44.396" v="945" actId="207"/>
        <pc:sldMkLst>
          <pc:docMk/>
          <pc:sldMk cId="0" sldId="914"/>
        </pc:sldMkLst>
      </pc:sldChg>
      <pc:sldChg chg="addSp modSp add mod">
        <pc:chgData name="Olivier Genoud" userId="e3287607-b312-4221-8c8d-a6943b641987" providerId="ADAL" clId="{FF5748AC-1C85-448A-AB10-35D26778616A}" dt="2024-09-19T07:10:12.198" v="223"/>
        <pc:sldMkLst>
          <pc:docMk/>
          <pc:sldMk cId="0" sldId="915"/>
        </pc:sldMkLst>
      </pc:sldChg>
      <pc:sldChg chg="addSp modSp add del">
        <pc:chgData name="Olivier Genoud" userId="e3287607-b312-4221-8c8d-a6943b641987" providerId="ADAL" clId="{FF5748AC-1C85-448A-AB10-35D26778616A}" dt="2024-09-19T07:17:43.766" v="272" actId="47"/>
        <pc:sldMkLst>
          <pc:docMk/>
          <pc:sldMk cId="0" sldId="916"/>
        </pc:sldMkLst>
      </pc:sldChg>
      <pc:sldChg chg="addSp delSp modSp add mod">
        <pc:chgData name="Olivier Genoud" userId="e3287607-b312-4221-8c8d-a6943b641987" providerId="ADAL" clId="{FF5748AC-1C85-448A-AB10-35D26778616A}" dt="2024-09-19T07:20:48.034" v="334" actId="1035"/>
        <pc:sldMkLst>
          <pc:docMk/>
          <pc:sldMk cId="2875641359" sldId="917"/>
        </pc:sldMkLst>
      </pc:sldChg>
      <pc:sldChg chg="modSp add mod">
        <pc:chgData name="Olivier Genoud" userId="e3287607-b312-4221-8c8d-a6943b641987" providerId="ADAL" clId="{FF5748AC-1C85-448A-AB10-35D26778616A}" dt="2024-09-19T07:15:45.382" v="271" actId="6549"/>
        <pc:sldMkLst>
          <pc:docMk/>
          <pc:sldMk cId="0" sldId="918"/>
        </pc:sldMkLst>
      </pc:sldChg>
      <pc:sldChg chg="add del">
        <pc:chgData name="Olivier Genoud" userId="e3287607-b312-4221-8c8d-a6943b641987" providerId="ADAL" clId="{FF5748AC-1C85-448A-AB10-35D26778616A}" dt="2024-10-31T14:30:06.264" v="1841" actId="47"/>
        <pc:sldMkLst>
          <pc:docMk/>
          <pc:sldMk cId="3258415193" sldId="919"/>
        </pc:sldMkLst>
      </pc:sldChg>
      <pc:sldChg chg="add del">
        <pc:chgData name="Olivier Genoud" userId="e3287607-b312-4221-8c8d-a6943b641987" providerId="ADAL" clId="{FF5748AC-1C85-448A-AB10-35D26778616A}" dt="2024-09-20T14:13:01.989" v="875" actId="47"/>
        <pc:sldMkLst>
          <pc:docMk/>
          <pc:sldMk cId="4040426125" sldId="919"/>
        </pc:sldMkLst>
      </pc:sldChg>
      <pc:sldChg chg="delSp modSp add mod">
        <pc:chgData name="Olivier Genoud" userId="e3287607-b312-4221-8c8d-a6943b641987" providerId="ADAL" clId="{FF5748AC-1C85-448A-AB10-35D26778616A}" dt="2024-10-31T15:03:09.171" v="1863" actId="15"/>
        <pc:sldMkLst>
          <pc:docMk/>
          <pc:sldMk cId="1113726564" sldId="920"/>
        </pc:sldMkLst>
      </pc:sldChg>
    </pc:docChg>
  </pc:docChgLst>
  <pc:docChgLst>
    <pc:chgData name="Olivier" userId="e3287607-b312-4221-8c8d-a6943b641987" providerId="ADAL" clId="{9881FC06-5390-4137-8B7F-2650E0458350}"/>
    <pc:docChg chg="undo custSel addSld delSld modSld">
      <pc:chgData name="Olivier" userId="e3287607-b312-4221-8c8d-a6943b641987" providerId="ADAL" clId="{9881FC06-5390-4137-8B7F-2650E0458350}" dt="2023-09-28T20:05:09.494" v="790" actId="6549"/>
      <pc:docMkLst>
        <pc:docMk/>
      </pc:docMkLst>
      <pc:sldChg chg="del">
        <pc:chgData name="Olivier" userId="e3287607-b312-4221-8c8d-a6943b641987" providerId="ADAL" clId="{9881FC06-5390-4137-8B7F-2650E0458350}" dt="2023-09-28T12:28:01.012" v="154" actId="47"/>
        <pc:sldMkLst>
          <pc:docMk/>
          <pc:sldMk cId="0" sldId="324"/>
        </pc:sldMkLst>
      </pc:sldChg>
      <pc:sldChg chg="modSp mod">
        <pc:chgData name="Olivier" userId="e3287607-b312-4221-8c8d-a6943b641987" providerId="ADAL" clId="{9881FC06-5390-4137-8B7F-2650E0458350}" dt="2023-09-28T12:47:50.728" v="237" actId="6549"/>
        <pc:sldMkLst>
          <pc:docMk/>
          <pc:sldMk cId="3718173731" sldId="867"/>
        </pc:sldMkLst>
      </pc:sldChg>
      <pc:sldChg chg="modNotesTx">
        <pc:chgData name="Olivier" userId="e3287607-b312-4221-8c8d-a6943b641987" providerId="ADAL" clId="{9881FC06-5390-4137-8B7F-2650E0458350}" dt="2023-09-28T12:46:47.636" v="216" actId="6549"/>
        <pc:sldMkLst>
          <pc:docMk/>
          <pc:sldMk cId="2199278427" sldId="874"/>
        </pc:sldMkLst>
      </pc:sldChg>
      <pc:sldChg chg="del">
        <pc:chgData name="Olivier" userId="e3287607-b312-4221-8c8d-a6943b641987" providerId="ADAL" clId="{9881FC06-5390-4137-8B7F-2650E0458350}" dt="2023-09-28T12:28:18.151" v="155" actId="47"/>
        <pc:sldMkLst>
          <pc:docMk/>
          <pc:sldMk cId="1701940600" sldId="877"/>
        </pc:sldMkLst>
      </pc:sldChg>
      <pc:sldChg chg="addSp modSp add mod">
        <pc:chgData name="Olivier" userId="e3287607-b312-4221-8c8d-a6943b641987" providerId="ADAL" clId="{9881FC06-5390-4137-8B7F-2650E0458350}" dt="2023-09-28T12:19:24.202" v="67" actId="6549"/>
        <pc:sldMkLst>
          <pc:docMk/>
          <pc:sldMk cId="0" sldId="880"/>
        </pc:sldMkLst>
      </pc:sldChg>
      <pc:sldChg chg="del">
        <pc:chgData name="Olivier" userId="e3287607-b312-4221-8c8d-a6943b641987" providerId="ADAL" clId="{9881FC06-5390-4137-8B7F-2650E0458350}" dt="2023-09-28T15:59:36.441" v="581" actId="47"/>
        <pc:sldMkLst>
          <pc:docMk/>
          <pc:sldMk cId="2062095879" sldId="886"/>
        </pc:sldMkLst>
      </pc:sldChg>
      <pc:sldChg chg="modSp mod modNotesTx">
        <pc:chgData name="Olivier" userId="e3287607-b312-4221-8c8d-a6943b641987" providerId="ADAL" clId="{9881FC06-5390-4137-8B7F-2650E0458350}" dt="2023-09-28T12:48:25.513" v="259" actId="6549"/>
        <pc:sldMkLst>
          <pc:docMk/>
          <pc:sldMk cId="3113574571" sldId="901"/>
        </pc:sldMkLst>
      </pc:sldChg>
      <pc:sldChg chg="delSp modSp mod">
        <pc:chgData name="Olivier" userId="e3287607-b312-4221-8c8d-a6943b641987" providerId="ADAL" clId="{9881FC06-5390-4137-8B7F-2650E0458350}" dt="2023-09-28T19:24:26.731" v="716" actId="6549"/>
        <pc:sldMkLst>
          <pc:docMk/>
          <pc:sldMk cId="0" sldId="902"/>
        </pc:sldMkLst>
      </pc:sldChg>
      <pc:sldChg chg="delSp modSp mod">
        <pc:chgData name="Olivier" userId="e3287607-b312-4221-8c8d-a6943b641987" providerId="ADAL" clId="{9881FC06-5390-4137-8B7F-2650E0458350}" dt="2023-09-28T20:05:09.494" v="790" actId="6549"/>
        <pc:sldMkLst>
          <pc:docMk/>
          <pc:sldMk cId="0" sldId="903"/>
        </pc:sldMkLst>
      </pc:sldChg>
      <pc:sldChg chg="del">
        <pc:chgData name="Olivier" userId="e3287607-b312-4221-8c8d-a6943b641987" providerId="ADAL" clId="{9881FC06-5390-4137-8B7F-2650E0458350}" dt="2023-09-28T12:19:44.475" v="68" actId="47"/>
        <pc:sldMkLst>
          <pc:docMk/>
          <pc:sldMk cId="0" sldId="904"/>
        </pc:sldMkLst>
      </pc:sldChg>
      <pc:sldChg chg="addSp delSp modSp add mod">
        <pc:chgData name="Olivier" userId="e3287607-b312-4221-8c8d-a6943b641987" providerId="ADAL" clId="{9881FC06-5390-4137-8B7F-2650E0458350}" dt="2023-09-28T12:27:47.915" v="153" actId="13926"/>
        <pc:sldMkLst>
          <pc:docMk/>
          <pc:sldMk cId="0" sldId="907"/>
        </pc:sldMkLst>
      </pc:sldChg>
      <pc:sldChg chg="add del">
        <pc:chgData name="Olivier" userId="e3287607-b312-4221-8c8d-a6943b641987" providerId="ADAL" clId="{9881FC06-5390-4137-8B7F-2650E0458350}" dt="2023-09-28T12:28:52.368" v="157" actId="47"/>
        <pc:sldMkLst>
          <pc:docMk/>
          <pc:sldMk cId="855046580" sldId="908"/>
        </pc:sldMkLst>
      </pc:sldChg>
      <pc:sldChg chg="modSp add mod">
        <pc:chgData name="Olivier" userId="e3287607-b312-4221-8c8d-a6943b641987" providerId="ADAL" clId="{9881FC06-5390-4137-8B7F-2650E0458350}" dt="2023-09-28T12:29:06.018" v="161" actId="207"/>
        <pc:sldMkLst>
          <pc:docMk/>
          <pc:sldMk cId="1808939307" sldId="908"/>
        </pc:sldMkLst>
      </pc:sldChg>
      <pc:sldChg chg="delSp modSp add mod">
        <pc:chgData name="Olivier" userId="e3287607-b312-4221-8c8d-a6943b641987" providerId="ADAL" clId="{9881FC06-5390-4137-8B7F-2650E0458350}" dt="2023-09-28T16:06:51.900" v="627" actId="20577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</pc:sldChg>
    </pc:docChg>
  </pc:docChgLst>
  <pc:docChgLst>
    <pc:chgData name="Olivier Genoud" userId="e3287607-b312-4221-8c8d-a6943b641987" providerId="ADAL" clId="{F6E97324-4B54-40B1-B3C3-EBAC536422AC}"/>
    <pc:docChg chg="undo redo custSel addSld delSld modSld sldOrd">
      <pc:chgData name="Olivier Genoud" userId="e3287607-b312-4221-8c8d-a6943b641987" providerId="ADAL" clId="{F6E97324-4B54-40B1-B3C3-EBAC536422AC}" dt="2023-08-20T09:00:29.699" v="1409" actId="6549"/>
      <pc:docMkLst>
        <pc:docMk/>
      </pc:docMkLst>
      <pc:sldChg chg="del ord">
        <pc:chgData name="Olivier Genoud" userId="e3287607-b312-4221-8c8d-a6943b641987" providerId="ADAL" clId="{F6E97324-4B54-40B1-B3C3-EBAC536422AC}" dt="2023-08-16T07:37:50.060" v="490" actId="47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E97324-4B54-40B1-B3C3-EBAC536422AC}" dt="2023-08-19T20:01:26.150" v="1102" actId="13926"/>
        <pc:sldMkLst>
          <pc:docMk/>
          <pc:sldMk cId="0" sldId="899"/>
        </pc:sldMkLst>
      </pc:sldChg>
      <pc:sldChg chg="modSp mod">
        <pc:chgData name="Olivier Genoud" userId="e3287607-b312-4221-8c8d-a6943b641987" providerId="ADAL" clId="{F6E97324-4B54-40B1-B3C3-EBAC536422AC}" dt="2023-08-20T08:56:12.787" v="1393" actId="6549"/>
        <pc:sldMkLst>
          <pc:docMk/>
          <pc:sldMk cId="0" sldId="900"/>
        </pc:sldMkLst>
      </pc:sldChg>
      <pc:sldChg chg="delSp modSp add mod">
        <pc:chgData name="Olivier Genoud" userId="e3287607-b312-4221-8c8d-a6943b641987" providerId="ADAL" clId="{F6E97324-4B54-40B1-B3C3-EBAC536422AC}" dt="2023-08-16T07:37:40.472" v="489" actId="478"/>
        <pc:sldMkLst>
          <pc:docMk/>
          <pc:sldMk cId="3113574571" sldId="901"/>
        </pc:sldMkLst>
      </pc:sldChg>
      <pc:sldChg chg="add del">
        <pc:chgData name="Olivier Genoud" userId="e3287607-b312-4221-8c8d-a6943b641987" providerId="ADAL" clId="{F6E97324-4B54-40B1-B3C3-EBAC536422AC}" dt="2023-08-16T07:26:31.578" v="234" actId="47"/>
        <pc:sldMkLst>
          <pc:docMk/>
          <pc:sldMk cId="3330912757" sldId="901"/>
        </pc:sldMkLst>
      </pc:sldChg>
    </pc:docChg>
  </pc:docChgLst>
  <pc:docChgLst>
    <pc:chgData name="Olivier Genoud" userId="e3287607-b312-4221-8c8d-a6943b641987" providerId="ADAL" clId="{F1A7F580-9FE6-48FE-8665-519EF37BA2A3}"/>
    <pc:docChg chg="addSld modSld modMainMaster">
      <pc:chgData name="Olivier Genoud" userId="e3287607-b312-4221-8c8d-a6943b641987" providerId="ADAL" clId="{F1A7F580-9FE6-48FE-8665-519EF37BA2A3}" dt="2025-05-23T04:58:04.803" v="57" actId="403"/>
      <pc:docMkLst>
        <pc:docMk/>
      </pc:docMkLst>
      <pc:sldChg chg="modSp add mod">
        <pc:chgData name="Olivier Genoud" userId="e3287607-b312-4221-8c8d-a6943b641987" providerId="ADAL" clId="{F1A7F580-9FE6-48FE-8665-519EF37BA2A3}" dt="2025-05-23T04:58:04.803" v="57" actId="403"/>
        <pc:sldMkLst>
          <pc:docMk/>
          <pc:sldMk cId="2509655333" sldId="925"/>
        </pc:sldMkLst>
      </pc:sldChg>
    </pc:docChg>
  </pc:docChgLst>
  <pc:docChgLst>
    <pc:chgData name="Olivier Genoud" userId="e3287607-b312-4221-8c8d-a6943b641987" providerId="ADAL" clId="{3A296546-AF6D-428A-994F-B814D2C947C2}"/>
    <pc:docChg chg="custSel addSld modSld modMainMaster">
      <pc:chgData name="Olivier Genoud" userId="e3287607-b312-4221-8c8d-a6943b641987" providerId="ADAL" clId="{3A296546-AF6D-428A-994F-B814D2C947C2}" dt="2025-11-19T23:40:47.957" v="115" actId="13926"/>
      <pc:docMkLst>
        <pc:docMk/>
      </pc:docMkLst>
      <pc:sldChg chg="modSp mod">
        <pc:chgData name="Olivier Genoud" userId="e3287607-b312-4221-8c8d-a6943b641987" providerId="ADAL" clId="{3A296546-AF6D-428A-994F-B814D2C947C2}" dt="2025-11-19T23:40:47.957" v="115" actId="13926"/>
        <pc:sldMkLst>
          <pc:docMk/>
          <pc:sldMk cId="0" sldId="322"/>
        </pc:sldMkLst>
        <pc:graphicFrameChg chg="mod modGraphic">
          <ac:chgData name="Olivier Genoud" userId="e3287607-b312-4221-8c8d-a6943b641987" providerId="ADAL" clId="{3A296546-AF6D-428A-994F-B814D2C947C2}" dt="2025-11-19T23:40:47.957" v="115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3A296546-AF6D-428A-994F-B814D2C947C2}" dt="2025-11-17T16:06:29.610" v="1" actId="6549"/>
        <pc:sldMkLst>
          <pc:docMk/>
          <pc:sldMk cId="0" sldId="341"/>
        </pc:sldMkLst>
        <pc:spChg chg="mod">
          <ac:chgData name="Olivier Genoud" userId="e3287607-b312-4221-8c8d-a6943b641987" providerId="ADAL" clId="{3A296546-AF6D-428A-994F-B814D2C947C2}" dt="2025-11-17T16:06:29.610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3A296546-AF6D-428A-994F-B814D2C947C2}" dt="2025-11-19T23:36:32.128" v="50" actId="15"/>
        <pc:sldMkLst>
          <pc:docMk/>
          <pc:sldMk cId="2170088337" sldId="925"/>
        </pc:sldMkLst>
        <pc:spChg chg="mod">
          <ac:chgData name="Olivier Genoud" userId="e3287607-b312-4221-8c8d-a6943b641987" providerId="ADAL" clId="{3A296546-AF6D-428A-994F-B814D2C947C2}" dt="2025-11-19T23:36:09.797" v="44" actId="6549"/>
          <ac:spMkLst>
            <pc:docMk/>
            <pc:sldMk cId="2170088337" sldId="925"/>
            <ac:spMk id="5" creationId="{4923A791-7F74-5B04-78FB-92DF10E993C4}"/>
          </ac:spMkLst>
        </pc:spChg>
        <pc:spChg chg="mod">
          <ac:chgData name="Olivier Genoud" userId="e3287607-b312-4221-8c8d-a6943b641987" providerId="ADAL" clId="{3A296546-AF6D-428A-994F-B814D2C947C2}" dt="2025-11-19T23:36:32.128" v="50" actId="15"/>
          <ac:spMkLst>
            <pc:docMk/>
            <pc:sldMk cId="2170088337" sldId="925"/>
            <ac:spMk id="8195" creationId="{96DCD990-DA86-4A54-EF42-E3D3BFC518D1}"/>
          </ac:spMkLst>
        </pc:spChg>
      </pc:sldChg>
      <pc:sldChg chg="modSp add mod">
        <pc:chgData name="Olivier Genoud" userId="e3287607-b312-4221-8c8d-a6943b641987" providerId="ADAL" clId="{3A296546-AF6D-428A-994F-B814D2C947C2}" dt="2025-11-19T23:39:39.779" v="113" actId="6549"/>
        <pc:sldMkLst>
          <pc:docMk/>
          <pc:sldMk cId="2509655333" sldId="926"/>
        </pc:sldMkLst>
        <pc:spChg chg="mod">
          <ac:chgData name="Olivier Genoud" userId="e3287607-b312-4221-8c8d-a6943b641987" providerId="ADAL" clId="{3A296546-AF6D-428A-994F-B814D2C947C2}" dt="2025-11-19T23:39:16.683" v="83" actId="6549"/>
          <ac:spMkLst>
            <pc:docMk/>
            <pc:sldMk cId="2509655333" sldId="926"/>
            <ac:spMk id="2" creationId="{0D656939-9925-4776-A69A-560972DE1236}"/>
          </ac:spMkLst>
        </pc:spChg>
        <pc:spChg chg="mod">
          <ac:chgData name="Olivier Genoud" userId="e3287607-b312-4221-8c8d-a6943b641987" providerId="ADAL" clId="{3A296546-AF6D-428A-994F-B814D2C947C2}" dt="2025-11-19T23:39:39.779" v="113" actId="6549"/>
          <ac:spMkLst>
            <pc:docMk/>
            <pc:sldMk cId="2509655333" sldId="926"/>
            <ac:spMk id="3" creationId="{B55D1B92-72D9-4EBD-BA8E-3D0BCC08F245}"/>
          </ac:spMkLst>
        </pc:spChg>
      </pc:sldChg>
      <pc:sldChg chg="modSp mod">
        <pc:chgData name="Olivier Genoud" userId="e3287607-b312-4221-8c8d-a6943b641987" providerId="ADAL" clId="{3A296546-AF6D-428A-994F-B814D2C947C2}" dt="2025-11-19T23:35:18.740" v="40" actId="20577"/>
        <pc:sldMkLst>
          <pc:docMk/>
          <pc:sldMk cId="1608730718" sldId="928"/>
        </pc:sldMkLst>
        <pc:graphicFrameChg chg="mod modGraphic">
          <ac:chgData name="Olivier Genoud" userId="e3287607-b312-4221-8c8d-a6943b641987" providerId="ADAL" clId="{3A296546-AF6D-428A-994F-B814D2C947C2}" dt="2025-11-19T23:35:18.740" v="40" actId="20577"/>
          <ac:graphicFrameMkLst>
            <pc:docMk/>
            <pc:sldMk cId="1608730718" sldId="928"/>
            <ac:graphicFrameMk id="8" creationId="{C167E829-7F92-EEF5-F098-2F28EE614A2D}"/>
          </ac:graphicFrameMkLst>
        </pc:graphicFrameChg>
      </pc:sldChg>
      <pc:sldChg chg="modSp">
        <pc:chgData name="Olivier Genoud" userId="e3287607-b312-4221-8c8d-a6943b641987" providerId="ADAL" clId="{3A296546-AF6D-428A-994F-B814D2C947C2}" dt="2025-11-19T20:27:45.904" v="15"/>
        <pc:sldMkLst>
          <pc:docMk/>
          <pc:sldMk cId="0" sldId="930"/>
        </pc:sldMkLst>
        <pc:graphicFrameChg chg="mod">
          <ac:chgData name="Olivier Genoud" userId="e3287607-b312-4221-8c8d-a6943b641987" providerId="ADAL" clId="{3A296546-AF6D-428A-994F-B814D2C947C2}" dt="2025-11-19T20:27:45.904" v="15"/>
          <ac:graphicFrameMkLst>
            <pc:docMk/>
            <pc:sldMk cId="0" sldId="930"/>
            <ac:graphicFrameMk id="3" creationId="{568781FC-997D-4470-F4D3-6FB2D33A03BF}"/>
          </ac:graphicFrameMkLst>
        </pc:graphicFrameChg>
      </pc:sldChg>
      <pc:sldMasterChg chg="modSp mod">
        <pc:chgData name="Olivier Genoud" userId="e3287607-b312-4221-8c8d-a6943b641987" providerId="ADAL" clId="{3A296546-AF6D-428A-994F-B814D2C947C2}" dt="2025-11-17T16:06:53.145" v="1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3A296546-AF6D-428A-994F-B814D2C947C2}" dt="2025-11-17T16:06:53.145" v="11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B989ADE7-7037-499C-808D-93B061C04B6E}"/>
    <pc:docChg chg="addSld modSld modMainMaster">
      <pc:chgData name="Olivier Genoud" userId="e3287607-b312-4221-8c8d-a6943b641987" providerId="ADAL" clId="{B989ADE7-7037-499C-808D-93B061C04B6E}" dt="2025-02-19T15:19:12.987" v="34" actId="6549"/>
      <pc:docMkLst>
        <pc:docMk/>
      </pc:docMkLst>
      <pc:sldChg chg="modSp add mod">
        <pc:chgData name="Olivier Genoud" userId="e3287607-b312-4221-8c8d-a6943b641987" providerId="ADAL" clId="{B989ADE7-7037-499C-808D-93B061C04B6E}" dt="2025-02-19T15:19:12.987" v="34" actId="6549"/>
        <pc:sldMkLst>
          <pc:docMk/>
          <pc:sldMk cId="2509655333" sldId="921"/>
        </pc:sldMkLst>
      </pc:sldChg>
    </pc:docChg>
  </pc:docChgLst>
  <pc:docChgLst>
    <pc:chgData name="Olivier Genoud" userId="e3287607-b312-4221-8c8d-a6943b641987" providerId="ADAL" clId="{02B45CF4-37B8-4DF4-81D1-5FD836C578C0}"/>
    <pc:docChg chg="custSel addSld modSld modMainMaster">
      <pc:chgData name="Olivier Genoud" userId="e3287607-b312-4221-8c8d-a6943b641987" providerId="ADAL" clId="{02B45CF4-37B8-4DF4-81D1-5FD836C578C0}" dt="2024-07-02T09:34:10.889" v="687" actId="6549"/>
      <pc:docMkLst>
        <pc:docMk/>
      </pc:docMkLst>
      <pc:sldChg chg="addSp modSp add mod">
        <pc:chgData name="Olivier Genoud" userId="e3287607-b312-4221-8c8d-a6943b641987" providerId="ADAL" clId="{02B45CF4-37B8-4DF4-81D1-5FD836C578C0}" dt="2024-06-20T08:20:24.066" v="107" actId="6549"/>
        <pc:sldMkLst>
          <pc:docMk/>
          <pc:sldMk cId="0" sldId="321"/>
        </pc:sldMkLst>
      </pc:sldChg>
      <pc:sldChg chg="addSp modSp add mod">
        <pc:chgData name="Olivier Genoud" userId="e3287607-b312-4221-8c8d-a6943b641987" providerId="ADAL" clId="{02B45CF4-37B8-4DF4-81D1-5FD836C578C0}" dt="2024-06-20T08:18:22.959" v="100" actId="6549"/>
        <pc:sldMkLst>
          <pc:docMk/>
          <pc:sldMk cId="1701940600" sldId="877"/>
        </pc:sldMkLst>
      </pc:sldChg>
      <pc:sldChg chg="addSp modSp add mod">
        <pc:chgData name="Olivier Genoud" userId="e3287607-b312-4221-8c8d-a6943b641987" providerId="ADAL" clId="{02B45CF4-37B8-4DF4-81D1-5FD836C578C0}" dt="2024-06-20T08:18:19.359" v="98" actId="6549"/>
        <pc:sldMkLst>
          <pc:docMk/>
          <pc:sldMk cId="0" sldId="910"/>
        </pc:sldMkLst>
      </pc:sldChg>
    </pc:docChg>
  </pc:docChgLst>
  <pc:docChgLst>
    <pc:chgData name="Olivier Genoud" userId="e3287607-b312-4221-8c8d-a6943b641987" providerId="ADAL" clId="{DD741B83-7BB6-4F5F-8097-DC17B0B1AD73}"/>
    <pc:docChg chg="modSld modMainMaster">
      <pc:chgData name="Olivier Genoud" userId="e3287607-b312-4221-8c8d-a6943b641987" providerId="ADAL" clId="{DD741B83-7BB6-4F5F-8097-DC17B0B1AD73}" dt="2025-08-11T09:31:01.938" v="9" actId="6549"/>
      <pc:docMkLst>
        <pc:docMk/>
      </pc:docMkLst>
      <pc:sldChg chg="modSp">
        <pc:chgData name="Olivier Genoud" userId="e3287607-b312-4221-8c8d-a6943b641987" providerId="ADAL" clId="{DD741B83-7BB6-4F5F-8097-DC17B0B1AD73}" dt="2025-08-05T15:48:10.866" v="1"/>
        <pc:sldMkLst>
          <pc:docMk/>
          <pc:sldMk cId="2875641359" sldId="917"/>
        </pc:sldMkLst>
      </pc:sldChg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</pc:sld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</pc:sldChg>
    </pc:docChg>
  </pc:docChgLst>
  <pc:docChgLst>
    <pc:chgData name="Olivier Genoud" userId="e3287607-b312-4221-8c8d-a6943b641987" providerId="ADAL" clId="{F8D69639-2A30-470F-BC36-7E807E3272E1}"/>
    <pc:docChg chg="undo redo custSel addSld delSld modSld">
      <pc:chgData name="Olivier Genoud" userId="e3287607-b312-4221-8c8d-a6943b641987" providerId="ADAL" clId="{F8D69639-2A30-470F-BC36-7E807E3272E1}" dt="2025-11-15T07:51:08.217" v="872" actId="207"/>
      <pc:docMkLst>
        <pc:docMk/>
      </pc:docMkLst>
      <pc:sldChg chg="modSp mod">
        <pc:chgData name="Olivier Genoud" userId="e3287607-b312-4221-8c8d-a6943b641987" providerId="ADAL" clId="{F8D69639-2A30-470F-BC36-7E807E3272E1}" dt="2025-11-14T14:45:34.355" v="691" actId="13926"/>
        <pc:sldMkLst>
          <pc:docMk/>
          <pc:sldMk cId="0" sldId="322"/>
        </pc:sldMkLst>
        <pc:graphicFrameChg chg="mod modGraphic">
          <ac:chgData name="Olivier Genoud" userId="e3287607-b312-4221-8c8d-a6943b641987" providerId="ADAL" clId="{F8D69639-2A30-470F-BC36-7E807E3272E1}" dt="2025-11-14T14:45:34.355" v="691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8D69639-2A30-470F-BC36-7E807E3272E1}" dt="2025-11-13T16:23:11.955" v="17" actId="20577"/>
        <pc:sldMkLst>
          <pc:docMk/>
          <pc:sldMk cId="0" sldId="323"/>
        </pc:sldMkLst>
        <pc:graphicFrameChg chg="modGraphic">
          <ac:chgData name="Olivier Genoud" userId="e3287607-b312-4221-8c8d-a6943b641987" providerId="ADAL" clId="{F8D69639-2A30-470F-BC36-7E807E3272E1}" dt="2025-11-13T16:23:11.955" v="17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F8D69639-2A30-470F-BC36-7E807E3272E1}" dt="2025-11-14T09:59:27.101" v="98" actId="2165"/>
        <pc:sldMkLst>
          <pc:docMk/>
          <pc:sldMk cId="0" sldId="808"/>
        </pc:sldMkLst>
        <pc:spChg chg="mod">
          <ac:chgData name="Olivier Genoud" userId="e3287607-b312-4221-8c8d-a6943b641987" providerId="ADAL" clId="{F8D69639-2A30-470F-BC36-7E807E3272E1}" dt="2025-11-14T09:05:00.459" v="29"/>
          <ac:spMkLst>
            <pc:docMk/>
            <pc:sldMk cId="0" sldId="808"/>
            <ac:spMk id="8" creationId="{BB6C61F9-29AD-4200-B68D-8E7906A4CAA1}"/>
          </ac:spMkLst>
        </pc:spChg>
        <pc:graphicFrameChg chg="mod modGraphic">
          <ac:chgData name="Olivier Genoud" userId="e3287607-b312-4221-8c8d-a6943b641987" providerId="ADAL" clId="{F8D69639-2A30-470F-BC36-7E807E3272E1}" dt="2025-11-14T09:59:27.101" v="98" actId="2165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8D69639-2A30-470F-BC36-7E807E3272E1}" dt="2025-11-14T09:43:42.222" v="49" actId="478"/>
        <pc:sldMkLst>
          <pc:docMk/>
          <pc:sldMk cId="0" sldId="809"/>
        </pc:sldMkLst>
        <pc:spChg chg="mod">
          <ac:chgData name="Olivier Genoud" userId="e3287607-b312-4221-8c8d-a6943b641987" providerId="ADAL" clId="{F8D69639-2A30-470F-BC36-7E807E3272E1}" dt="2025-11-14T09:04:56.363" v="28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F8D69639-2A30-470F-BC36-7E807E3272E1}" dt="2025-11-14T09:43:37.514" v="48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8D69639-2A30-470F-BC36-7E807E3272E1}" dt="2025-11-14T10:19:32.912" v="191" actId="478"/>
        <pc:sldMkLst>
          <pc:docMk/>
          <pc:sldMk cId="0" sldId="810"/>
        </pc:sldMkLst>
        <pc:spChg chg="mod">
          <ac:chgData name="Olivier Genoud" userId="e3287607-b312-4221-8c8d-a6943b641987" providerId="ADAL" clId="{F8D69639-2A30-470F-BC36-7E807E3272E1}" dt="2025-11-14T09:05:05.178" v="30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F8D69639-2A30-470F-BC36-7E807E3272E1}" dt="2025-11-14T10:19:29.875" v="190" actId="6549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F8D69639-2A30-470F-BC36-7E807E3272E1}" dt="2025-11-14T10:16:45.616" v="188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8D69639-2A30-470F-BC36-7E807E3272E1}" dt="2025-11-14T10:20:37.242" v="203" actId="2165"/>
        <pc:sldMkLst>
          <pc:docMk/>
          <pc:sldMk cId="0" sldId="811"/>
        </pc:sldMkLst>
        <pc:spChg chg="mod">
          <ac:chgData name="Olivier Genoud" userId="e3287607-b312-4221-8c8d-a6943b641987" providerId="ADAL" clId="{F8D69639-2A30-470F-BC36-7E807E3272E1}" dt="2025-11-14T09:04:51.203" v="27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F8D69639-2A30-470F-BC36-7E807E3272E1}" dt="2025-11-14T10:20:37.242" v="203" actId="2165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F8D69639-2A30-470F-BC36-7E807E3272E1}" dt="2025-11-14T12:15:38.503" v="565" actId="6549"/>
        <pc:sldMkLst>
          <pc:docMk/>
          <pc:sldMk cId="3718173731" sldId="867"/>
        </pc:sldMkLst>
        <pc:spChg chg="mod">
          <ac:chgData name="Olivier Genoud" userId="e3287607-b312-4221-8c8d-a6943b641987" providerId="ADAL" clId="{F8D69639-2A30-470F-BC36-7E807E3272E1}" dt="2025-11-14T10:51:27.010" v="213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F8D69639-2A30-470F-BC36-7E807E3272E1}" dt="2025-11-14T12:15:38.503" v="565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F8D69639-2A30-470F-BC36-7E807E3272E1}" dt="2025-11-14T10:20:00.040" v="200" actId="20577"/>
        <pc:sldMkLst>
          <pc:docMk/>
          <pc:sldMk cId="781762355" sldId="887"/>
        </pc:sldMkLst>
        <pc:spChg chg="mod">
          <ac:chgData name="Olivier Genoud" userId="e3287607-b312-4221-8c8d-a6943b641987" providerId="ADAL" clId="{F8D69639-2A30-470F-BC36-7E807E3272E1}" dt="2025-11-14T09:04:42.966" v="26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F8D69639-2A30-470F-BC36-7E807E3272E1}" dt="2025-11-14T10:20:00.040" v="200" actId="20577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">
        <pc:chgData name="Olivier Genoud" userId="e3287607-b312-4221-8c8d-a6943b641987" providerId="ADAL" clId="{F8D69639-2A30-470F-BC36-7E807E3272E1}" dt="2025-11-14T15:01:24.238" v="851" actId="47"/>
        <pc:sldMkLst>
          <pc:docMk/>
          <pc:sldMk cId="0" sldId="910"/>
        </pc:sldMkLst>
      </pc:sldChg>
      <pc:sldChg chg="modSp mod">
        <pc:chgData name="Olivier Genoud" userId="e3287607-b312-4221-8c8d-a6943b641987" providerId="ADAL" clId="{F8D69639-2A30-470F-BC36-7E807E3272E1}" dt="2025-11-14T14:44:12.836" v="679" actId="207"/>
        <pc:sldMkLst>
          <pc:docMk/>
          <pc:sldMk cId="0" sldId="914"/>
        </pc:sldMkLst>
        <pc:graphicFrameChg chg="mod modGraphic">
          <ac:chgData name="Olivier Genoud" userId="e3287607-b312-4221-8c8d-a6943b641987" providerId="ADAL" clId="{F8D69639-2A30-470F-BC36-7E807E3272E1}" dt="2025-11-14T14:44:12.836" v="679" actId="207"/>
          <ac:graphicFrameMkLst>
            <pc:docMk/>
            <pc:sldMk cId="0" sldId="914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F8D69639-2A30-470F-BC36-7E807E3272E1}" dt="2025-11-14T14:22:34.353" v="608" actId="478"/>
        <pc:sldMkLst>
          <pc:docMk/>
          <pc:sldMk cId="2875641359" sldId="917"/>
        </pc:sldMkLst>
        <pc:graphicFrameChg chg="mod">
          <ac:chgData name="Olivier Genoud" userId="e3287607-b312-4221-8c8d-a6943b641987" providerId="ADAL" clId="{F8D69639-2A30-470F-BC36-7E807E3272E1}" dt="2025-11-14T14:22:27.120" v="607"/>
          <ac:graphicFrameMkLst>
            <pc:docMk/>
            <pc:sldMk cId="2875641359" sldId="917"/>
            <ac:graphicFrameMk id="4" creationId="{F5491AEF-E589-62A3-F596-A5B1981756A4}"/>
          </ac:graphicFrameMkLst>
        </pc:graphicFrameChg>
      </pc:sldChg>
      <pc:sldChg chg="modSp del mod">
        <pc:chgData name="Olivier Genoud" userId="e3287607-b312-4221-8c8d-a6943b641987" providerId="ADAL" clId="{F8D69639-2A30-470F-BC36-7E807E3272E1}" dt="2025-11-14T12:14:12.949" v="530" actId="47"/>
        <pc:sldMkLst>
          <pc:docMk/>
          <pc:sldMk cId="1113726564" sldId="920"/>
        </pc:sldMkLst>
      </pc:sldChg>
      <pc:sldChg chg="modSp mod">
        <pc:chgData name="Olivier Genoud" userId="e3287607-b312-4221-8c8d-a6943b641987" providerId="ADAL" clId="{F8D69639-2A30-470F-BC36-7E807E3272E1}" dt="2025-11-15T07:51:08.217" v="872" actId="207"/>
        <pc:sldMkLst>
          <pc:docMk/>
          <pc:sldMk cId="1608730718" sldId="928"/>
        </pc:sldMkLst>
        <pc:graphicFrameChg chg="mod modGraphic">
          <ac:chgData name="Olivier Genoud" userId="e3287607-b312-4221-8c8d-a6943b641987" providerId="ADAL" clId="{F8D69639-2A30-470F-BC36-7E807E3272E1}" dt="2025-11-15T07:51:08.217" v="872" actId="207"/>
          <ac:graphicFrameMkLst>
            <pc:docMk/>
            <pc:sldMk cId="1608730718" sldId="928"/>
            <ac:graphicFrameMk id="8" creationId="{C167E829-7F92-EEF5-F098-2F28EE614A2D}"/>
          </ac:graphicFrameMkLst>
        </pc:graphicFrameChg>
      </pc:sldChg>
      <pc:sldChg chg="add del">
        <pc:chgData name="Olivier Genoud" userId="e3287607-b312-4221-8c8d-a6943b641987" providerId="ADAL" clId="{F8D69639-2A30-470F-BC36-7E807E3272E1}" dt="2025-11-14T12:14:14.227" v="531" actId="47"/>
        <pc:sldMkLst>
          <pc:docMk/>
          <pc:sldMk cId="346019660" sldId="929"/>
        </pc:sldMkLst>
      </pc:sldChg>
      <pc:sldChg chg="addSp delSp modSp add mod">
        <pc:chgData name="Olivier Genoud" userId="e3287607-b312-4221-8c8d-a6943b641987" providerId="ADAL" clId="{F8D69639-2A30-470F-BC36-7E807E3272E1}" dt="2025-11-14T15:01:47.468" v="852" actId="14734"/>
        <pc:sldMkLst>
          <pc:docMk/>
          <pc:sldMk cId="925004529" sldId="929"/>
        </pc:sldMkLst>
        <pc:spChg chg="mod">
          <ac:chgData name="Olivier Genoud" userId="e3287607-b312-4221-8c8d-a6943b641987" providerId="ADAL" clId="{F8D69639-2A30-470F-BC36-7E807E3272E1}" dt="2025-11-14T14:23:15.643" v="611" actId="6549"/>
          <ac:spMkLst>
            <pc:docMk/>
            <pc:sldMk cId="925004529" sldId="929"/>
            <ac:spMk id="32770" creationId="{C24B823F-87C0-A177-0698-3C7A4BA34BF2}"/>
          </ac:spMkLst>
        </pc:spChg>
        <pc:spChg chg="mod">
          <ac:chgData name="Olivier Genoud" userId="e3287607-b312-4221-8c8d-a6943b641987" providerId="ADAL" clId="{F8D69639-2A30-470F-BC36-7E807E3272E1}" dt="2025-11-14T14:24:48.374" v="651" actId="207"/>
          <ac:spMkLst>
            <pc:docMk/>
            <pc:sldMk cId="925004529" sldId="929"/>
            <ac:spMk id="32771" creationId="{4820F599-652E-EF75-DD75-02037FB15DB4}"/>
          </ac:spMkLst>
        </pc:spChg>
        <pc:graphicFrameChg chg="add mod modGraphic">
          <ac:chgData name="Olivier Genoud" userId="e3287607-b312-4221-8c8d-a6943b641987" providerId="ADAL" clId="{F8D69639-2A30-470F-BC36-7E807E3272E1}" dt="2025-11-14T15:01:47.468" v="852" actId="14734"/>
          <ac:graphicFrameMkLst>
            <pc:docMk/>
            <pc:sldMk cId="925004529" sldId="929"/>
            <ac:graphicFrameMk id="2" creationId="{B074E449-3F58-4E93-9455-02FEF7A5E720}"/>
          </ac:graphicFrameMkLst>
        </pc:graphicFrameChg>
      </pc:sldChg>
      <pc:sldChg chg="add del">
        <pc:chgData name="Olivier Genoud" userId="e3287607-b312-4221-8c8d-a6943b641987" providerId="ADAL" clId="{F8D69639-2A30-470F-BC36-7E807E3272E1}" dt="2025-11-14T12:05:13.747" v="351" actId="47"/>
        <pc:sldMkLst>
          <pc:docMk/>
          <pc:sldMk cId="4000964156" sldId="929"/>
        </pc:sldMkLst>
      </pc:sldChg>
      <pc:sldChg chg="modSp add mod">
        <pc:chgData name="Olivier Genoud" userId="e3287607-b312-4221-8c8d-a6943b641987" providerId="ADAL" clId="{F8D69639-2A30-470F-BC36-7E807E3272E1}" dt="2025-11-14T15:21:40.725" v="860" actId="13926"/>
        <pc:sldMkLst>
          <pc:docMk/>
          <pc:sldMk cId="0" sldId="930"/>
        </pc:sldMkLst>
        <pc:spChg chg="mod">
          <ac:chgData name="Olivier Genoud" userId="e3287607-b312-4221-8c8d-a6943b641987" providerId="ADAL" clId="{F8D69639-2A30-470F-BC36-7E807E3272E1}" dt="2025-11-14T14:54:03.551" v="696" actId="6549"/>
          <ac:spMkLst>
            <pc:docMk/>
            <pc:sldMk cId="0" sldId="930"/>
            <ac:spMk id="7" creationId="{DF69BCE0-183F-452C-B374-53373370D1C7}"/>
          </ac:spMkLst>
        </pc:spChg>
        <pc:spChg chg="mod">
          <ac:chgData name="Olivier Genoud" userId="e3287607-b312-4221-8c8d-a6943b641987" providerId="ADAL" clId="{F8D69639-2A30-470F-BC36-7E807E3272E1}" dt="2025-11-14T15:21:40.725" v="860" actId="13926"/>
          <ac:spMkLst>
            <pc:docMk/>
            <pc:sldMk cId="0" sldId="930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F8D69639-2A30-470F-BC36-7E807E3272E1}" dt="2025-11-14T15:02:54.654" v="856" actId="6549"/>
          <ac:graphicFrameMkLst>
            <pc:docMk/>
            <pc:sldMk cId="0" sldId="930"/>
            <ac:graphicFrameMk id="3" creationId="{568781FC-997D-4470-F4D3-6FB2D33A03BF}"/>
          </ac:graphicFrameMkLst>
        </pc:graphicFrameChg>
        <pc:graphicFrameChg chg="mod modGraphic">
          <ac:chgData name="Olivier Genoud" userId="e3287607-b312-4221-8c8d-a6943b641987" providerId="ADAL" clId="{F8D69639-2A30-470F-BC36-7E807E3272E1}" dt="2025-11-14T14:59:04.422" v="820" actId="207"/>
          <ac:graphicFrameMkLst>
            <pc:docMk/>
            <pc:sldMk cId="0" sldId="930"/>
            <ac:graphicFrameMk id="5" creationId="{6E5E4DF7-6C00-01D5-B7EB-9959B37C08FA}"/>
          </ac:graphicFrameMkLst>
        </pc:graphicFrameChg>
      </pc:sldChg>
    </pc:docChg>
  </pc:docChgLst>
  <pc:docChgLst>
    <pc:chgData name="Olivier Genoud" userId="e3287607-b312-4221-8c8d-a6943b641987" providerId="ADAL" clId="{4C6E19B9-9EF9-4041-A2B3-32D42C752D99}"/>
    <pc:docChg chg="undo custSel modSld">
      <pc:chgData name="Olivier Genoud" userId="e3287607-b312-4221-8c8d-a6943b641987" providerId="ADAL" clId="{4C6E19B9-9EF9-4041-A2B3-32D42C752D99}" dt="2025-11-16T21:01:18.512" v="395" actId="6549"/>
      <pc:docMkLst>
        <pc:docMk/>
      </pc:docMkLst>
      <pc:sldChg chg="delSp modSp mod">
        <pc:chgData name="Olivier Genoud" userId="e3287607-b312-4221-8c8d-a6943b641987" providerId="ADAL" clId="{4C6E19B9-9EF9-4041-A2B3-32D42C752D99}" dt="2025-11-16T16:42:46.105" v="347" actId="478"/>
        <pc:sldMkLst>
          <pc:docMk/>
          <pc:sldMk cId="0" sldId="321"/>
        </pc:sldMkLst>
        <pc:spChg chg="mod">
          <ac:chgData name="Olivier Genoud" userId="e3287607-b312-4221-8c8d-a6943b641987" providerId="ADAL" clId="{4C6E19B9-9EF9-4041-A2B3-32D42C752D99}" dt="2025-11-16T16:42:40.193" v="346" actId="6549"/>
          <ac:spMkLst>
            <pc:docMk/>
            <pc:sldMk cId="0" sldId="321"/>
            <ac:spMk id="24579" creationId="{11EE9470-50B4-49F7-B12A-E7302C4977DB}"/>
          </ac:spMkLst>
        </pc:spChg>
      </pc:sldChg>
      <pc:sldChg chg="delSp modSp mod">
        <pc:chgData name="Olivier Genoud" userId="e3287607-b312-4221-8c8d-a6943b641987" providerId="ADAL" clId="{4C6E19B9-9EF9-4041-A2B3-32D42C752D99}" dt="2025-11-16T16:43:39.594" v="356" actId="20577"/>
        <pc:sldMkLst>
          <pc:docMk/>
          <pc:sldMk cId="0" sldId="322"/>
        </pc:sldMkLst>
        <pc:spChg chg="mod">
          <ac:chgData name="Olivier Genoud" userId="e3287607-b312-4221-8c8d-a6943b641987" providerId="ADAL" clId="{4C6E19B9-9EF9-4041-A2B3-32D42C752D99}" dt="2025-11-16T15:28:46.671" v="91" actId="1035"/>
          <ac:spMkLst>
            <pc:docMk/>
            <pc:sldMk cId="0" sldId="322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4C6E19B9-9EF9-4041-A2B3-32D42C752D99}" dt="2025-11-16T16:43:39.594" v="356" actId="20577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4C6E19B9-9EF9-4041-A2B3-32D42C752D99}" dt="2025-11-16T21:01:18.512" v="395" actId="6549"/>
        <pc:sldMkLst>
          <pc:docMk/>
          <pc:sldMk cId="0" sldId="323"/>
        </pc:sldMkLst>
        <pc:graphicFrameChg chg="mod modGraphic">
          <ac:chgData name="Olivier Genoud" userId="e3287607-b312-4221-8c8d-a6943b641987" providerId="ADAL" clId="{4C6E19B9-9EF9-4041-A2B3-32D42C752D99}" dt="2025-11-16T21:01:18.512" v="395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4C6E19B9-9EF9-4041-A2B3-32D42C752D99}" dt="2025-11-16T16:39:08.278" v="325" actId="478"/>
        <pc:sldMkLst>
          <pc:docMk/>
          <pc:sldMk cId="0" sldId="914"/>
        </pc:sldMkLst>
        <pc:graphicFrameChg chg="modGraphic">
          <ac:chgData name="Olivier Genoud" userId="e3287607-b312-4221-8c8d-a6943b641987" providerId="ADAL" clId="{4C6E19B9-9EF9-4041-A2B3-32D42C752D99}" dt="2025-11-16T16:38:26.760" v="324" actId="20577"/>
          <ac:graphicFrameMkLst>
            <pc:docMk/>
            <pc:sldMk cId="0" sldId="914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4C6E19B9-9EF9-4041-A2B3-32D42C752D99}" dt="2025-11-16T16:37:02.691" v="322" actId="478"/>
        <pc:sldMkLst>
          <pc:docMk/>
          <pc:sldMk cId="0" sldId="918"/>
        </pc:sldMkLst>
        <pc:spChg chg="mod">
          <ac:chgData name="Olivier Genoud" userId="e3287607-b312-4221-8c8d-a6943b641987" providerId="ADAL" clId="{4C6E19B9-9EF9-4041-A2B3-32D42C752D99}" dt="2025-11-16T16:36:58.371" v="321" actId="207"/>
          <ac:spMkLst>
            <pc:docMk/>
            <pc:sldMk cId="0" sldId="918"/>
            <ac:spMk id="30723" creationId="{14D8DDB8-47B2-498A-955D-6594BFFF6A1F}"/>
          </ac:spMkLst>
        </pc:spChg>
      </pc:sldChg>
      <pc:sldChg chg="delSp modSp mod">
        <pc:chgData name="Olivier Genoud" userId="e3287607-b312-4221-8c8d-a6943b641987" providerId="ADAL" clId="{4C6E19B9-9EF9-4041-A2B3-32D42C752D99}" dt="2025-11-16T16:40:36.598" v="328" actId="478"/>
        <pc:sldMkLst>
          <pc:docMk/>
          <pc:sldMk cId="1608730718" sldId="928"/>
        </pc:sldMkLst>
        <pc:graphicFrameChg chg="modGraphic">
          <ac:chgData name="Olivier Genoud" userId="e3287607-b312-4221-8c8d-a6943b641987" providerId="ADAL" clId="{4C6E19B9-9EF9-4041-A2B3-32D42C752D99}" dt="2025-11-16T16:39:54.371" v="327" actId="6549"/>
          <ac:graphicFrameMkLst>
            <pc:docMk/>
            <pc:sldMk cId="1608730718" sldId="928"/>
            <ac:graphicFrameMk id="8" creationId="{C167E829-7F92-EEF5-F098-2F28EE614A2D}"/>
          </ac:graphicFrameMkLst>
        </pc:graphicFrameChg>
      </pc:sldChg>
      <pc:sldChg chg="modSp mod">
        <pc:chgData name="Olivier Genoud" userId="e3287607-b312-4221-8c8d-a6943b641987" providerId="ADAL" clId="{4C6E19B9-9EF9-4041-A2B3-32D42C752D99}" dt="2025-11-16T16:48:01.284" v="390" actId="6549"/>
        <pc:sldMkLst>
          <pc:docMk/>
          <pc:sldMk cId="0" sldId="930"/>
        </pc:sldMkLst>
        <pc:spChg chg="mod">
          <ac:chgData name="Olivier Genoud" userId="e3287607-b312-4221-8c8d-a6943b641987" providerId="ADAL" clId="{4C6E19B9-9EF9-4041-A2B3-32D42C752D99}" dt="2025-11-16T16:48:01.284" v="390" actId="6549"/>
          <ac:spMkLst>
            <pc:docMk/>
            <pc:sldMk cId="0" sldId="930"/>
            <ac:spMk id="30723" creationId="{14D8DDB8-47B2-498A-955D-6594BFFF6A1F}"/>
          </ac:spMkLst>
        </pc:spChg>
        <pc:graphicFrameChg chg="mod">
          <ac:chgData name="Olivier Genoud" userId="e3287607-b312-4221-8c8d-a6943b641987" providerId="ADAL" clId="{4C6E19B9-9EF9-4041-A2B3-32D42C752D99}" dt="2025-11-16T16:47:51.829" v="388" actId="1036"/>
          <ac:graphicFrameMkLst>
            <pc:docMk/>
            <pc:sldMk cId="0" sldId="930"/>
            <ac:graphicFrameMk id="3" creationId="{568781FC-997D-4470-F4D3-6FB2D33A03BF}"/>
          </ac:graphicFrameMkLst>
        </pc:graphicFrameChg>
        <pc:graphicFrameChg chg="mod">
          <ac:chgData name="Olivier Genoud" userId="e3287607-b312-4221-8c8d-a6943b641987" providerId="ADAL" clId="{4C6E19B9-9EF9-4041-A2B3-32D42C752D99}" dt="2025-11-16T16:47:51.829" v="388" actId="1036"/>
          <ac:graphicFrameMkLst>
            <pc:docMk/>
            <pc:sldMk cId="0" sldId="930"/>
            <ac:graphicFrameMk id="5" creationId="{6E5E4DF7-6C00-01D5-B7EB-9959B37C08FA}"/>
          </ac:graphicFrameMkLst>
        </pc:graphicFrameChg>
      </pc:sldChg>
    </pc:docChg>
  </pc:docChgLst>
  <pc:docChgLst>
    <pc:chgData name="Olivier Genoud" userId="e3287607-b312-4221-8c8d-a6943b641987" providerId="ADAL" clId="{5C4AF7F9-82E8-4429-818F-B1317B3D1D63}"/>
    <pc:docChg chg="delSld modMainMaster">
      <pc:chgData name="Olivier Genoud" userId="e3287607-b312-4221-8c8d-a6943b641987" providerId="ADAL" clId="{5C4AF7F9-82E8-4429-818F-B1317B3D1D63}" dt="2024-02-12T14:11:09.130" v="8" actId="6549"/>
      <pc:docMkLst>
        <pc:docMk/>
      </pc:docMkLst>
      <pc:sldChg chg="del">
        <pc:chgData name="Olivier Genoud" userId="e3287607-b312-4221-8c8d-a6943b641987" providerId="ADAL" clId="{5C4AF7F9-82E8-4429-818F-B1317B3D1D63}" dt="2024-02-12T10:45:24.742" v="0" actId="47"/>
        <pc:sldMkLst>
          <pc:docMk/>
          <pc:sldMk cId="1352056233" sldId="910"/>
        </pc:sldMkLst>
      </pc:sldChg>
    </pc:docChg>
  </pc:docChgLst>
  <pc:docChgLst>
    <pc:chgData name="Olivier Genoud" userId="e3287607-b312-4221-8c8d-a6943b641987" providerId="ADAL" clId="{5ACC186B-F520-4541-A34C-8FA04F34A05F}"/>
    <pc:docChg chg="custSel addSld modSld modMainMaster">
      <pc:chgData name="Olivier Genoud" userId="e3287607-b312-4221-8c8d-a6943b641987" providerId="ADAL" clId="{5ACC186B-F520-4541-A34C-8FA04F34A05F}" dt="2024-11-22T14:06:06.940" v="242" actId="13926"/>
      <pc:docMkLst>
        <pc:docMk/>
      </pc:docMkLst>
      <pc:sldChg chg="modSp mod">
        <pc:chgData name="Olivier Genoud" userId="e3287607-b312-4221-8c8d-a6943b641987" providerId="ADAL" clId="{5ACC186B-F520-4541-A34C-8FA04F34A05F}" dt="2024-11-21T23:24:33.972" v="104" actId="13926"/>
        <pc:sldMkLst>
          <pc:docMk/>
          <pc:sldMk cId="0" sldId="912"/>
        </pc:sldMkLst>
      </pc:sldChg>
      <pc:sldChg chg="modSp mod">
        <pc:chgData name="Olivier Genoud" userId="e3287607-b312-4221-8c8d-a6943b641987" providerId="ADAL" clId="{5ACC186B-F520-4541-A34C-8FA04F34A05F}" dt="2024-11-22T14:06:06.940" v="242" actId="13926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5ACC186B-F520-4541-A34C-8FA04F34A05F}" dt="2024-11-21T23:43:03.508" v="240" actId="6549"/>
        <pc:sldMkLst>
          <pc:docMk/>
          <pc:sldMk cId="2875641359" sldId="917"/>
        </pc:sldMkLst>
      </pc:sldChg>
      <pc:sldChg chg="modSp mod">
        <pc:chgData name="Olivier Genoud" userId="e3287607-b312-4221-8c8d-a6943b641987" providerId="ADAL" clId="{5ACC186B-F520-4541-A34C-8FA04F34A05F}" dt="2024-11-21T23:31:15.574" v="187"/>
        <pc:sldMkLst>
          <pc:docMk/>
          <pc:sldMk cId="0" sldId="918"/>
        </pc:sldMkLst>
      </pc:sldChg>
      <pc:sldChg chg="modSp add mod">
        <pc:chgData name="Olivier Genoud" userId="e3287607-b312-4221-8c8d-a6943b641987" providerId="ADAL" clId="{5ACC186B-F520-4541-A34C-8FA04F34A05F}" dt="2024-11-20T20:22:11.380" v="94" actId="6549"/>
        <pc:sldMkLst>
          <pc:docMk/>
          <pc:sldMk cId="2509655333" sldId="921"/>
        </pc:sldMkLst>
      </pc:sld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</pc:sldChg>
    </pc:docChg>
  </pc:docChgLst>
  <pc:docChgLst>
    <pc:chgData name="Olivier Genoud" userId="e3287607-b312-4221-8c8d-a6943b641987" providerId="ADAL" clId="{8BEE1A37-6209-4B49-A161-D652AEFE176A}"/>
    <pc:docChg chg="custSel modSld">
      <pc:chgData name="Olivier Genoud" userId="e3287607-b312-4221-8c8d-a6943b641987" providerId="ADAL" clId="{8BEE1A37-6209-4B49-A161-D652AEFE176A}" dt="2025-11-13T15:52:44.599" v="248" actId="13926"/>
      <pc:docMkLst>
        <pc:docMk/>
      </pc:docMkLst>
      <pc:sldChg chg="modSp mod">
        <pc:chgData name="Olivier Genoud" userId="e3287607-b312-4221-8c8d-a6943b641987" providerId="ADAL" clId="{8BEE1A37-6209-4B49-A161-D652AEFE176A}" dt="2025-11-13T15:52:44.599" v="248" actId="13926"/>
        <pc:sldMkLst>
          <pc:docMk/>
          <pc:sldMk cId="0" sldId="323"/>
        </pc:sldMkLst>
        <pc:graphicFrameChg chg="mod modGraphic">
          <ac:chgData name="Olivier Genoud" userId="e3287607-b312-4221-8c8d-a6943b641987" providerId="ADAL" clId="{8BEE1A37-6209-4B49-A161-D652AEFE176A}" dt="2025-11-13T15:52:44.599" v="248" actId="13926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C55759F1-304B-412F-A09B-7C99A6F4F27E}"/>
    <pc:docChg chg="undo custSel addSld delSld modSld modMainMaster">
      <pc:chgData name="Olivier Genoud" userId="e3287607-b312-4221-8c8d-a6943b641987" providerId="ADAL" clId="{C55759F1-304B-412F-A09B-7C99A6F4F27E}" dt="2025-02-13T07:48:19.478" v="972" actId="6549"/>
      <pc:docMkLst>
        <pc:docMk/>
      </pc:docMkLst>
      <pc:sldChg chg="modSp mod">
        <pc:chgData name="Olivier Genoud" userId="e3287607-b312-4221-8c8d-a6943b641987" providerId="ADAL" clId="{C55759F1-304B-412F-A09B-7C99A6F4F27E}" dt="2025-02-13T07:44:25.686" v="966" actId="20577"/>
        <pc:sldMkLst>
          <pc:docMk/>
          <pc:sldMk cId="1474794172" sldId="909"/>
        </pc:sldMkLst>
      </pc:sldChg>
      <pc:sldChg chg="del">
        <pc:chgData name="Olivier Genoud" userId="e3287607-b312-4221-8c8d-a6943b641987" providerId="ADAL" clId="{C55759F1-304B-412F-A09B-7C99A6F4F27E}" dt="2025-02-11T14:37:37.512" v="0" actId="47"/>
        <pc:sldMkLst>
          <pc:docMk/>
          <pc:sldMk cId="0" sldId="911"/>
        </pc:sldMkLst>
      </pc:sldChg>
      <pc:sldChg chg="del">
        <pc:chgData name="Olivier Genoud" userId="e3287607-b312-4221-8c8d-a6943b641987" providerId="ADAL" clId="{C55759F1-304B-412F-A09B-7C99A6F4F27E}" dt="2025-02-11T14:37:39.597" v="1" actId="47"/>
        <pc:sldMkLst>
          <pc:docMk/>
          <pc:sldMk cId="0" sldId="912"/>
        </pc:sldMkLst>
      </pc:sldChg>
      <pc:sldChg chg="del">
        <pc:chgData name="Olivier Genoud" userId="e3287607-b312-4221-8c8d-a6943b641987" providerId="ADAL" clId="{C55759F1-304B-412F-A09B-7C99A6F4F27E}" dt="2025-02-11T14:37:42.076" v="3" actId="47"/>
        <pc:sldMkLst>
          <pc:docMk/>
          <pc:sldMk cId="0" sldId="913"/>
        </pc:sldMkLst>
      </pc:sldChg>
      <pc:sldChg chg="delSp modSp mod">
        <pc:chgData name="Olivier Genoud" userId="e3287607-b312-4221-8c8d-a6943b641987" providerId="ADAL" clId="{C55759F1-304B-412F-A09B-7C99A6F4F27E}" dt="2025-02-11T17:11:31.886" v="702" actId="6549"/>
        <pc:sldMkLst>
          <pc:docMk/>
          <pc:sldMk cId="0" sldId="914"/>
        </pc:sldMkLst>
      </pc:sldChg>
      <pc:sldChg chg="delSp modSp mod">
        <pc:chgData name="Olivier Genoud" userId="e3287607-b312-4221-8c8d-a6943b641987" providerId="ADAL" clId="{C55759F1-304B-412F-A09B-7C99A6F4F27E}" dt="2025-02-13T07:14:38.710" v="951" actId="6549"/>
        <pc:sldMkLst>
          <pc:docMk/>
          <pc:sldMk cId="0" sldId="915"/>
        </pc:sldMkLst>
      </pc:sldChg>
      <pc:sldChg chg="delSp modSp mod">
        <pc:chgData name="Olivier Genoud" userId="e3287607-b312-4221-8c8d-a6943b641987" providerId="ADAL" clId="{C55759F1-304B-412F-A09B-7C99A6F4F27E}" dt="2025-02-13T07:47:35.681" v="970" actId="207"/>
        <pc:sldMkLst>
          <pc:docMk/>
          <pc:sldMk cId="0" sldId="918"/>
        </pc:sldMkLst>
      </pc:sldChg>
      <pc:sldChg chg="delSp modSp mod">
        <pc:chgData name="Olivier Genoud" userId="e3287607-b312-4221-8c8d-a6943b641987" providerId="ADAL" clId="{C55759F1-304B-412F-A09B-7C99A6F4F27E}" dt="2025-02-11T16:51:02.817" v="658" actId="20577"/>
        <pc:sldMkLst>
          <pc:docMk/>
          <pc:sldMk cId="1113726564" sldId="920"/>
        </pc:sldMkLst>
      </pc:sldChg>
      <pc:sldChg chg="add del">
        <pc:chgData name="Olivier Genoud" userId="e3287607-b312-4221-8c8d-a6943b641987" providerId="ADAL" clId="{C55759F1-304B-412F-A09B-7C99A6F4F27E}" dt="2025-02-11T16:28:58.776" v="125" actId="47"/>
        <pc:sldMkLst>
          <pc:docMk/>
          <pc:sldMk cId="3996025329" sldId="921"/>
        </pc:sldMkLst>
      </pc:sldChg>
    </pc:docChg>
  </pc:docChgLst>
  <pc:docChgLst>
    <pc:chgData name="Olivier Genoud" userId="e3287607-b312-4221-8c8d-a6943b641987" providerId="ADAL" clId="{67E47160-1D0D-4A0E-804D-1BA1BEE1D052}"/>
    <pc:docChg chg="modMainMaster">
      <pc:chgData name="Olivier Genoud" userId="e3287607-b312-4221-8c8d-a6943b641987" providerId="ADAL" clId="{67E47160-1D0D-4A0E-804D-1BA1BEE1D052}" dt="2025-11-05T09:02:23.133" v="7" actId="6549"/>
      <pc:docMkLst>
        <pc:docMk/>
      </pc:docMkLst>
      <pc:sldMasterChg chg="modSp mod">
        <pc:chgData name="Olivier Genoud" userId="e3287607-b312-4221-8c8d-a6943b641987" providerId="ADAL" clId="{67E47160-1D0D-4A0E-804D-1BA1BEE1D052}" dt="2025-11-05T09:02:23.133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7E47160-1D0D-4A0E-804D-1BA1BEE1D052}" dt="2025-11-05T09:02:23.133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9AE2697E-7CE9-4F91-9C86-790EF4BF16A0}"/>
    <pc:docChg chg="undo redo custSel addSld delSld modSld modMainMaster">
      <pc:chgData name="Olivier Genoud" userId="e3287607-b312-4221-8c8d-a6943b641987" providerId="ADAL" clId="{9AE2697E-7CE9-4F91-9C86-790EF4BF16A0}" dt="2023-02-21T15:02:55.767" v="1198" actId="20577"/>
      <pc:docMkLst>
        <pc:docMk/>
      </pc:docMkLst>
      <pc:sldChg chg="delSp modSp mod">
        <pc:chgData name="Olivier Genoud" userId="e3287607-b312-4221-8c8d-a6943b641987" providerId="ADAL" clId="{9AE2697E-7CE9-4F91-9C86-790EF4BF16A0}" dt="2023-02-21T14:59:02.470" v="1117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9AE2697E-7CE9-4F91-9C86-790EF4BF16A0}" dt="2023-02-21T15:00:23.671" v="1163" actId="1035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9AE2697E-7CE9-4F91-9C86-790EF4BF16A0}" dt="2023-02-21T15:01:35.604" v="1181" actId="14734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9AE2697E-7CE9-4F91-9C86-790EF4BF16A0}" dt="2023-02-21T14:56:29.071" v="1110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9AE2697E-7CE9-4F91-9C86-790EF4BF16A0}" dt="2023-02-21T15:02:55.767" v="1198" actId="20577"/>
        <pc:sldMkLst>
          <pc:docMk/>
          <pc:sldMk cId="3718173731" sldId="867"/>
        </pc:sldMkLst>
      </pc:sldChg>
      <pc:sldChg chg="del">
        <pc:chgData name="Olivier Genoud" userId="e3287607-b312-4221-8c8d-a6943b641987" providerId="ADAL" clId="{9AE2697E-7CE9-4F91-9C86-790EF4BF16A0}" dt="2023-02-21T12:24:33.736" v="2" actId="47"/>
        <pc:sldMkLst>
          <pc:docMk/>
          <pc:sldMk cId="0" sldId="870"/>
        </pc:sldMkLst>
      </pc:sldChg>
      <pc:sldChg chg="delSp modSp mod">
        <pc:chgData name="Olivier Genoud" userId="e3287607-b312-4221-8c8d-a6943b641987" providerId="ADAL" clId="{9AE2697E-7CE9-4F91-9C86-790EF4BF16A0}" dt="2023-02-21T13:17:48.520" v="54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9AE2697E-7CE9-4F91-9C86-790EF4BF16A0}" dt="2023-02-21T14:59:43.110" v="1137" actId="114"/>
        <pc:sldMkLst>
          <pc:docMk/>
          <pc:sldMk cId="781762355" sldId="887"/>
        </pc:sldMkLst>
      </pc:sldChg>
      <pc:sldChg chg="delSp modSp mod">
        <pc:chgData name="Olivier Genoud" userId="e3287607-b312-4221-8c8d-a6943b641987" providerId="ADAL" clId="{9AE2697E-7CE9-4F91-9C86-790EF4BF16A0}" dt="2023-02-21T14:00:34.224" v="715" actId="20577"/>
        <pc:sldMkLst>
          <pc:docMk/>
          <pc:sldMk cId="2342150959" sldId="889"/>
        </pc:sldMkLst>
      </pc:sldChg>
      <pc:sldChg chg="del">
        <pc:chgData name="Olivier Genoud" userId="e3287607-b312-4221-8c8d-a6943b641987" providerId="ADAL" clId="{9AE2697E-7CE9-4F91-9C86-790EF4BF16A0}" dt="2023-02-21T12:24:31.714" v="0" actId="47"/>
        <pc:sldMkLst>
          <pc:docMk/>
          <pc:sldMk cId="2867986219" sldId="890"/>
        </pc:sldMkLst>
      </pc:sldChg>
      <pc:sldChg chg="del">
        <pc:chgData name="Olivier Genoud" userId="e3287607-b312-4221-8c8d-a6943b641987" providerId="ADAL" clId="{9AE2697E-7CE9-4F91-9C86-790EF4BF16A0}" dt="2023-02-21T12:24:32.793" v="1" actId="47"/>
        <pc:sldMkLst>
          <pc:docMk/>
          <pc:sldMk cId="0" sldId="891"/>
        </pc:sldMkLst>
      </pc:sldChg>
      <pc:sldChg chg="delSp modSp mod">
        <pc:chgData name="Olivier Genoud" userId="e3287607-b312-4221-8c8d-a6943b641987" providerId="ADAL" clId="{9AE2697E-7CE9-4F91-9C86-790EF4BF16A0}" dt="2023-02-21T13:09:24.329" v="29" actId="478"/>
        <pc:sldMkLst>
          <pc:docMk/>
          <pc:sldMk cId="0" sldId="893"/>
        </pc:sldMkLst>
      </pc:sldChg>
      <pc:sldChg chg="delSp modSp mod">
        <pc:chgData name="Olivier Genoud" userId="e3287607-b312-4221-8c8d-a6943b641987" providerId="ADAL" clId="{9AE2697E-7CE9-4F91-9C86-790EF4BF16A0}" dt="2023-02-21T13:11:24.581" v="51" actId="207"/>
        <pc:sldMkLst>
          <pc:docMk/>
          <pc:sldMk cId="0" sldId="894"/>
        </pc:sldMkLst>
      </pc:sldChg>
      <pc:sldChg chg="delSp mod">
        <pc:chgData name="Olivier Genoud" userId="e3287607-b312-4221-8c8d-a6943b641987" providerId="ADAL" clId="{9AE2697E-7CE9-4F91-9C86-790EF4BF16A0}" dt="2023-02-21T13:11:59.278" v="52" actId="478"/>
        <pc:sldMkLst>
          <pc:docMk/>
          <pc:sldMk cId="0" sldId="895"/>
        </pc:sldMkLst>
      </pc:sldChg>
      <pc:sldChg chg="del">
        <pc:chgData name="Olivier Genoud" userId="e3287607-b312-4221-8c8d-a6943b641987" providerId="ADAL" clId="{9AE2697E-7CE9-4F91-9C86-790EF4BF16A0}" dt="2023-02-21T12:26:00.353" v="11" actId="47"/>
        <pc:sldMkLst>
          <pc:docMk/>
          <pc:sldMk cId="0" sldId="896"/>
        </pc:sldMkLst>
      </pc:sldChg>
      <pc:sldChg chg="add del">
        <pc:chgData name="Olivier Genoud" userId="e3287607-b312-4221-8c8d-a6943b641987" providerId="ADAL" clId="{9AE2697E-7CE9-4F91-9C86-790EF4BF16A0}" dt="2023-02-21T13:32:39.677" v="325" actId="47"/>
        <pc:sldMkLst>
          <pc:docMk/>
          <pc:sldMk cId="435070511" sldId="896"/>
        </pc:sldMkLst>
      </pc:sldChg>
      <pc:sldChg chg="add del">
        <pc:chgData name="Olivier Genoud" userId="e3287607-b312-4221-8c8d-a6943b641987" providerId="ADAL" clId="{9AE2697E-7CE9-4F91-9C86-790EF4BF16A0}" dt="2023-02-21T14:00:42.183" v="716" actId="47"/>
        <pc:sldMkLst>
          <pc:docMk/>
          <pc:sldMk cId="3148615800" sldId="896"/>
        </pc:sldMkLst>
      </pc:sld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</pc:sldChg>
    </pc:docChg>
  </pc:docChgLst>
  <pc:docChgLst>
    <pc:chgData name="Olivier Genoud" userId="e3287607-b312-4221-8c8d-a6943b641987" providerId="ADAL" clId="{D711D566-0249-4EB5-ADE8-C2DF5F27AC14}"/>
    <pc:docChg chg="undo custSel addSld delSld modSld modMainMaster">
      <pc:chgData name="Olivier Genoud" userId="e3287607-b312-4221-8c8d-a6943b641987" providerId="ADAL" clId="{D711D566-0249-4EB5-ADE8-C2DF5F27AC14}" dt="2023-01-06T17:50:01.893" v="606" actId="47"/>
      <pc:docMkLst>
        <pc:docMk/>
      </pc:docMkLst>
      <pc:sldChg chg="addSp delSp modSp">
        <pc:chgData name="Olivier Genoud" userId="e3287607-b312-4221-8c8d-a6943b641987" providerId="ADAL" clId="{D711D566-0249-4EB5-ADE8-C2DF5F27AC14}" dt="2023-01-05T13:41:17.064" v="107"/>
        <pc:sldMkLst>
          <pc:docMk/>
          <pc:sldMk cId="0" sldId="340"/>
        </pc:sldMkLst>
      </pc:sldChg>
      <pc:sldChg chg="addSp delSp modSp mod">
        <pc:chgData name="Olivier Genoud" userId="e3287607-b312-4221-8c8d-a6943b641987" providerId="ADAL" clId="{D711D566-0249-4EB5-ADE8-C2DF5F27AC14}" dt="2023-01-06T17:29:14.166" v="536"/>
        <pc:sldMkLst>
          <pc:docMk/>
          <pc:sldMk cId="0" sldId="870"/>
        </pc:sldMkLst>
      </pc:sldChg>
      <pc:sldChg chg="addSp modSp del">
        <pc:chgData name="Olivier Genoud" userId="e3287607-b312-4221-8c8d-a6943b641987" providerId="ADAL" clId="{D711D566-0249-4EB5-ADE8-C2DF5F27AC14}" dt="2023-01-05T13:46:30.603" v="113" actId="47"/>
        <pc:sldMkLst>
          <pc:docMk/>
          <pc:sldMk cId="0" sldId="878"/>
        </pc:sldMkLst>
      </pc:sldChg>
      <pc:sldChg chg="addSp modSp del">
        <pc:chgData name="Olivier Genoud" userId="e3287607-b312-4221-8c8d-a6943b641987" providerId="ADAL" clId="{D711D566-0249-4EB5-ADE8-C2DF5F27AC14}" dt="2023-01-05T13:47:19.388" v="116" actId="47"/>
        <pc:sldMkLst>
          <pc:docMk/>
          <pc:sldMk cId="0" sldId="879"/>
        </pc:sldMkLst>
      </pc:sldChg>
      <pc:sldChg chg="addSp modSp del">
        <pc:chgData name="Olivier Genoud" userId="e3287607-b312-4221-8c8d-a6943b641987" providerId="ADAL" clId="{D711D566-0249-4EB5-ADE8-C2DF5F27AC14}" dt="2023-01-05T13:47:59.701" v="119" actId="47"/>
        <pc:sldMkLst>
          <pc:docMk/>
          <pc:sldMk cId="0" sldId="880"/>
        </pc:sldMkLst>
      </pc:sldChg>
      <pc:sldChg chg="addSp modSp del">
        <pc:chgData name="Olivier Genoud" userId="e3287607-b312-4221-8c8d-a6943b641987" providerId="ADAL" clId="{D711D566-0249-4EB5-ADE8-C2DF5F27AC14}" dt="2023-01-05T13:48:28.366" v="122" actId="47"/>
        <pc:sldMkLst>
          <pc:docMk/>
          <pc:sldMk cId="0" sldId="881"/>
        </pc:sldMkLst>
      </pc:sldChg>
      <pc:sldChg chg="addSp modSp del">
        <pc:chgData name="Olivier Genoud" userId="e3287607-b312-4221-8c8d-a6943b641987" providerId="ADAL" clId="{D711D566-0249-4EB5-ADE8-C2DF5F27AC14}" dt="2023-01-05T13:49:16.137" v="125" actId="47"/>
        <pc:sldMkLst>
          <pc:docMk/>
          <pc:sldMk cId="0" sldId="882"/>
        </pc:sldMkLst>
      </pc:sldChg>
      <pc:sldChg chg="addSp modSp del mod">
        <pc:chgData name="Olivier Genoud" userId="e3287607-b312-4221-8c8d-a6943b641987" providerId="ADAL" clId="{D711D566-0249-4EB5-ADE8-C2DF5F27AC14}" dt="2023-01-05T13:57:17.776" v="134" actId="47"/>
        <pc:sldMkLst>
          <pc:docMk/>
          <pc:sldMk cId="0" sldId="883"/>
        </pc:sldMkLst>
      </pc:sldChg>
      <pc:sldChg chg="addSp modSp del">
        <pc:chgData name="Olivier Genoud" userId="e3287607-b312-4221-8c8d-a6943b641987" providerId="ADAL" clId="{D711D566-0249-4EB5-ADE8-C2DF5F27AC14}" dt="2023-01-05T13:51:28.593" v="133" actId="47"/>
        <pc:sldMkLst>
          <pc:docMk/>
          <pc:sldMk cId="0" sldId="884"/>
        </pc:sldMkLst>
      </pc:sldChg>
      <pc:sldChg chg="addSp delSp modSp mod">
        <pc:chgData name="Olivier Genoud" userId="e3287607-b312-4221-8c8d-a6943b641987" providerId="ADAL" clId="{D711D566-0249-4EB5-ADE8-C2DF5F27AC14}" dt="2023-01-06T15:08:56.664" v="361" actId="20577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D711D566-0249-4EB5-ADE8-C2DF5F27AC14}" dt="2023-01-05T13:40:53.685" v="92"/>
        <pc:sldMkLst>
          <pc:docMk/>
          <pc:sldMk cId="2342150959" sldId="889"/>
        </pc:sldMkLst>
      </pc:sldChg>
      <pc:sldChg chg="del">
        <pc:chgData name="Olivier Genoud" userId="e3287607-b312-4221-8c8d-a6943b641987" providerId="ADAL" clId="{D711D566-0249-4EB5-ADE8-C2DF5F27AC14}" dt="2023-01-05T13:41:25.236" v="111" actId="47"/>
        <pc:sldMkLst>
          <pc:docMk/>
          <pc:sldMk cId="2867986219" sldId="890"/>
        </pc:sldMkLst>
      </pc:sldChg>
      <pc:sldChg chg="addSp delSp modSp add mod">
        <pc:chgData name="Olivier Genoud" userId="e3287607-b312-4221-8c8d-a6943b641987" providerId="ADAL" clId="{D711D566-0249-4EB5-ADE8-C2DF5F27AC14}" dt="2023-01-06T17:47:16.454" v="604" actId="20577"/>
        <pc:sldMkLst>
          <pc:docMk/>
          <pc:sldMk cId="0" sldId="891"/>
        </pc:sldMkLst>
      </pc:sldChg>
      <pc:sldChg chg="addSp modSp add del">
        <pc:chgData name="Olivier Genoud" userId="e3287607-b312-4221-8c8d-a6943b641987" providerId="ADAL" clId="{D711D566-0249-4EB5-ADE8-C2DF5F27AC14}" dt="2023-01-06T17:50:01.893" v="606" actId="47"/>
        <pc:sldMkLst>
          <pc:docMk/>
          <pc:sldMk cId="0" sldId="892"/>
        </pc:sldMkLst>
      </pc:sldChg>
      <pc:sldChg chg="addSp modSp add mod">
        <pc:chgData name="Olivier Genoud" userId="e3287607-b312-4221-8c8d-a6943b641987" providerId="ADAL" clId="{D711D566-0249-4EB5-ADE8-C2DF5F27AC14}" dt="2023-01-05T14:04:00.689" v="162" actId="207"/>
        <pc:sldMkLst>
          <pc:docMk/>
          <pc:sldMk cId="0" sldId="893"/>
        </pc:sldMkLst>
      </pc:sldChg>
      <pc:sldChg chg="addSp modSp add mod">
        <pc:chgData name="Olivier Genoud" userId="e3287607-b312-4221-8c8d-a6943b641987" providerId="ADAL" clId="{D711D566-0249-4EB5-ADE8-C2DF5F27AC14}" dt="2023-01-05T14:05:42.332" v="176" actId="20577"/>
        <pc:sldMkLst>
          <pc:docMk/>
          <pc:sldMk cId="0" sldId="894"/>
        </pc:sldMkLst>
      </pc:sldChg>
      <pc:sldChg chg="addSp modSp add mod">
        <pc:chgData name="Olivier Genoud" userId="e3287607-b312-4221-8c8d-a6943b641987" providerId="ADAL" clId="{D711D566-0249-4EB5-ADE8-C2DF5F27AC14}" dt="2023-01-05T14:02:55.296" v="160" actId="207"/>
        <pc:sldMkLst>
          <pc:docMk/>
          <pc:sldMk cId="0" sldId="895"/>
        </pc:sldMkLst>
      </pc:sldChg>
      <pc:sldChg chg="addSp modSp add mod">
        <pc:chgData name="Olivier Genoud" userId="e3287607-b312-4221-8c8d-a6943b641987" providerId="ADAL" clId="{D711D566-0249-4EB5-ADE8-C2DF5F27AC14}" dt="2023-01-05T14:05:03.903" v="170" actId="207"/>
        <pc:sldMkLst>
          <pc:docMk/>
          <pc:sldMk cId="0" sldId="896"/>
        </pc:sldMkLst>
      </pc:sldChg>
      <pc:sldChg chg="add del">
        <pc:chgData name="Olivier Genoud" userId="e3287607-b312-4221-8c8d-a6943b641987" providerId="ADAL" clId="{D711D566-0249-4EB5-ADE8-C2DF5F27AC14}" dt="2023-01-06T17:49:51.456" v="605" actId="47"/>
        <pc:sldMkLst>
          <pc:docMk/>
          <pc:sldMk cId="620363386" sldId="897"/>
        </pc:sldMkLst>
      </pc:sldChg>
      <pc:sldChg chg="add del">
        <pc:chgData name="Olivier Genoud" userId="e3287607-b312-4221-8c8d-a6943b641987" providerId="ADAL" clId="{D711D566-0249-4EB5-ADE8-C2DF5F27AC14}" dt="2023-01-06T17:28:51.534" v="531" actId="47"/>
        <pc:sldMkLst>
          <pc:docMk/>
          <pc:sldMk cId="1852633061" sldId="897"/>
        </pc:sldMkLst>
      </pc:sldChg>
      <pc:sldChg chg="add del">
        <pc:chgData name="Olivier Genoud" userId="e3287607-b312-4221-8c8d-a6943b641987" providerId="ADAL" clId="{D711D566-0249-4EB5-ADE8-C2DF5F27AC14}" dt="2023-01-06T15:05:54.184" v="341" actId="47"/>
        <pc:sldMkLst>
          <pc:docMk/>
          <pc:sldMk cId="4141186785" sldId="897"/>
        </pc:sldMkLst>
      </pc:sldChg>
    </pc:docChg>
  </pc:docChgLst>
  <pc:docChgLst>
    <pc:chgData name="Olivier Genoud" userId="e3287607-b312-4221-8c8d-a6943b641987" providerId="ADAL" clId="{5EAED11B-FC7B-40ED-9012-D7F54C1AA97C}"/>
    <pc:docChg chg="undo redo custSel addSld delSld modSld modMainMaster">
      <pc:chgData name="Olivier Genoud" userId="e3287607-b312-4221-8c8d-a6943b641987" providerId="ADAL" clId="{5EAED11B-FC7B-40ED-9012-D7F54C1AA97C}" dt="2024-08-08T12:39:05.700" v="375" actId="6549"/>
      <pc:docMkLst>
        <pc:docMk/>
      </pc:docMkLst>
      <pc:sldChg chg="modSp mod">
        <pc:chgData name="Olivier Genoud" userId="e3287607-b312-4221-8c8d-a6943b641987" providerId="ADAL" clId="{5EAED11B-FC7B-40ED-9012-D7F54C1AA97C}" dt="2024-07-25T15:23:43.862" v="21" actId="6549"/>
        <pc:sldMkLst>
          <pc:docMk/>
          <pc:sldMk cId="0" sldId="321"/>
        </pc:sldMkLst>
      </pc:sldChg>
      <pc:sldChg chg="modSp mod modNotesTx">
        <pc:chgData name="Olivier Genoud" userId="e3287607-b312-4221-8c8d-a6943b641987" providerId="ADAL" clId="{5EAED11B-FC7B-40ED-9012-D7F54C1AA97C}" dt="2024-07-26T08:19:09.931" v="102" actId="20577"/>
        <pc:sldMkLst>
          <pc:docMk/>
          <pc:sldMk cId="0" sldId="322"/>
        </pc:sldMkLst>
      </pc:sldChg>
      <pc:sldChg chg="modSp mod">
        <pc:chgData name="Olivier Genoud" userId="e3287607-b312-4221-8c8d-a6943b641987" providerId="ADAL" clId="{5EAED11B-FC7B-40ED-9012-D7F54C1AA97C}" dt="2024-07-26T08:29:23.154" v="166" actId="1035"/>
        <pc:sldMkLst>
          <pc:docMk/>
          <pc:sldMk cId="0" sldId="323"/>
        </pc:sldMkLst>
      </pc:sldChg>
      <pc:sldChg chg="del">
        <pc:chgData name="Olivier Genoud" userId="e3287607-b312-4221-8c8d-a6943b641987" providerId="ADAL" clId="{5EAED11B-FC7B-40ED-9012-D7F54C1AA97C}" dt="2024-07-26T08:29:40.355" v="167" actId="47"/>
        <pc:sldMkLst>
          <pc:docMk/>
          <pc:sldMk cId="1867481550" sldId="866"/>
        </pc:sldMkLst>
      </pc:sldChg>
      <pc:sldChg chg="modSp del mod">
        <pc:chgData name="Olivier Genoud" userId="e3287607-b312-4221-8c8d-a6943b641987" providerId="ADAL" clId="{5EAED11B-FC7B-40ED-9012-D7F54C1AA97C}" dt="2024-07-26T08:28:15.527" v="143" actId="47"/>
        <pc:sldMkLst>
          <pc:docMk/>
          <pc:sldMk cId="1701940600" sldId="877"/>
        </pc:sldMkLst>
      </pc:sldChg>
      <pc:sldChg chg="modSp mod">
        <pc:chgData name="Olivier Genoud" userId="e3287607-b312-4221-8c8d-a6943b641987" providerId="ADAL" clId="{5EAED11B-FC7B-40ED-9012-D7F54C1AA97C}" dt="2024-07-25T15:26:56.976" v="86"/>
        <pc:sldMkLst>
          <pc:docMk/>
          <pc:sldMk cId="1808939307" sldId="908"/>
        </pc:sldMkLst>
      </pc:sldChg>
      <pc:sldChg chg="delSp modSp add del mod">
        <pc:chgData name="Olivier Genoud" userId="e3287607-b312-4221-8c8d-a6943b641987" providerId="ADAL" clId="{5EAED11B-FC7B-40ED-9012-D7F54C1AA97C}" dt="2024-07-29T15:51:02.666" v="367" actId="6549"/>
        <pc:sldMkLst>
          <pc:docMk/>
          <pc:sldMk cId="1474794172" sldId="909"/>
        </pc:sldMkLst>
      </pc:sldChg>
      <pc:sldChg chg="modSp mod">
        <pc:chgData name="Olivier Genoud" userId="e3287607-b312-4221-8c8d-a6943b641987" providerId="ADAL" clId="{5EAED11B-FC7B-40ED-9012-D7F54C1AA97C}" dt="2024-07-26T08:20:53.707" v="142" actId="6549"/>
        <pc:sldMkLst>
          <pc:docMk/>
          <pc:sldMk cId="0" sldId="910"/>
        </pc:sldMkLst>
      </pc:sldChg>
      <pc:sldChg chg="add del">
        <pc:chgData name="Olivier Genoud" userId="e3287607-b312-4221-8c8d-a6943b641987" providerId="ADAL" clId="{5EAED11B-FC7B-40ED-9012-D7F54C1AA97C}" dt="2024-07-26T09:26:04.020" v="344" actId="47"/>
        <pc:sldMkLst>
          <pc:docMk/>
          <pc:sldMk cId="4199073220" sldId="911"/>
        </pc:sldMkLst>
      </pc:sld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2024 will only be completed in 2025 due to a</a:t>
            </a:r>
            <a:r>
              <a:rPr lang="en-GB" altLang="en-US" sz="1400" dirty="0"/>
              <a:t>vailability of prose late in CY2024,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8EF1DE-A321-7B36-F4B2-24C4F8B0E2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5A03C5E-94A0-83F5-28F8-5C06C26149C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9303912-F62F-70B4-FBF2-9497A0C94D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7A8EEB1E-6318-8850-2B62-A9276FF337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51134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MRPs: Market Representation Partners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784315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2025 will only be completed in 2026 due to a</a:t>
            </a:r>
            <a:r>
              <a:rPr lang="en-GB" altLang="en-US" sz="1400" dirty="0"/>
              <a:t>vailability of prose late in CY2025,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14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MRPs: Market Representation Partners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16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784315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Abstract Service Primitive </a:t>
            </a:r>
          </a:p>
          <a:p>
            <a:r>
              <a:rPr lang="en-GB" dirty="0"/>
              <a:t>SS: System Simulator </a:t>
            </a:r>
          </a:p>
          <a:p>
            <a:r>
              <a:rPr lang="en-GB" dirty="0"/>
              <a:t>TTCN: </a:t>
            </a:r>
            <a:r>
              <a:rPr lang="en-GB" sz="1800" b="0" i="0" u="none" strike="noStrike" baseline="0" dirty="0">
                <a:latin typeface="Times New Roman" panose="02020603050405020304" pitchFamily="18" charset="0"/>
              </a:rPr>
              <a:t>Testing and Test Control Notation (version 3) </a:t>
            </a:r>
            <a:endParaRPr lang="en-GB" dirty="0"/>
          </a:p>
          <a:p>
            <a:r>
              <a:rPr lang="en-GB" dirty="0"/>
              <a:t>UE: User Equipment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BE09B1-DACB-D82F-5F6E-B563BD0A57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7E7221A8-6FAB-136A-F5AA-6F829DD5EDE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499B40FE-9D70-316E-27F1-47CD6F8EE2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23F9A3B4-7F79-754F-962F-86FBCB19ED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4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1813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3177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109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Dallas, USA – 17th to 21st November 2025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R5-256583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Home.aspx#/meeting?MtgId=83034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ortal.3gpp.org/Home.aspx#/meeting?MtgId=82438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0463355"/>
              </p:ext>
            </p:extLst>
          </p:nvPr>
        </p:nvGraphicFramePr>
        <p:xfrm>
          <a:off x="841972" y="820712"/>
          <a:ext cx="10474861" cy="602641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7522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28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37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282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191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Tasks (carried over)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TC#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Nov’25) / Comments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(@iwd-25wk38)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97621327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477180205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18603923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32732245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607764866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35353612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further enhancements</a:t>
                      </a:r>
                    </a:p>
                  </a:txBody>
                  <a:tcPr marL="91438" marR="91438" marT="45695" marB="45695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01221231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Phases 1 &amp;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291983653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Dual Tx/Rx MUSIM for NR</a:t>
                      </a:r>
                    </a:p>
                  </a:txBody>
                  <a:tcPr marL="91438" marR="91438" marT="45688" marB="45688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39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with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NR UE</a:t>
                      </a:r>
                    </a:p>
                  </a:txBody>
                  <a:tcPr marL="91438" marR="91438" marT="45688" marB="45688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enhancements</a:t>
                      </a:r>
                    </a:p>
                  </a:txBody>
                  <a:tcPr marL="91438" marR="91438" marT="45688" marB="45688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6594955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(@iwd-25wk38)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0979009"/>
                  </a:ext>
                </a:extLst>
              </a:tr>
              <a:tr h="23950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(@iwd-25wk38)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(@iwd-25wk38)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networks (NPN) – Phase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(@iwd-25wk38)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&amp;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(@iwd-25wk38)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99072968"/>
                  </a:ext>
                </a:extLst>
              </a:tr>
              <a:tr h="239489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39489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23955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375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73.5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2025</a:t>
            </a:r>
          </a:p>
          <a:p>
            <a:pPr eaLnBrk="1" hangingPunct="1"/>
            <a:r>
              <a:rPr lang="en-GB" altLang="en-US" sz="3200" dirty="0"/>
              <a:t>Status of 2024 tasks carried over and maintenance</a:t>
            </a:r>
            <a:r>
              <a:rPr lang="en-US" altLang="en-US" sz="3200" dirty="0"/>
              <a:t> tasks</a:t>
            </a:r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941234-7F5E-9375-9ABE-1DD8988DFE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167E829-7F92-EEF5-F098-2F28EE614A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9288132"/>
              </p:ext>
            </p:extLst>
          </p:nvPr>
        </p:nvGraphicFramePr>
        <p:xfrm>
          <a:off x="904037" y="1501342"/>
          <a:ext cx="10317790" cy="392742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02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1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46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76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918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Nov’25)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Rel-17 enhancements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(@iwd-25wk38)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Band 106 (3MHz BW)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(@iwd-25wk38)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9012045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FR1 less than 5MHz BW (3MHz BW)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(@iwd-25wk38)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MT SDT</a:t>
                      </a:r>
                    </a:p>
                  </a:txBody>
                  <a:tcPr marL="91442" marR="91442" marT="45660" marB="45660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NR/MR-DC IDC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4401674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(@iwd-25wk38)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86963645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air-to-ground network</a:t>
                      </a:r>
                    </a:p>
                  </a:txBody>
                  <a:tcPr marL="91442" marR="91442" marT="45660" marB="45660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(@iwd-25wk38)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7104977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MBS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5913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07403725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5378379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IMS alignment with CEN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(@iwd-25wk38)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603585503"/>
                  </a:ext>
                </a:extLst>
              </a:tr>
              <a:tr h="24379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(misc. test coverage enhancement)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Q1’25-Q4’25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total after RAN5#108: 22 new tests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759202742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358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289F6F8A-E246-9276-881A-4D52FA35E17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2025</a:t>
            </a:r>
          </a:p>
          <a:p>
            <a:pPr eaLnBrk="1" hangingPunct="1"/>
            <a:r>
              <a:rPr lang="en-US" altLang="en-US" sz="3200" dirty="0"/>
              <a:t>Status of new 2025 tasks</a:t>
            </a:r>
          </a:p>
        </p:txBody>
      </p:sp>
    </p:spTree>
    <p:extLst>
      <p:ext uri="{BB962C8B-B14F-4D97-AF65-F5344CB8AC3E}">
        <p14:creationId xmlns:p14="http://schemas.microsoft.com/office/powerpoint/2010/main" val="1608730718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 2025 workload is estimated at </a:t>
            </a:r>
            <a:r>
              <a:rPr lang="en-US" altLang="en-US" sz="2000" b="1" dirty="0">
                <a:solidFill>
                  <a:srgbClr val="0000FF"/>
                </a:solidFill>
              </a:rPr>
              <a:t>97</a:t>
            </a:r>
            <a:r>
              <a:rPr lang="en-US" altLang="en-US" sz="2000" b="1" dirty="0"/>
              <a:t> person-months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/>
              <a:t> PCG#53/OP#52 </a:t>
            </a:r>
            <a:r>
              <a:rPr lang="en-GB" altLang="en-US" sz="2000" dirty="0"/>
              <a:t>approved the 3GPP funding of 58 pm for 2025 TTCN tasks.</a:t>
            </a:r>
          </a:p>
          <a:p>
            <a:pPr>
              <a:defRPr/>
            </a:pPr>
            <a:r>
              <a:rPr lang="en-GB" altLang="en-US" sz="2000" dirty="0"/>
              <a:t> GCF and CTIA/PTCRB have agreed to continue TF160 financial support in 2025.</a:t>
            </a:r>
          </a:p>
          <a:p>
            <a:pPr>
              <a:defRPr/>
            </a:pPr>
            <a:r>
              <a:rPr lang="en-GB" altLang="en-US" sz="2000" dirty="0"/>
              <a:t> Current commitments for 2025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lvl="4">
              <a:defRPr/>
            </a:pPr>
            <a:endParaRPr lang="en-GB" altLang="en-US" sz="1000" dirty="0"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19 pm as voluntary contributions for 2025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97 pm  </a:t>
            </a:r>
            <a:r>
              <a:rPr lang="en-GB" altLang="en-US" sz="2000" dirty="0">
                <a:solidFill>
                  <a:srgbClr val="0000FF"/>
                </a:solidFill>
                <a:sym typeface="Wingdings" panose="05000000000000000000" pitchFamily="2" charset="2"/>
              </a:rPr>
              <a:t>no </a:t>
            </a:r>
            <a:r>
              <a:rPr lang="en-US" altLang="en-US" sz="2000" dirty="0">
                <a:solidFill>
                  <a:srgbClr val="0000FF"/>
                </a:solidFill>
                <a:sym typeface="Wingdings" panose="05000000000000000000" pitchFamily="2" charset="2"/>
              </a:rPr>
              <a:t>estimated funding gap</a:t>
            </a:r>
            <a:r>
              <a:rPr lang="en-GB" altLang="en-US" sz="2000" dirty="0">
                <a:sym typeface="Wingdings" panose="05000000000000000000" pitchFamily="2" charset="2"/>
              </a:rPr>
              <a:t>.</a:t>
            </a:r>
          </a:p>
          <a:p>
            <a:pPr>
              <a:defRPr/>
            </a:pPr>
            <a:endParaRPr lang="en-GB" altLang="en-US" sz="2000" dirty="0">
              <a:solidFill>
                <a:srgbClr val="0000FF"/>
              </a:solidFill>
              <a:highlight>
                <a:srgbClr val="FFFF00"/>
              </a:highlight>
              <a:sym typeface="Wingdings" panose="05000000000000000000" pitchFamily="2" charset="2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funding 2025</a:t>
            </a:r>
          </a:p>
          <a:p>
            <a:pPr eaLnBrk="1" hangingPunct="1"/>
            <a:r>
              <a:rPr lang="en-US" altLang="en-US" sz="3200" dirty="0"/>
              <a:t>Status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7616357"/>
              </p:ext>
            </p:extLst>
          </p:nvPr>
        </p:nvGraphicFramePr>
        <p:xfrm>
          <a:off x="1065291" y="3045348"/>
          <a:ext cx="4254501" cy="1738654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1078703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286881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PCG#53/OP#52 approved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NR_feMIMO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ATSSS,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NR_cov_enh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(2),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NwEnergySav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NR_XR_enh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NR_MT_SDT, NR-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eNTN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NR-(f)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eCoverage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NR-(f)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eMIMO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feMobility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NwEnergySav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976349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eCallCEN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eNTN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NR_Mob_enh2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26194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2857929"/>
              </p:ext>
            </p:extLst>
          </p:nvPr>
        </p:nvGraphicFramePr>
        <p:xfrm>
          <a:off x="6264564" y="3045348"/>
          <a:ext cx="3898900" cy="151066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>
            <a:extLst>
              <a:ext uri="{FF2B5EF4-FFF2-40B4-BE49-F238E27FC236}">
                <a16:creationId xmlns:a16="http://schemas.microsoft.com/office/drawing/2014/main" id="{11EE9470-50B4-49F7-B12A-E7302C4977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2400" dirty="0"/>
              <a:t> Course of action to secure funding for TF160 work in 2026: </a:t>
            </a:r>
            <a:endParaRPr lang="en-US" altLang="en-US" sz="2400" dirty="0"/>
          </a:p>
          <a:p>
            <a:pPr lvl="1">
              <a:buClr>
                <a:srgbClr val="0080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US" altLang="en-US" sz="2000" dirty="0"/>
              <a:t>Prior to RAN5#108 meeting (August), a request to identify the potential TTCN development tasks in 2025 has been made to 3GPP members. </a:t>
            </a:r>
          </a:p>
          <a:p>
            <a:pPr lvl="1">
              <a:buClr>
                <a:srgbClr val="0080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US" altLang="en-US" sz="2000" dirty="0"/>
              <a:t>At RAN5#108, a provisional ‘TTCN Tasks List’ has been endorsed by RAN5. </a:t>
            </a:r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GB" altLang="en-US" sz="2000" dirty="0"/>
              <a:t>The TTCN Tasks List </a:t>
            </a:r>
            <a:r>
              <a:rPr lang="en-GB" altLang="en-US" sz="2000" dirty="0">
                <a:solidFill>
                  <a:srgbClr val="0000FF"/>
                </a:solidFill>
              </a:rPr>
              <a:t>has been</a:t>
            </a:r>
            <a:r>
              <a:rPr lang="en-GB" altLang="en-US" sz="2000" dirty="0"/>
              <a:t> presented at RAN#109 (Sep) </a:t>
            </a:r>
            <a:r>
              <a:rPr lang="en-GB" altLang="en-US" sz="2000" dirty="0">
                <a:solidFill>
                  <a:srgbClr val="0000FF"/>
                </a:solidFill>
              </a:rPr>
              <a:t>and endorsed </a:t>
            </a:r>
            <a:r>
              <a:rPr lang="en-GB" altLang="en-US" sz="2000" dirty="0"/>
              <a:t>by TSG RAN.</a:t>
            </a:r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GB" altLang="en-US" sz="2000" dirty="0"/>
              <a:t>The RAN Chair </a:t>
            </a:r>
            <a:r>
              <a:rPr lang="en-GB" altLang="en-US" sz="2000" dirty="0">
                <a:solidFill>
                  <a:srgbClr val="0000FF"/>
                </a:solidFill>
              </a:rPr>
              <a:t>has presented </a:t>
            </a:r>
            <a:r>
              <a:rPr lang="en-GB" altLang="en-US" sz="2000" dirty="0"/>
              <a:t>the List to 3GPP PCG/OP (Nov) in order to support TF160 request for the TTCN funding in 2026. </a:t>
            </a:r>
            <a:r>
              <a:rPr lang="en-GB" altLang="en-US" sz="2000" dirty="0">
                <a:solidFill>
                  <a:srgbClr val="0000FF"/>
                </a:solidFill>
              </a:rPr>
              <a:t>3GPP PCG/OP has approved the 2026 TTCN funding request from TSG RAN of 58 person-months.</a:t>
            </a:r>
            <a:endParaRPr lang="en-US" altLang="en-US" sz="2000" dirty="0">
              <a:solidFill>
                <a:srgbClr val="0000FF"/>
              </a:solidFill>
            </a:endParaRPr>
          </a:p>
          <a:p>
            <a:pPr lvl="1"/>
            <a:r>
              <a:rPr lang="en-US" altLang="en-US" sz="2000" dirty="0"/>
              <a:t>The finalized TTCN Tasks List will be reviewed &amp; endorsed at RAN5#109 (Nov) for TSG RAN approval at RAN#110 (Dec). </a:t>
            </a:r>
          </a:p>
          <a:p>
            <a:endParaRPr lang="en-GB" altLang="en-US" sz="2400" dirty="0"/>
          </a:p>
          <a:p>
            <a:r>
              <a:rPr lang="en-GB" altLang="en-US" sz="2400" dirty="0">
                <a:solidFill>
                  <a:srgbClr val="0000FF"/>
                </a:solidFill>
              </a:rPr>
              <a:t> Based on inputs to RAN5#109, the updated list of TTCN tasks is presented in the next slides.</a:t>
            </a:r>
            <a:endParaRPr lang="en-US" altLang="en-US" sz="2400" dirty="0">
              <a:solidFill>
                <a:srgbClr val="0000FF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A79A096-8F94-4FAE-9D0D-0CECDDDEBC48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2026 TTCN Work</a:t>
            </a:r>
          </a:p>
          <a:p>
            <a:pPr eaLnBrk="1" hangingPunct="1"/>
            <a:r>
              <a:rPr lang="en-US" altLang="en-US" sz="3200" dirty="0"/>
              <a:t>Overview</a:t>
            </a:r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6163724"/>
              </p:ext>
            </p:extLst>
          </p:nvPr>
        </p:nvGraphicFramePr>
        <p:xfrm>
          <a:off x="593452" y="1044864"/>
          <a:ext cx="10723382" cy="575529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3199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81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79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05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63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91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8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8265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Tasks 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5G_V2X_NRSL_eV2XARC-UEConTest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Phases 1, 2 &amp;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Q3’26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ATSSS-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ATSSS_Ph2-UEConTest, 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ATSSS_Ph3-UEConTest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58950466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Rel-17 enhancements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MCProtoc17_enh3MCPTT_eMCData3_MCOver5GS-UEConTest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17993922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NR_MBS_5MBS_5MBUSA-UEConTest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5147202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NR_SL_Relay-UEConTest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18603923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NR_XR_enh_plus_CT1-UEConTest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0122123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networks (NPN) – Phase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eNPN_Ph2-NGRAN_plus_CT1-UEConTest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3705516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&amp;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NR_pos_enh2-UEConTest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NR/MR-DC IDC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NR_IDC_enh-UEConTest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NR_NTN_enh_plus_CT-UEConTest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6594955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NG_RTC_IMS_dataCH-UEConTest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605053437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MBS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NR_MBS_enh_5MBS_Ph2-UEConTest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NR_UAV_plus_CT1-UEConTest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IMS alignment with CEN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eCallCEN-UEConTest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9818683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Q1’25-Q2’27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NR_lic_bands_BW_R19-UEConTest,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NR_CADC_NR_LTE_DC_R19-UEConTest,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IoT_NTN_FDD_S_band-UEConTest</a:t>
                      </a:r>
                      <a:endParaRPr kumimoji="0" lang="pt-BR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99072968"/>
                  </a:ext>
                </a:extLst>
              </a:tr>
              <a:tr h="2437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Q1’26-Q4’26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732266168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Q1’26-Q4’26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Q1’26-Q4’26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567</a:t>
                      </a:r>
                      <a:endParaRPr kumimoji="0" lang="en-US" altLang="en-US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2026 TTCN Work – Tasks List</a:t>
            </a:r>
          </a:p>
          <a:p>
            <a:pPr eaLnBrk="1" hangingPunct="1"/>
            <a:r>
              <a:rPr lang="en-US" altLang="en-US" sz="3200" dirty="0"/>
              <a:t>2025 tasks completion and maintenance</a:t>
            </a:r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866986"/>
              </p:ext>
            </p:extLst>
          </p:nvPr>
        </p:nvGraphicFramePr>
        <p:xfrm>
          <a:off x="593452" y="755872"/>
          <a:ext cx="10814169" cy="609132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870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04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42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32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4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371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67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24055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when access to EPC/5GC is WLAN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MPS_WLAN-</a:t>
                      </a: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 of Network Slicing –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eNS_Ph3-UEConTest 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54981803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evolution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NR_SL_enh2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-UEConTest 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75518166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NR_SL_relay_enh-UEConTest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68589421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– Phase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NR_MC_enh2-UEConTest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20721139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BDS B2b signal in A-GNSS for LTE and NR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LCS_BDS_B2b_LTE_NR-UEConTest 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71484259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Inter-RAT mobility from E-UTRA TN to NR NTN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LTE_TN_NR_NTN_mob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-UEConTest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(new)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691804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- TDD mode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IoT_NTN_TDD-UEConTest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751186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AI/ML for NR air interface 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NR_AIML_air</a:t>
                      </a: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-UEConTest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(new)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7527213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Low-power wake-up signal &amp; receiver for NR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NR_LPWUS-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(new)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7426457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Ambient IoT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Ambient_IoT_Solutions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_plus_CT1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-ConTest 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5913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duplex evolution: sub-band full duplex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NR_duplex_evo-UEConTest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9585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XR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NR_XR_Ph3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-UEConTest 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46354269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Rel-18 enhancements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~30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enh4MCPTT, MCOver5MBS, MCGWUE, MC_AHGC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429910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– Phase 3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IoT_NTN_Ph3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NR_IoT_NTN_req_test_enh-UEConTest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4178615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NR_NTN_Ph3 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NR_IoT_NTN_req_test_enh-UEConTest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450624897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 – Phase 2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Netw_Energy_NR_enh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30766571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 – Phase 4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NR_Mob_Ph4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5148461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– Phase 5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NR_MIMO_Ph5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463060438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Server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195274315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&gt;&gt;54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2026 TTCN Work – Tasks List</a:t>
            </a:r>
          </a:p>
          <a:p>
            <a:pPr eaLnBrk="1" hangingPunct="1"/>
            <a:r>
              <a:rPr lang="en-US" altLang="en-US" sz="3200" dirty="0"/>
              <a:t>New 2026 tasks</a:t>
            </a:r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 2026 workload is estimated at </a:t>
            </a:r>
            <a:r>
              <a:rPr lang="en-US" altLang="en-US" sz="2000" b="1" dirty="0">
                <a:solidFill>
                  <a:srgbClr val="0000FF"/>
                </a:solidFill>
              </a:rPr>
              <a:t>100 person-months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>
                <a:solidFill>
                  <a:srgbClr val="0000FF"/>
                </a:solidFill>
              </a:rPr>
              <a:t> PCG#55/OP#54 </a:t>
            </a:r>
            <a:r>
              <a:rPr lang="en-GB" altLang="en-US" sz="2000" dirty="0">
                <a:solidFill>
                  <a:srgbClr val="0000FF"/>
                </a:solidFill>
              </a:rPr>
              <a:t>approved the 3GPP funding of 58 pm for 2026 TTCN tasks.</a:t>
            </a:r>
          </a:p>
          <a:p>
            <a:pPr>
              <a:defRPr/>
            </a:pPr>
            <a:r>
              <a:rPr lang="en-GB" altLang="en-US" sz="2000" dirty="0">
                <a:solidFill>
                  <a:srgbClr val="0000FF"/>
                </a:solidFill>
              </a:rPr>
              <a:t> GCF intends to continue TF160 financial support in 2026 (pending GCF AGM#18 approval).</a:t>
            </a:r>
          </a:p>
          <a:p>
            <a:pPr>
              <a:defRPr/>
            </a:pPr>
            <a:r>
              <a:rPr lang="en-GB" altLang="en-US" sz="2000" dirty="0">
                <a:solidFill>
                  <a:srgbClr val="0000FF"/>
                </a:solidFill>
              </a:rPr>
              <a:t> CTIA/PTCRB have agreed to continue TF160 financial support in 2026.</a:t>
            </a:r>
          </a:p>
          <a:p>
            <a:pPr>
              <a:defRPr/>
            </a:pPr>
            <a:r>
              <a:rPr lang="en-GB" altLang="en-US" sz="2000" dirty="0"/>
              <a:t> Current commitments for 2026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19 pm as voluntary contributions for 2026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97 pm  </a:t>
            </a:r>
            <a:r>
              <a:rPr lang="en-US" altLang="en-US" sz="2000" b="1" dirty="0">
                <a:solidFill>
                  <a:srgbClr val="0000FF"/>
                </a:solidFill>
                <a:sym typeface="Wingdings" panose="05000000000000000000" pitchFamily="2" charset="2"/>
              </a:rPr>
              <a:t>estimated funding gap of 3 pm</a:t>
            </a:r>
            <a:r>
              <a:rPr lang="en-GB" altLang="en-US" sz="2000" dirty="0">
                <a:solidFill>
                  <a:srgbClr val="0000FF"/>
                </a:solidFill>
                <a:sym typeface="Wingdings" panose="05000000000000000000" pitchFamily="2" charset="2"/>
              </a:rPr>
              <a:t>.</a:t>
            </a:r>
          </a:p>
          <a:p>
            <a:pPr>
              <a:defRPr/>
            </a:pPr>
            <a:endParaRPr lang="en-GB" altLang="en-US" sz="2000" dirty="0">
              <a:solidFill>
                <a:srgbClr val="0000FF"/>
              </a:solidFill>
              <a:highlight>
                <a:srgbClr val="FFFF00"/>
              </a:highlight>
              <a:sym typeface="Wingdings" panose="05000000000000000000" pitchFamily="2" charset="2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2026 TTCN Work</a:t>
            </a:r>
          </a:p>
          <a:p>
            <a:pPr eaLnBrk="1" hangingPunct="1"/>
            <a:r>
              <a:rPr lang="en-US" altLang="en-US" sz="3200" dirty="0"/>
              <a:t>Funding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4129468"/>
              </p:ext>
            </p:extLst>
          </p:nvPr>
        </p:nvGraphicFramePr>
        <p:xfrm>
          <a:off x="1065291" y="3361127"/>
          <a:ext cx="4254501" cy="1464334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1078703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286881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PCG#55/OP#54 approved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33235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eCallCEN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NR_AIML_air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 NR_NTN_Ph3, NR_UAV, SSSG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26194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8655126"/>
              </p:ext>
            </p:extLst>
          </p:nvPr>
        </p:nvGraphicFramePr>
        <p:xfrm>
          <a:off x="6273800" y="3361127"/>
          <a:ext cx="3898900" cy="151066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2025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6183" y="5117708"/>
            <a:ext cx="8976414" cy="1302757"/>
          </a:xfrm>
        </p:spPr>
        <p:txBody>
          <a:bodyPr/>
          <a:lstStyle/>
          <a:p>
            <a:r>
              <a:rPr lang="en-GB" altLang="en-US" sz="2000" dirty="0"/>
              <a:t> One</a:t>
            </a:r>
            <a:r>
              <a:rPr lang="en-GB" altLang="en-US" sz="2000" dirty="0">
                <a:solidFill>
                  <a:srgbClr val="0000FF"/>
                </a:solidFill>
              </a:rPr>
              <a:t> </a:t>
            </a:r>
            <a:r>
              <a:rPr lang="en-GB" altLang="en-US" sz="2000" dirty="0"/>
              <a:t>TTCN-2 full delivery (FDD) and four TTCN-3 full deliveries.</a:t>
            </a:r>
            <a:endParaRPr lang="en-GB" altLang="en-US" sz="1800" dirty="0">
              <a:solidFill>
                <a:srgbClr val="0000FF"/>
              </a:solidFill>
            </a:endParaRPr>
          </a:p>
          <a:p>
            <a:r>
              <a:rPr lang="en-GB" altLang="en-US" sz="2000" dirty="0"/>
              <a:t> Type definitions baseline upgrade to 3GPP Release 18 required in 2025: </a:t>
            </a:r>
          </a:p>
          <a:p>
            <a:pPr lvl="1"/>
            <a:r>
              <a:rPr lang="en-GB" altLang="en-US" sz="1800" dirty="0"/>
              <a:t>Rel-18 Phase2: partial upgrade to Rel-18 Dec'24 baseline for NR+E-UTRA+LPP due to new/updated ASN.1 IEs required by Rel-18 NR, NB-IoT &amp; POS test cases.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5491AEF-E589-62A3-F596-A5B1981756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0310202"/>
              </p:ext>
            </p:extLst>
          </p:nvPr>
        </p:nvGraphicFramePr>
        <p:xfrm>
          <a:off x="656947" y="1350160"/>
          <a:ext cx="9834887" cy="3733800"/>
        </p:xfrm>
        <a:graphic>
          <a:graphicData uri="http://schemas.openxmlformats.org/drawingml/2006/table">
            <a:tbl>
              <a:tblPr/>
              <a:tblGrid>
                <a:gridCol w="1007434">
                  <a:extLst>
                    <a:ext uri="{9D8B030D-6E8A-4147-A177-3AD203B41FA5}">
                      <a16:colId xmlns:a16="http://schemas.microsoft.com/office/drawing/2014/main" val="566877171"/>
                    </a:ext>
                  </a:extLst>
                </a:gridCol>
                <a:gridCol w="1393617">
                  <a:extLst>
                    <a:ext uri="{9D8B030D-6E8A-4147-A177-3AD203B41FA5}">
                      <a16:colId xmlns:a16="http://schemas.microsoft.com/office/drawing/2014/main" val="74801960"/>
                    </a:ext>
                  </a:extLst>
                </a:gridCol>
                <a:gridCol w="1360036">
                  <a:extLst>
                    <a:ext uri="{9D8B030D-6E8A-4147-A177-3AD203B41FA5}">
                      <a16:colId xmlns:a16="http://schemas.microsoft.com/office/drawing/2014/main" val="3278564183"/>
                    </a:ext>
                  </a:extLst>
                </a:gridCol>
                <a:gridCol w="1460779">
                  <a:extLst>
                    <a:ext uri="{9D8B030D-6E8A-4147-A177-3AD203B41FA5}">
                      <a16:colId xmlns:a16="http://schemas.microsoft.com/office/drawing/2014/main" val="2390756642"/>
                    </a:ext>
                  </a:extLst>
                </a:gridCol>
                <a:gridCol w="1746218">
                  <a:extLst>
                    <a:ext uri="{9D8B030D-6E8A-4147-A177-3AD203B41FA5}">
                      <a16:colId xmlns:a16="http://schemas.microsoft.com/office/drawing/2014/main" val="277457997"/>
                    </a:ext>
                  </a:extLst>
                </a:gridCol>
                <a:gridCol w="2866803">
                  <a:extLst>
                    <a:ext uri="{9D8B030D-6E8A-4147-A177-3AD203B41FA5}">
                      <a16:colId xmlns:a16="http://schemas.microsoft.com/office/drawing/2014/main" val="2564068635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9483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wk03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17-Jan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400" b="0" i="0" u="none" strike="noStrike">
                          <a:effectLst/>
                          <a:latin typeface="Arial" panose="020B0604020202020204" pitchFamily="34" charset="0"/>
                        </a:rPr>
                        <a:t>GCF CAG#81 (21-22 Jan)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36763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wk09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28-Feb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PVG#108 (4-6 Mar)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681692"/>
                  </a:ext>
                </a:extLst>
              </a:tr>
              <a:tr h="4857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14-Mar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10-Mar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TTCN-3 </a:t>
                      </a:r>
                      <a:b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Rel-18 phase2</a:t>
                      </a:r>
                      <a:b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n-NO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Partial upgrade to Rel-18 Dec'24 baseline for NR+E-UTRA+LPP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25650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25-Apr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GCF CAG#82 (29-30 Apr)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68156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09-May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PVG#109 (13-15 May)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92099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13-Jun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09-Jun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13-Jun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1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74621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18-Jul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CAG#83 (22-23 Jul)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45079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08-Aug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PVG#110 (12-14 Aug)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10369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wk38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19-Sep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19-Sep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79979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10-Oct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CAG#84 (14-15 Oct)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45350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31-Oct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PVG#111 (4-6 Nov)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67521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05-Dec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3873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wk50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12-Dec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12-Dec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37353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5641359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7D102F-01D2-AA63-0924-DBB86ED37E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C24B823F-87C0-A177-0698-3C7A4BA34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2026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4820F599-652E-EF75-DD75-02037FB15D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6183" y="5072635"/>
            <a:ext cx="8976414" cy="1302757"/>
          </a:xfrm>
        </p:spPr>
        <p:txBody>
          <a:bodyPr/>
          <a:lstStyle/>
          <a:p>
            <a:r>
              <a:rPr lang="en-GB" altLang="en-US" sz="2000" dirty="0"/>
              <a:t> One</a:t>
            </a:r>
            <a:r>
              <a:rPr lang="en-GB" altLang="en-US" sz="2000" dirty="0">
                <a:solidFill>
                  <a:srgbClr val="0000FF"/>
                </a:solidFill>
              </a:rPr>
              <a:t> </a:t>
            </a:r>
            <a:r>
              <a:rPr lang="en-GB" altLang="en-US" sz="2000" dirty="0"/>
              <a:t>TTCN-2 full delivery (FDD) and five TTCN-3 full deliveries.</a:t>
            </a:r>
            <a:endParaRPr lang="en-GB" altLang="en-US" sz="1800" dirty="0">
              <a:solidFill>
                <a:srgbClr val="0000FF"/>
              </a:solidFill>
            </a:endParaRPr>
          </a:p>
          <a:p>
            <a:r>
              <a:rPr lang="en-GB" altLang="en-US" sz="2000" dirty="0"/>
              <a:t> Type definitions baseline upgrade to 3GPP Release 19 required in 2026: </a:t>
            </a:r>
          </a:p>
          <a:p>
            <a:pPr lvl="1"/>
            <a:r>
              <a:rPr lang="en-GB" altLang="en-US" sz="1800" dirty="0"/>
              <a:t>Rel-19 Stage3 freeze </a:t>
            </a:r>
            <a:r>
              <a:rPr lang="en-GB" altLang="en-US" sz="1800" dirty="0">
                <a:solidFill>
                  <a:srgbClr val="00B050"/>
                </a:solidFill>
              </a:rPr>
              <a:t>declared</a:t>
            </a:r>
            <a:r>
              <a:rPr lang="en-GB" altLang="en-US" sz="1800" dirty="0"/>
              <a:t> by 3GPP in September 2025.</a:t>
            </a:r>
          </a:p>
          <a:p>
            <a:pPr lvl="1"/>
            <a:r>
              <a:rPr lang="en-GB" altLang="en-US" sz="1800" dirty="0"/>
              <a:t>Rel-19 ASN.1 freeze </a:t>
            </a:r>
            <a:r>
              <a:rPr lang="en-GB" altLang="en-US" sz="1800" dirty="0">
                <a:solidFill>
                  <a:srgbClr val="FF0000"/>
                </a:solidFill>
              </a:rPr>
              <a:t>planned</a:t>
            </a:r>
            <a:r>
              <a:rPr lang="en-GB" altLang="en-US" sz="1800" dirty="0"/>
              <a:t> by 3GPP in December 2025.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074E449-3F58-4E93-9455-02FEF7A5E7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6719205"/>
              </p:ext>
            </p:extLst>
          </p:nvPr>
        </p:nvGraphicFramePr>
        <p:xfrm>
          <a:off x="624748" y="1250135"/>
          <a:ext cx="10164873" cy="3769995"/>
        </p:xfrm>
        <a:graphic>
          <a:graphicData uri="http://schemas.openxmlformats.org/drawingml/2006/table">
            <a:tbl>
              <a:tblPr/>
              <a:tblGrid>
                <a:gridCol w="1080412">
                  <a:extLst>
                    <a:ext uri="{9D8B030D-6E8A-4147-A177-3AD203B41FA5}">
                      <a16:colId xmlns:a16="http://schemas.microsoft.com/office/drawing/2014/main" val="557206499"/>
                    </a:ext>
                  </a:extLst>
                </a:gridCol>
                <a:gridCol w="1494569">
                  <a:extLst>
                    <a:ext uri="{9D8B030D-6E8A-4147-A177-3AD203B41FA5}">
                      <a16:colId xmlns:a16="http://schemas.microsoft.com/office/drawing/2014/main" val="3908850443"/>
                    </a:ext>
                  </a:extLst>
                </a:gridCol>
                <a:gridCol w="1458556">
                  <a:extLst>
                    <a:ext uri="{9D8B030D-6E8A-4147-A177-3AD203B41FA5}">
                      <a16:colId xmlns:a16="http://schemas.microsoft.com/office/drawing/2014/main" val="2081377505"/>
                    </a:ext>
                  </a:extLst>
                </a:gridCol>
                <a:gridCol w="1566597">
                  <a:extLst>
                    <a:ext uri="{9D8B030D-6E8A-4147-A177-3AD203B41FA5}">
                      <a16:colId xmlns:a16="http://schemas.microsoft.com/office/drawing/2014/main" val="3909395003"/>
                    </a:ext>
                  </a:extLst>
                </a:gridCol>
                <a:gridCol w="1877215">
                  <a:extLst>
                    <a:ext uri="{9D8B030D-6E8A-4147-A177-3AD203B41FA5}">
                      <a16:colId xmlns:a16="http://schemas.microsoft.com/office/drawing/2014/main" val="1293213601"/>
                    </a:ext>
                  </a:extLst>
                </a:gridCol>
                <a:gridCol w="2687524">
                  <a:extLst>
                    <a:ext uri="{9D8B030D-6E8A-4147-A177-3AD203B41FA5}">
                      <a16:colId xmlns:a16="http://schemas.microsoft.com/office/drawing/2014/main" val="1230639687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 err="1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873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16-Jan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400" b="0" i="0" u="none" strike="noStrike">
                          <a:effectLst/>
                          <a:latin typeface="Arial" panose="020B0604020202020204" pitchFamily="34" charset="0"/>
                        </a:rPr>
                        <a:t>GCF CAG#85 (20-21 Jan)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04015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30-Jan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a-DK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PVG#112 (3-5 Feb)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4920283"/>
                  </a:ext>
                </a:extLst>
              </a:tr>
              <a:tr h="20466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06-Mar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02-Mar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06-Mar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1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80602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GCF CAG#86 (21-22 Apr)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099118"/>
                  </a:ext>
                </a:extLst>
              </a:tr>
              <a:tr h="22967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30-Apr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TTCN-3 Rel-19</a:t>
                      </a:r>
                      <a:b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Move to Rel-19 Mar'26 baseline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4203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PVG#113 (12-14 May)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31415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12-Jun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12-Jun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1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14224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CAG#87 (21-22 Jul)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87994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14-Aug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PVG#114 (18-20 Aug)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2564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18-Sep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14-Sep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18-Sep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03839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23-Oct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CAG#88 (27-28 Oct)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4554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30-Oct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PVG#115 (3-5 Nov)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01098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04-Dec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30-Nov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79352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11-Dec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07-Dec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11-Dec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4381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5004529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915717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56939-9925-4776-A69A-560972DE1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TTCN Sidebar at RAN5#109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5D1B92-72D9-4EBD-BA8E-3D0BCC08F2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3200" dirty="0"/>
              <a:t> Date:  </a:t>
            </a:r>
          </a:p>
          <a:p>
            <a:pPr lvl="1"/>
            <a:r>
              <a:rPr lang="en-GB" sz="2800" dirty="0"/>
              <a:t>Wednesday 19</a:t>
            </a:r>
            <a:r>
              <a:rPr lang="en-GB" sz="2800" baseline="30000" dirty="0"/>
              <a:t>th</a:t>
            </a:r>
            <a:r>
              <a:rPr lang="en-GB" sz="2800" dirty="0"/>
              <a:t> November @9AM. </a:t>
            </a:r>
          </a:p>
          <a:p>
            <a:endParaRPr lang="en-GB" sz="3200" dirty="0"/>
          </a:p>
          <a:p>
            <a:r>
              <a:rPr lang="en-GB" sz="3200" dirty="0"/>
              <a:t> Agenda and minutes: </a:t>
            </a:r>
          </a:p>
          <a:p>
            <a:pPr lvl="1"/>
            <a:r>
              <a:rPr lang="en-GB" sz="2800" dirty="0"/>
              <a:t>See RAN5#109_TTCN_Sidebar-v2.zip</a:t>
            </a:r>
          </a:p>
        </p:txBody>
      </p:sp>
    </p:spTree>
    <p:extLst>
      <p:ext uri="{BB962C8B-B14F-4D97-AF65-F5344CB8AC3E}">
        <p14:creationId xmlns:p14="http://schemas.microsoft.com/office/powerpoint/2010/main" val="250965533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383970"/>
            <a:ext cx="10521738" cy="4979405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5G-Advanced (Rel-18):</a:t>
            </a:r>
          </a:p>
          <a:p>
            <a:pPr lvl="1" eaLnBrk="1" hangingPunct="1"/>
            <a:r>
              <a:rPr lang="en-GB" altLang="en-US" sz="2000" b="1" dirty="0"/>
              <a:t>NR XR </a:t>
            </a:r>
            <a:r>
              <a:rPr lang="en-GB" altLang="en-US" sz="2000" b="1" dirty="0" err="1"/>
              <a:t>enh</a:t>
            </a:r>
            <a:r>
              <a:rPr lang="en-GB" altLang="en-US" sz="2000" b="1" dirty="0"/>
              <a:t>.:</a:t>
            </a:r>
            <a:r>
              <a:rPr lang="en-GB" altLang="en-US" sz="2000" dirty="0"/>
              <a:t> endorsed ASP updates to add new MAC CE for Refined Long BSR.</a:t>
            </a:r>
          </a:p>
          <a:p>
            <a:pPr lvl="1" eaLnBrk="1" hangingPunct="1"/>
            <a:r>
              <a:rPr lang="en-GB" altLang="en-US" sz="2000" b="1" dirty="0"/>
              <a:t>NR NW energy savings (NES):</a:t>
            </a:r>
            <a:r>
              <a:rPr lang="en-GB" altLang="en-US" sz="2000" dirty="0"/>
              <a:t> endorsed ASP updates to extend of CSI-RS reporting ASPs + to support 1 new MAC CE for enhanced SP CSI reporting on PUCCH (de)activation.</a:t>
            </a:r>
          </a:p>
          <a:p>
            <a:pPr lvl="1" eaLnBrk="1" hangingPunct="1"/>
            <a:r>
              <a:rPr lang="en-GB" altLang="en-US" sz="2000" b="1" dirty="0"/>
              <a:t>NR UAV: </a:t>
            </a:r>
            <a:r>
              <a:rPr lang="en-GB" altLang="en-US" sz="2000" dirty="0"/>
              <a:t>endorsed initial test model to enable NR UAV test cases implementation.</a:t>
            </a:r>
          </a:p>
          <a:p>
            <a:pPr lvl="1" eaLnBrk="1" hangingPunct="1"/>
            <a:r>
              <a:rPr lang="en-GB" altLang="en-US" sz="2000" dirty="0"/>
              <a:t>Prose CRs to TS 38.523-3 &amp; 37.571-4 submitted at RAN5#109 for the above.</a:t>
            </a:r>
          </a:p>
          <a:p>
            <a:pPr lvl="3" eaLnBrk="1" hangingPunct="1"/>
            <a:endParaRPr lang="en-GB" altLang="en-US" sz="1400" dirty="0"/>
          </a:p>
          <a:p>
            <a:pPr eaLnBrk="1" hangingPunct="1"/>
            <a:r>
              <a:rPr lang="en-GB" altLang="en-US" sz="2400" b="1" dirty="0"/>
              <a:t> Test Models – NB-IoT:</a:t>
            </a:r>
          </a:p>
          <a:p>
            <a:pPr lvl="1" eaLnBrk="1" hangingPunct="1"/>
            <a:r>
              <a:rPr lang="en-GB" altLang="en-US" sz="2000" b="1" dirty="0"/>
              <a:t>Rel-16:</a:t>
            </a:r>
            <a:r>
              <a:rPr lang="en-GB" altLang="en-US" sz="2000" dirty="0"/>
              <a:t> endorsed further ASP updates to support Preconfigured UL Resource (PUR).</a:t>
            </a:r>
          </a:p>
          <a:p>
            <a:pPr lvl="1" eaLnBrk="1" hangingPunct="1"/>
            <a:r>
              <a:rPr lang="en-GB" altLang="en-US" sz="2000" b="1" dirty="0"/>
              <a:t>Rel-18 NTN: </a:t>
            </a:r>
            <a:r>
              <a:rPr lang="en-GB" altLang="en-US" sz="2000" dirty="0"/>
              <a:t>endorsed initial test model to support NB-IoT NTN with flexible Tx/Rx and in-band NR NTN deployment scenarios. </a:t>
            </a:r>
          </a:p>
          <a:p>
            <a:pPr lvl="1" eaLnBrk="1" hangingPunct="1"/>
            <a:r>
              <a:rPr lang="en-GB" altLang="en-US" sz="2000" dirty="0"/>
              <a:t>Prose CR to TS 36.523-3 submitted at RAN5#109 for the above.</a:t>
            </a:r>
          </a:p>
          <a:p>
            <a:pPr lvl="3" eaLnBrk="1" hangingPunct="1"/>
            <a:endParaRPr lang="en-GB" altLang="en-US" sz="1400" dirty="0"/>
          </a:p>
          <a:p>
            <a:pPr eaLnBrk="1" hangingPunct="1"/>
            <a:r>
              <a:rPr lang="en-GB" altLang="en-US" sz="2400" dirty="0"/>
              <a:t> RAN5 TTCN Workshop #71 material:</a:t>
            </a:r>
          </a:p>
          <a:p>
            <a:pPr lvl="1" eaLnBrk="1" hangingPunct="1"/>
            <a:r>
              <a:rPr lang="en-GB" altLang="en-US" sz="2000" dirty="0">
                <a:hlinkClick r:id="rId3"/>
              </a:rPr>
              <a:t>https://portal.3gpp.org/Home.aspx#/meeting?MtgId=83034</a:t>
            </a:r>
            <a:endParaRPr lang="en-GB" altLang="en-US" sz="2000" dirty="0">
              <a:hlinkClick r:id="rId4"/>
            </a:endParaRPr>
          </a:p>
          <a:p>
            <a:pPr lvl="1" eaLnBrk="1" hangingPunct="1"/>
            <a:endParaRPr lang="en-GB" altLang="en-US" dirty="0"/>
          </a:p>
          <a:p>
            <a:pPr lvl="1" eaLnBrk="1" hangingPunct="1"/>
            <a:endParaRPr lang="en-GB" altLang="en-US" sz="1800" dirty="0"/>
          </a:p>
          <a:p>
            <a:pPr lvl="1" eaLnBrk="1" hangingPunct="1"/>
            <a:endParaRPr lang="en-GB" alt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#71 (23</a:t>
            </a:r>
            <a:r>
              <a:rPr lang="en-US" altLang="en-US" sz="3200" baseline="30000" dirty="0"/>
              <a:t>rd</a:t>
            </a:r>
            <a:r>
              <a:rPr lang="en-US" altLang="en-US" sz="3200" dirty="0"/>
              <a:t> Oct’25)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77DAE9-34EA-FE5A-4322-93E3F7DE07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2974A89E-F86F-6B5B-D4F0-F35C6855B3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Aug to Nov’25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96DCD990-DA86-4A54-EF42-E3D3BFC518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1601" y="1165128"/>
            <a:ext cx="4036290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sz="2400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1800" b="1" dirty="0"/>
              <a:t>5G-Advanced Rel-18: </a:t>
            </a:r>
          </a:p>
          <a:p>
            <a:pPr lvl="2"/>
            <a:r>
              <a:rPr lang="en-GB" altLang="en-US" sz="1600" dirty="0"/>
              <a:t>NR air-to-ground (ATG) network</a:t>
            </a:r>
          </a:p>
          <a:p>
            <a:pPr lvl="3"/>
            <a:endParaRPr lang="en-GB" altLang="en-US" sz="1400" dirty="0"/>
          </a:p>
          <a:p>
            <a:pPr lvl="1"/>
            <a:r>
              <a:rPr lang="fr-FR" altLang="en-US" sz="1800" b="1" dirty="0"/>
              <a:t>5G Rel-17: </a:t>
            </a:r>
          </a:p>
          <a:p>
            <a:pPr lvl="2"/>
            <a:r>
              <a:rPr lang="en-GB" altLang="en-US" sz="1600" dirty="0"/>
              <a:t>NR NTN flexible Tx-Rx separation</a:t>
            </a:r>
          </a:p>
          <a:p>
            <a:pPr lvl="3"/>
            <a:endParaRPr lang="en-GB" altLang="en-US" sz="1400" dirty="0"/>
          </a:p>
          <a:p>
            <a:pPr lvl="1"/>
            <a:r>
              <a:rPr lang="en-US" altLang="en-US" sz="1800" b="1" dirty="0"/>
              <a:t>NB-IoT Rel-18:</a:t>
            </a:r>
          </a:p>
          <a:p>
            <a:pPr lvl="2"/>
            <a:r>
              <a:rPr lang="en-GB" altLang="en-US" sz="1600" dirty="0"/>
              <a:t>IoT NTN flexible Tx-Rx separation</a:t>
            </a:r>
          </a:p>
          <a:p>
            <a:pPr lvl="2"/>
            <a:r>
              <a:rPr lang="en-GB" altLang="en-US" sz="1600" dirty="0"/>
              <a:t>IoT NTN in-band operation in NR NTN bands</a:t>
            </a:r>
          </a:p>
          <a:p>
            <a:pPr lvl="3"/>
            <a:endParaRPr lang="en-GB" altLang="en-US" sz="1000" b="1" dirty="0"/>
          </a:p>
          <a:p>
            <a:pPr lvl="1"/>
            <a:r>
              <a:rPr lang="en-US" altLang="en-US" sz="1800" b="1" dirty="0"/>
              <a:t>LTE Rel-18:</a:t>
            </a:r>
          </a:p>
          <a:p>
            <a:pPr lvl="2"/>
            <a:r>
              <a:rPr lang="de-DE" altLang="en-US" sz="1600" dirty="0"/>
              <a:t>LTE 3MHz BW (band 106)</a:t>
            </a:r>
          </a:p>
          <a:p>
            <a:pPr lvl="2"/>
            <a:r>
              <a:rPr lang="en-GB" altLang="en-US" sz="1600" dirty="0"/>
              <a:t>Protection against improper reselection to GERAN/UTRAN</a:t>
            </a:r>
            <a:endParaRPr lang="de-DE" altLang="en-US" sz="1600" dirty="0"/>
          </a:p>
          <a:p>
            <a:pPr lvl="3"/>
            <a:endParaRPr lang="en-GB" altLang="en-US" sz="1400" dirty="0">
              <a:solidFill>
                <a:srgbClr val="0000FF"/>
              </a:solidFill>
            </a:endParaRPr>
          </a:p>
          <a:p>
            <a:pPr lvl="1"/>
            <a:r>
              <a:rPr lang="en-US" altLang="en-US" sz="1800" b="1" dirty="0"/>
              <a:t>IMS Rel-15:</a:t>
            </a:r>
          </a:p>
          <a:p>
            <a:pPr lvl="2"/>
            <a:r>
              <a:rPr lang="en-US" altLang="en-US" sz="1600" dirty="0"/>
              <a:t>Real-time text (RTT)</a:t>
            </a:r>
          </a:p>
          <a:p>
            <a:pPr lvl="2"/>
            <a:endParaRPr lang="en-GB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923A791-7F74-5B04-78FB-92DF10E993C4}"/>
              </a:ext>
            </a:extLst>
          </p:cNvPr>
          <p:cNvSpPr txBox="1">
            <a:spLocks/>
          </p:cNvSpPr>
          <p:nvPr/>
        </p:nvSpPr>
        <p:spPr bwMode="auto">
          <a:xfrm>
            <a:off x="8331199" y="1165129"/>
            <a:ext cx="3759199" cy="528999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sz="2400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1800" b="1" dirty="0"/>
              <a:t>5G Rel-17: </a:t>
            </a:r>
          </a:p>
          <a:p>
            <a:pPr lvl="2"/>
            <a:r>
              <a:rPr lang="en-GB" altLang="en-US" sz="1600" dirty="0"/>
              <a:t>Search space set group (SSSG) switching</a:t>
            </a:r>
          </a:p>
          <a:p>
            <a:pPr lvl="2"/>
            <a:endParaRPr lang="en-GB" altLang="en-US" sz="1600" dirty="0">
              <a:solidFill>
                <a:srgbClr val="0000FF"/>
              </a:solidFill>
            </a:endParaRPr>
          </a:p>
          <a:p>
            <a:pPr lvl="1"/>
            <a:r>
              <a:rPr lang="en-US" altLang="en-US" sz="1800" b="1" dirty="0"/>
              <a:t>NB-IoT Rel-17:</a:t>
            </a:r>
          </a:p>
          <a:p>
            <a:pPr lvl="2"/>
            <a:r>
              <a:rPr lang="en-GB" altLang="en-US" sz="1600" dirty="0"/>
              <a:t>IoT NTN preconfigured UL resource (PUR)</a:t>
            </a:r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448EA51A-F98F-2ABC-8B85-67E9522A0F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137891" y="1165129"/>
            <a:ext cx="4193308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sz="2400" b="1" dirty="0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fr-FR" altLang="en-US" sz="1800" b="1" dirty="0"/>
              <a:t>5G Rel-16: </a:t>
            </a:r>
          </a:p>
          <a:p>
            <a:pPr lvl="2"/>
            <a:r>
              <a:rPr lang="en-GB" altLang="en-US" sz="1600" dirty="0"/>
              <a:t>V2X with NR </a:t>
            </a:r>
            <a:r>
              <a:rPr lang="en-GB" altLang="en-US" sz="1600" dirty="0" err="1"/>
              <a:t>sidelink</a:t>
            </a:r>
            <a:endParaRPr lang="en-GB" altLang="en-US" sz="1600" dirty="0"/>
          </a:p>
          <a:p>
            <a:pPr lvl="1"/>
            <a:r>
              <a:rPr lang="fr-FR" altLang="en-US" sz="1800" b="1" dirty="0"/>
              <a:t>5G-Advanced Rel-18: </a:t>
            </a:r>
          </a:p>
          <a:p>
            <a:pPr lvl="2"/>
            <a:r>
              <a:rPr lang="en-GB" altLang="en-US" sz="1600" dirty="0"/>
              <a:t>NR FR1 3MHz BW</a:t>
            </a:r>
          </a:p>
          <a:p>
            <a:pPr lvl="2"/>
            <a:r>
              <a:rPr lang="en-GB" altLang="en-US" sz="1600" dirty="0"/>
              <a:t>NR coverage further </a:t>
            </a:r>
            <a:r>
              <a:rPr lang="en-GB" altLang="en-US" sz="1600" dirty="0" err="1"/>
              <a:t>enh</a:t>
            </a:r>
            <a:r>
              <a:rPr lang="en-GB" altLang="en-US" sz="1600" dirty="0"/>
              <a:t>.</a:t>
            </a:r>
          </a:p>
          <a:p>
            <a:pPr lvl="2"/>
            <a:r>
              <a:rPr lang="en-GB" altLang="en-US" sz="1600" dirty="0"/>
              <a:t>NR mobility further </a:t>
            </a:r>
            <a:r>
              <a:rPr lang="en-GB" altLang="en-US" sz="1600" dirty="0" err="1"/>
              <a:t>enh</a:t>
            </a:r>
            <a:r>
              <a:rPr lang="en-GB" altLang="en-US" sz="1600" dirty="0"/>
              <a:t>.</a:t>
            </a:r>
          </a:p>
          <a:p>
            <a:pPr lvl="2"/>
            <a:r>
              <a:rPr lang="en-GB" altLang="en-US" sz="1600" dirty="0"/>
              <a:t>XR enhancements for NR</a:t>
            </a:r>
          </a:p>
          <a:p>
            <a:pPr lvl="2"/>
            <a:r>
              <a:rPr lang="en-GB" altLang="en-US" sz="1600" dirty="0"/>
              <a:t>5G non-public networks (NPN) - Phase 2</a:t>
            </a:r>
          </a:p>
          <a:p>
            <a:pPr lvl="1"/>
            <a:r>
              <a:rPr lang="en-US" altLang="en-US" sz="1800" b="1" dirty="0"/>
              <a:t>IMS:</a:t>
            </a:r>
          </a:p>
          <a:p>
            <a:pPr lvl="2"/>
            <a:r>
              <a:rPr lang="en-US" altLang="en-US" sz="1600" dirty="0"/>
              <a:t>Rel-18 IMS data channel (DC)</a:t>
            </a:r>
          </a:p>
          <a:p>
            <a:pPr lvl="2"/>
            <a:r>
              <a:rPr lang="en-GB" altLang="en-US" sz="1600" dirty="0"/>
              <a:t>Rel-19 </a:t>
            </a:r>
            <a:r>
              <a:rPr lang="en-GB" altLang="en-US" sz="1600" dirty="0" err="1"/>
              <a:t>eCall</a:t>
            </a:r>
            <a:r>
              <a:rPr lang="en-GB" altLang="en-US" sz="1600" dirty="0"/>
              <a:t> over IMS - CEN alignment</a:t>
            </a:r>
          </a:p>
          <a:p>
            <a:pPr lvl="1"/>
            <a:r>
              <a:rPr lang="en-US" altLang="en-US" sz="1800" b="1" dirty="0"/>
              <a:t>Mission Critical Client:</a:t>
            </a:r>
          </a:p>
          <a:p>
            <a:pPr lvl="2"/>
            <a:r>
              <a:rPr lang="en-US" altLang="en-US" sz="1600" dirty="0"/>
              <a:t>Rel-17 </a:t>
            </a:r>
            <a:r>
              <a:rPr lang="en-US" altLang="en-US" sz="1600" dirty="0" err="1"/>
              <a:t>MCVideo</a:t>
            </a:r>
            <a:r>
              <a:rPr lang="en-US" altLang="en-US" sz="1600" dirty="0"/>
              <a:t> over LTE </a:t>
            </a:r>
          </a:p>
          <a:p>
            <a:pPr lvl="2"/>
            <a:r>
              <a:rPr lang="en-US" altLang="en-US" sz="1600" dirty="0"/>
              <a:t>Rel-17 </a:t>
            </a:r>
            <a:r>
              <a:rPr lang="en-US" altLang="en-US" sz="1600" dirty="0" err="1"/>
              <a:t>MCVideo</a:t>
            </a:r>
            <a:r>
              <a:rPr lang="en-US" altLang="en-US" sz="1600" dirty="0"/>
              <a:t> over 5G</a:t>
            </a:r>
          </a:p>
          <a:p>
            <a:pPr marL="914400" lvl="2" indent="0">
              <a:buNone/>
            </a:pPr>
            <a:endParaRPr lang="en-GB" altLang="en-US" sz="16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08833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Completed: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4768009"/>
              </p:ext>
            </p:extLst>
          </p:nvPr>
        </p:nvGraphicFramePr>
        <p:xfrm>
          <a:off x="597524" y="1915411"/>
          <a:ext cx="10638672" cy="124991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44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4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5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78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59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602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6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2851891251"/>
                  </a:ext>
                </a:extLst>
              </a:tr>
              <a:tr h="14931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233761803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2" y="0"/>
            <a:ext cx="800733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19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14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8176235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330865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7577316"/>
              </p:ext>
            </p:extLst>
          </p:nvPr>
        </p:nvGraphicFramePr>
        <p:xfrm>
          <a:off x="1109709" y="1725298"/>
          <a:ext cx="9972583" cy="485034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2161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 / 104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155 / 164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24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2817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33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18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02616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(38.523)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5428090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38439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Priority Indication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774357322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reduced capability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NW slicing enhancements - Phase 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9532321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(GSO)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22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41682494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956706617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1680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19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14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46313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Positioning,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2212498"/>
              </p:ext>
            </p:extLst>
          </p:nvPr>
        </p:nvGraphicFramePr>
        <p:xfrm>
          <a:off x="1118587" y="1760601"/>
          <a:ext cx="9945949" cy="448905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RTF-115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(E-UTRA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9784816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(34.229)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488803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596202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 / 95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29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37551885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19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14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0668556"/>
              </p:ext>
            </p:extLst>
          </p:nvPr>
        </p:nvGraphicFramePr>
        <p:xfrm>
          <a:off x="805758" y="1875010"/>
          <a:ext cx="10004079" cy="359453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90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27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125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ACB per PLMN 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226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/ 14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70556344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(36.523)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9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572413928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- CEN alignment (34.229)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344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14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 under verification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87430860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2585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19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14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9179487"/>
              </p:ext>
            </p:extLst>
          </p:nvPr>
        </p:nvGraphicFramePr>
        <p:xfrm>
          <a:off x="1004286" y="1860524"/>
          <a:ext cx="10313813" cy="257768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140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6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01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9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444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217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NTN (NGSO)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333_NB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868556556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NR/5GC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(NR5GC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400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940671269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(NGSO)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RFT-555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22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3862724278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- CEN alignment (34.229)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558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/ 13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+8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 under verification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843226987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1" y="0"/>
            <a:ext cx="792585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19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14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 w="9525">
          <a:solidFill>
            <a:schemeClr val="tx1">
              <a:lumMod val="50000"/>
              <a:lumOff val="50000"/>
            </a:schemeClr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algn="l">
          <a:defRPr b="1" dirty="0">
            <a:solidFill>
              <a:srgbClr val="0000FF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44403</TotalTime>
  <Words>4152</Words>
  <Application>Microsoft Office PowerPoint</Application>
  <PresentationFormat>Widescreen</PresentationFormat>
  <Paragraphs>1359</Paragraphs>
  <Slides>20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MCC TF160 Status Report  </vt:lpstr>
      <vt:lpstr>PowerPoint Presentation</vt:lpstr>
      <vt:lpstr>PowerPoint Presentation</vt:lpstr>
      <vt:lpstr>TTCN development  Progress for period: Aug to Nov’25</vt:lpstr>
      <vt:lpstr>TTCN verification Progress for period: 19th Aug --&gt; 14th Nov’25</vt:lpstr>
      <vt:lpstr>TTCN verification Progress for period: 19th Aug --&gt; 14th Nov’25</vt:lpstr>
      <vt:lpstr>TTCN verification Progress for period: 19th Aug --&gt; 14th Nov’25</vt:lpstr>
      <vt:lpstr>TTCN verification Progress for period: 19th Aug --&gt; 14th Nov’25</vt:lpstr>
      <vt:lpstr>TTCN verification Progress for period: 19th Aug --&gt; 14th Nov’25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Annexes</vt:lpstr>
      <vt:lpstr>TTCN deliveries and baseline 2025 schedule</vt:lpstr>
      <vt:lpstr>TTCN deliveries and baseline 2026 schedule</vt:lpstr>
      <vt:lpstr>TTCN Sidebar at RAN5#109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860</cp:revision>
  <cp:lastPrinted>2023-02-21T14:07:15Z</cp:lastPrinted>
  <dcterms:created xsi:type="dcterms:W3CDTF">2010-02-05T13:52:04Z</dcterms:created>
  <dcterms:modified xsi:type="dcterms:W3CDTF">2025-11-19T23:40:51Z</dcterms:modified>
  <cp:contentStatus>Template 2017</cp:contentStatus>
</cp:coreProperties>
</file>