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8"/>
  </p:notesMasterIdLst>
  <p:handoutMasterIdLst>
    <p:handoutMasterId r:id="rId9"/>
  </p:handoutMasterIdLst>
  <p:sldIdLst>
    <p:sldId id="341" r:id="rId2"/>
    <p:sldId id="867" r:id="rId3"/>
    <p:sldId id="898" r:id="rId4"/>
    <p:sldId id="899" r:id="rId5"/>
    <p:sldId id="900" r:id="rId6"/>
    <p:sldId id="901" r:id="rId7"/>
  </p:sldIdLst>
  <p:sldSz cx="12192000" cy="6858000"/>
  <p:notesSz cx="6794500" cy="99314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8" userDrawn="1">
          <p15:clr>
            <a:srgbClr val="A4A3A4"/>
          </p15:clr>
        </p15:guide>
        <p15:guide id="2" pos="2140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FFFFFF"/>
    <a:srgbClr val="FF6600"/>
    <a:srgbClr val="1A4669"/>
    <a:srgbClr val="C6D254"/>
    <a:srgbClr val="B1D254"/>
    <a:srgbClr val="2A6EA8"/>
    <a:srgbClr val="0F5C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583" autoAdjust="0"/>
    <p:restoredTop sz="95226" autoAdjust="0"/>
  </p:normalViewPr>
  <p:slideViewPr>
    <p:cSldViewPr snapToGrid="0">
      <p:cViewPr varScale="1">
        <p:scale>
          <a:sx n="83" d="100"/>
          <a:sy n="83" d="100"/>
        </p:scale>
        <p:origin x="1075" y="77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28"/>
        <p:guide pos="214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Olivier Genoud" userId="e3287607-b312-4221-8c8d-a6943b641987" providerId="ADAL" clId="{9EECAF7E-5419-45F3-BDC0-AD4B9EF37A73}"/>
    <pc:docChg chg="undo custSel addSld delSld modSld modMainMaster">
      <pc:chgData name="Olivier Genoud" userId="e3287607-b312-4221-8c8d-a6943b641987" providerId="ADAL" clId="{9EECAF7E-5419-45F3-BDC0-AD4B9EF37A73}" dt="2024-02-27T17:14:44.851" v="382" actId="114"/>
      <pc:docMkLst>
        <pc:docMk/>
      </pc:docMkLst>
      <pc:sldChg chg="modSp mod">
        <pc:chgData name="Olivier Genoud" userId="e3287607-b312-4221-8c8d-a6943b641987" providerId="ADAL" clId="{9EECAF7E-5419-45F3-BDC0-AD4B9EF37A73}" dt="2024-02-23T15:40:12.746" v="32" actId="6549"/>
        <pc:sldMkLst>
          <pc:docMk/>
          <pc:sldMk cId="0" sldId="341"/>
        </pc:sldMkLst>
      </pc:sldChg>
      <pc:sldChg chg="addSp delSp modSp mod">
        <pc:chgData name="Olivier Genoud" userId="e3287607-b312-4221-8c8d-a6943b641987" providerId="ADAL" clId="{9EECAF7E-5419-45F3-BDC0-AD4B9EF37A73}" dt="2024-02-27T12:07:20.831" v="381" actId="403"/>
        <pc:sldMkLst>
          <pc:docMk/>
          <pc:sldMk cId="3718173731" sldId="867"/>
        </pc:sldMkLst>
      </pc:sldChg>
      <pc:sldChg chg="addSp modSp del">
        <pc:chgData name="Olivier Genoud" userId="e3287607-b312-4221-8c8d-a6943b641987" providerId="ADAL" clId="{9EECAF7E-5419-45F3-BDC0-AD4B9EF37A73}" dt="2024-02-26T07:16:13.201" v="156" actId="47"/>
        <pc:sldMkLst>
          <pc:docMk/>
          <pc:sldMk cId="1584786579" sldId="887"/>
        </pc:sldMkLst>
      </pc:sldChg>
      <pc:sldChg chg="addSp modSp del">
        <pc:chgData name="Olivier Genoud" userId="e3287607-b312-4221-8c8d-a6943b641987" providerId="ADAL" clId="{9EECAF7E-5419-45F3-BDC0-AD4B9EF37A73}" dt="2024-02-26T07:16:13.201" v="156" actId="47"/>
        <pc:sldMkLst>
          <pc:docMk/>
          <pc:sldMk cId="2835461262" sldId="888"/>
        </pc:sldMkLst>
      </pc:sldChg>
      <pc:sldChg chg="addSp modSp del">
        <pc:chgData name="Olivier Genoud" userId="e3287607-b312-4221-8c8d-a6943b641987" providerId="ADAL" clId="{9EECAF7E-5419-45F3-BDC0-AD4B9EF37A73}" dt="2024-02-26T07:16:13.201" v="156" actId="47"/>
        <pc:sldMkLst>
          <pc:docMk/>
          <pc:sldMk cId="266246037" sldId="889"/>
        </pc:sldMkLst>
      </pc:sldChg>
      <pc:sldChg chg="addSp delSp modSp mod">
        <pc:chgData name="Olivier Genoud" userId="e3287607-b312-4221-8c8d-a6943b641987" providerId="ADAL" clId="{9EECAF7E-5419-45F3-BDC0-AD4B9EF37A73}" dt="2024-02-27T12:07:04.866" v="377" actId="478"/>
        <pc:sldMkLst>
          <pc:docMk/>
          <pc:sldMk cId="3861986546" sldId="890"/>
        </pc:sldMkLst>
      </pc:sldChg>
      <pc:sldChg chg="addSp modSp del">
        <pc:chgData name="Olivier Genoud" userId="e3287607-b312-4221-8c8d-a6943b641987" providerId="ADAL" clId="{9EECAF7E-5419-45F3-BDC0-AD4B9EF37A73}" dt="2024-02-26T07:16:13.201" v="156" actId="47"/>
        <pc:sldMkLst>
          <pc:docMk/>
          <pc:sldMk cId="1171290141" sldId="891"/>
        </pc:sldMkLst>
      </pc:sldChg>
      <pc:sldChg chg="delSp modSp add mod">
        <pc:chgData name="Olivier Genoud" userId="e3287607-b312-4221-8c8d-a6943b641987" providerId="ADAL" clId="{9EECAF7E-5419-45F3-BDC0-AD4B9EF37A73}" dt="2024-02-27T17:14:44.851" v="382" actId="114"/>
        <pc:sldMkLst>
          <pc:docMk/>
          <pc:sldMk cId="1173444157" sldId="891"/>
        </pc:sldMkLst>
      </pc:sldChg>
      <pc:sldChg chg="addSp modSp del">
        <pc:chgData name="Olivier Genoud" userId="e3287607-b312-4221-8c8d-a6943b641987" providerId="ADAL" clId="{9EECAF7E-5419-45F3-BDC0-AD4B9EF37A73}" dt="2024-02-26T07:16:13.201" v="156" actId="47"/>
        <pc:sldMkLst>
          <pc:docMk/>
          <pc:sldMk cId="49491647" sldId="892"/>
        </pc:sldMkLst>
      </pc:sldChg>
      <pc:sldMasterChg chg="modSp mod modSldLayout">
        <pc:chgData name="Olivier Genoud" userId="e3287607-b312-4221-8c8d-a6943b641987" providerId="ADAL" clId="{9EECAF7E-5419-45F3-BDC0-AD4B9EF37A73}" dt="2024-02-23T15:40:56.298" v="93" actId="6549"/>
        <pc:sldMasterMkLst>
          <pc:docMk/>
          <pc:sldMasterMk cId="0" sldId="2147485146"/>
        </pc:sldMasterMkLst>
        <pc:sldLayoutChg chg="modSp mod">
          <pc:chgData name="Olivier Genoud" userId="e3287607-b312-4221-8c8d-a6943b641987" providerId="ADAL" clId="{9EECAF7E-5419-45F3-BDC0-AD4B9EF37A73}" dt="2024-02-23T15:40:52.323" v="91" actId="20577"/>
          <pc:sldLayoutMkLst>
            <pc:docMk/>
            <pc:sldMasterMk cId="0" sldId="2147485146"/>
            <pc:sldLayoutMk cId="24707556" sldId="2147485303"/>
          </pc:sldLayoutMkLst>
        </pc:sldLayoutChg>
      </pc:sldMasterChg>
    </pc:docChg>
  </pc:docChgLst>
  <pc:docChgLst>
    <pc:chgData name="Olivier Genoud" userId="e3287607-b312-4221-8c8d-a6943b641987" providerId="ADAL" clId="{283BD019-F5EF-4A48-BDBC-03DEB9C57706}"/>
    <pc:docChg chg="delSld modSld modMainMaster">
      <pc:chgData name="Olivier Genoud" userId="e3287607-b312-4221-8c8d-a6943b641987" providerId="ADAL" clId="{283BD019-F5EF-4A48-BDBC-03DEB9C57706}" dt="2025-02-17T09:59:02.569" v="322" actId="6549"/>
      <pc:docMkLst>
        <pc:docMk/>
      </pc:docMkLst>
      <pc:sldChg chg="modSp mod">
        <pc:chgData name="Olivier Genoud" userId="e3287607-b312-4221-8c8d-a6943b641987" providerId="ADAL" clId="{283BD019-F5EF-4A48-BDBC-03DEB9C57706}" dt="2025-02-13T21:36:53.039" v="23" actId="6549"/>
        <pc:sldMkLst>
          <pc:docMk/>
          <pc:sldMk cId="0" sldId="341"/>
        </pc:sldMkLst>
      </pc:sldChg>
      <pc:sldChg chg="addSp modSp mod">
        <pc:chgData name="Olivier Genoud" userId="e3287607-b312-4221-8c8d-a6943b641987" providerId="ADAL" clId="{283BD019-F5EF-4A48-BDBC-03DEB9C57706}" dt="2025-02-17T09:59:02.569" v="322" actId="6549"/>
        <pc:sldMkLst>
          <pc:docMk/>
          <pc:sldMk cId="3718173731" sldId="867"/>
        </pc:sldMkLst>
      </pc:sldChg>
      <pc:sldChg chg="addSp modSp mod">
        <pc:chgData name="Olivier Genoud" userId="e3287607-b312-4221-8c8d-a6943b641987" providerId="ADAL" clId="{283BD019-F5EF-4A48-BDBC-03DEB9C57706}" dt="2025-02-16T20:13:14.070" v="261" actId="20577"/>
        <pc:sldMkLst>
          <pc:docMk/>
          <pc:sldMk cId="3861986546" sldId="890"/>
        </pc:sldMkLst>
      </pc:sldChg>
      <pc:sldChg chg="addSp modSp mod">
        <pc:chgData name="Olivier Genoud" userId="e3287607-b312-4221-8c8d-a6943b641987" providerId="ADAL" clId="{283BD019-F5EF-4A48-BDBC-03DEB9C57706}" dt="2025-02-16T20:11:13.774" v="161" actId="20577"/>
        <pc:sldMkLst>
          <pc:docMk/>
          <pc:sldMk cId="1470335251" sldId="896"/>
        </pc:sldMkLst>
      </pc:sldChg>
      <pc:sldChg chg="addSp modSp del">
        <pc:chgData name="Olivier Genoud" userId="e3287607-b312-4221-8c8d-a6943b641987" providerId="ADAL" clId="{283BD019-F5EF-4A48-BDBC-03DEB9C57706}" dt="2025-02-16T20:11:22.878" v="162" actId="47"/>
        <pc:sldMkLst>
          <pc:docMk/>
          <pc:sldMk cId="2261384514" sldId="897"/>
        </pc:sldMkLst>
      </pc:sldChg>
      <pc:sldChg chg="addSp modSp del">
        <pc:chgData name="Olivier Genoud" userId="e3287607-b312-4221-8c8d-a6943b641987" providerId="ADAL" clId="{283BD019-F5EF-4A48-BDBC-03DEB9C57706}" dt="2025-02-16T20:13:29.976" v="264" actId="47"/>
        <pc:sldMkLst>
          <pc:docMk/>
          <pc:sldMk cId="1124773930" sldId="898"/>
        </pc:sldMkLst>
      </pc:sldChg>
      <pc:sldChg chg="addSp modSp del">
        <pc:chgData name="Olivier Genoud" userId="e3287607-b312-4221-8c8d-a6943b641987" providerId="ADAL" clId="{283BD019-F5EF-4A48-BDBC-03DEB9C57706}" dt="2025-02-16T20:13:27.302" v="262" actId="47"/>
        <pc:sldMkLst>
          <pc:docMk/>
          <pc:sldMk cId="1110432132" sldId="899"/>
        </pc:sldMkLst>
      </pc:sldChg>
      <pc:sldChg chg="addSp modSp del">
        <pc:chgData name="Olivier Genoud" userId="e3287607-b312-4221-8c8d-a6943b641987" providerId="ADAL" clId="{283BD019-F5EF-4A48-BDBC-03DEB9C57706}" dt="2025-02-16T20:13:28.536" v="263" actId="47"/>
        <pc:sldMkLst>
          <pc:docMk/>
          <pc:sldMk cId="4047775450" sldId="900"/>
        </pc:sldMkLst>
      </pc:sldChg>
      <pc:sldChg chg="addSp modSp del">
        <pc:chgData name="Olivier Genoud" userId="e3287607-b312-4221-8c8d-a6943b641987" providerId="ADAL" clId="{283BD019-F5EF-4A48-BDBC-03DEB9C57706}" dt="2025-02-16T20:13:31.071" v="265" actId="47"/>
        <pc:sldMkLst>
          <pc:docMk/>
          <pc:sldMk cId="2882786919" sldId="901"/>
        </pc:sldMkLst>
      </pc:sldChg>
      <pc:sldMasterChg chg="modSp mod modSldLayout">
        <pc:chgData name="Olivier Genoud" userId="e3287607-b312-4221-8c8d-a6943b641987" providerId="ADAL" clId="{283BD019-F5EF-4A48-BDBC-03DEB9C57706}" dt="2025-02-14T07:20:34.846" v="79" actId="6549"/>
        <pc:sldMasterMkLst>
          <pc:docMk/>
          <pc:sldMasterMk cId="0" sldId="2147485146"/>
        </pc:sldMasterMkLst>
        <pc:sldLayoutChg chg="modSp mod">
          <pc:chgData name="Olivier Genoud" userId="e3287607-b312-4221-8c8d-a6943b641987" providerId="ADAL" clId="{283BD019-F5EF-4A48-BDBC-03DEB9C57706}" dt="2025-02-14T07:20:29.577" v="77" actId="20577"/>
          <pc:sldLayoutMkLst>
            <pc:docMk/>
            <pc:sldMasterMk cId="0" sldId="2147485146"/>
            <pc:sldLayoutMk cId="24707556" sldId="2147485303"/>
          </pc:sldLayoutMkLst>
        </pc:sldLayoutChg>
      </pc:sldMasterChg>
    </pc:docChg>
  </pc:docChgLst>
  <pc:docChgLst>
    <pc:chgData name="Olivier Genoud" userId="e3287607-b312-4221-8c8d-a6943b641987" providerId="ADAL" clId="{B6B1900F-30CA-4914-A78C-003BEB1793F7}"/>
    <pc:docChg chg="custSel modSld">
      <pc:chgData name="Olivier Genoud" userId="e3287607-b312-4221-8c8d-a6943b641987" providerId="ADAL" clId="{B6B1900F-30CA-4914-A78C-003BEB1793F7}" dt="2024-11-18T20:56:20.050" v="6" actId="20577"/>
      <pc:docMkLst>
        <pc:docMk/>
      </pc:docMkLst>
      <pc:sldChg chg="delSp modSp mod">
        <pc:chgData name="Olivier Genoud" userId="e3287607-b312-4221-8c8d-a6943b641987" providerId="ADAL" clId="{B6B1900F-30CA-4914-A78C-003BEB1793F7}" dt="2024-11-18T20:56:20.050" v="6" actId="20577"/>
        <pc:sldMkLst>
          <pc:docMk/>
          <pc:sldMk cId="3718173731" sldId="867"/>
        </pc:sldMkLst>
      </pc:sldChg>
    </pc:docChg>
  </pc:docChgLst>
  <pc:docChgLst>
    <pc:chgData name="Olivier Genoud" userId="e3287607-b312-4221-8c8d-a6943b641987" providerId="ADAL" clId="{A8E01FDE-79EB-4172-B305-AFAE3DB43692}"/>
    <pc:docChg chg="undo custSel addSld delSld modSld sldOrd modMainMaster">
      <pc:chgData name="Olivier Genoud" userId="e3287607-b312-4221-8c8d-a6943b641987" providerId="ADAL" clId="{A8E01FDE-79EB-4172-B305-AFAE3DB43692}" dt="2024-08-21T11:25:15.775" v="754" actId="478"/>
      <pc:docMkLst>
        <pc:docMk/>
      </pc:docMkLst>
      <pc:sldChg chg="modSp mod">
        <pc:chgData name="Olivier Genoud" userId="e3287607-b312-4221-8c8d-a6943b641987" providerId="ADAL" clId="{A8E01FDE-79EB-4172-B305-AFAE3DB43692}" dt="2024-08-19T09:51:38.962" v="19" actId="20577"/>
        <pc:sldMkLst>
          <pc:docMk/>
          <pc:sldMk cId="0" sldId="341"/>
        </pc:sldMkLst>
      </pc:sldChg>
      <pc:sldChg chg="addSp delSp modSp mod">
        <pc:chgData name="Olivier Genoud" userId="e3287607-b312-4221-8c8d-a6943b641987" providerId="ADAL" clId="{A8E01FDE-79EB-4172-B305-AFAE3DB43692}" dt="2024-08-21T11:25:15.775" v="754" actId="478"/>
        <pc:sldMkLst>
          <pc:docMk/>
          <pc:sldMk cId="3718173731" sldId="867"/>
        </pc:sldMkLst>
      </pc:sldChg>
      <pc:sldChg chg="addSp delSp modSp mod">
        <pc:chgData name="Olivier Genoud" userId="e3287607-b312-4221-8c8d-a6943b641987" providerId="ADAL" clId="{A8E01FDE-79EB-4172-B305-AFAE3DB43692}" dt="2024-08-20T16:52:37.304" v="403" actId="478"/>
        <pc:sldMkLst>
          <pc:docMk/>
          <pc:sldMk cId="3861986546" sldId="890"/>
        </pc:sldMkLst>
      </pc:sldChg>
      <pc:sldChg chg="addSp modSp del">
        <pc:chgData name="Olivier Genoud" userId="e3287607-b312-4221-8c8d-a6943b641987" providerId="ADAL" clId="{A8E01FDE-79EB-4172-B305-AFAE3DB43692}" dt="2024-08-20T16:52:42.735" v="404" actId="47"/>
        <pc:sldMkLst>
          <pc:docMk/>
          <pc:sldMk cId="1173444157" sldId="891"/>
        </pc:sldMkLst>
      </pc:sldChg>
      <pc:sldChg chg="addSp delSp modSp mod">
        <pc:chgData name="Olivier Genoud" userId="e3287607-b312-4221-8c8d-a6943b641987" providerId="ADAL" clId="{A8E01FDE-79EB-4172-B305-AFAE3DB43692}" dt="2024-08-21T07:51:56.780" v="584" actId="6549"/>
        <pc:sldMkLst>
          <pc:docMk/>
          <pc:sldMk cId="2984681367" sldId="892"/>
        </pc:sldMkLst>
      </pc:sldChg>
      <pc:sldChg chg="modSp add mod ord">
        <pc:chgData name="Olivier Genoud" userId="e3287607-b312-4221-8c8d-a6943b641987" providerId="ADAL" clId="{A8E01FDE-79EB-4172-B305-AFAE3DB43692}" dt="2024-08-21T11:24:00.671" v="749"/>
        <pc:sldMkLst>
          <pc:docMk/>
          <pc:sldMk cId="1679295632" sldId="893"/>
        </pc:sldMkLst>
      </pc:sldChg>
      <pc:sldChg chg="addSp modSp del">
        <pc:chgData name="Olivier Genoud" userId="e3287607-b312-4221-8c8d-a6943b641987" providerId="ADAL" clId="{A8E01FDE-79EB-4172-B305-AFAE3DB43692}" dt="2024-08-20T16:52:42.735" v="404" actId="47"/>
        <pc:sldMkLst>
          <pc:docMk/>
          <pc:sldMk cId="1878864336" sldId="893"/>
        </pc:sldMkLst>
      </pc:sldChg>
      <pc:sldChg chg="modSp add mod">
        <pc:chgData name="Olivier Genoud" userId="e3287607-b312-4221-8c8d-a6943b641987" providerId="ADAL" clId="{A8E01FDE-79EB-4172-B305-AFAE3DB43692}" dt="2024-08-21T11:23:53.063" v="747"/>
        <pc:sldMkLst>
          <pc:docMk/>
          <pc:sldMk cId="289467042" sldId="894"/>
        </pc:sldMkLst>
      </pc:sldChg>
      <pc:sldChg chg="addSp modSp del">
        <pc:chgData name="Olivier Genoud" userId="e3287607-b312-4221-8c8d-a6943b641987" providerId="ADAL" clId="{A8E01FDE-79EB-4172-B305-AFAE3DB43692}" dt="2024-08-20T16:52:42.735" v="404" actId="47"/>
        <pc:sldMkLst>
          <pc:docMk/>
          <pc:sldMk cId="3907048126" sldId="894"/>
        </pc:sldMkLst>
      </pc:sldChg>
      <pc:sldChg chg="add del">
        <pc:chgData name="Olivier Genoud" userId="e3287607-b312-4221-8c8d-a6943b641987" providerId="ADAL" clId="{A8E01FDE-79EB-4172-B305-AFAE3DB43692}" dt="2024-08-20T16:45:22.520" v="159" actId="47"/>
        <pc:sldMkLst>
          <pc:docMk/>
          <pc:sldMk cId="2839602385" sldId="895"/>
        </pc:sldMkLst>
      </pc:sldChg>
      <pc:sldMasterChg chg="modSp mod modSldLayout">
        <pc:chgData name="Olivier Genoud" userId="e3287607-b312-4221-8c8d-a6943b641987" providerId="ADAL" clId="{A8E01FDE-79EB-4172-B305-AFAE3DB43692}" dt="2024-08-19T09:52:26.185" v="81" actId="6549"/>
        <pc:sldMasterMkLst>
          <pc:docMk/>
          <pc:sldMasterMk cId="0" sldId="2147485146"/>
        </pc:sldMasterMkLst>
        <pc:sldLayoutChg chg="modSp mod">
          <pc:chgData name="Olivier Genoud" userId="e3287607-b312-4221-8c8d-a6943b641987" providerId="ADAL" clId="{A8E01FDE-79EB-4172-B305-AFAE3DB43692}" dt="2024-08-19T09:52:20.051" v="79" actId="20577"/>
          <pc:sldLayoutMkLst>
            <pc:docMk/>
            <pc:sldMasterMk cId="0" sldId="2147485146"/>
            <pc:sldLayoutMk cId="24707556" sldId="2147485303"/>
          </pc:sldLayoutMkLst>
        </pc:sldLayoutChg>
      </pc:sldMasterChg>
    </pc:docChg>
  </pc:docChgLst>
  <pc:docChgLst>
    <pc:chgData name="Olivier Genoud" userId="e3287607-b312-4221-8c8d-a6943b641987" providerId="ADAL" clId="{BFE2EE4E-B804-460B-BD9F-D485FF1A963E}"/>
    <pc:docChg chg="undo redo custSel addSld delSld modSld modMainMaster">
      <pc:chgData name="Olivier Genoud" userId="e3287607-b312-4221-8c8d-a6943b641987" providerId="ADAL" clId="{BFE2EE4E-B804-460B-BD9F-D485FF1A963E}" dt="2025-05-20T09:56:09.949" v="448" actId="20577"/>
      <pc:docMkLst>
        <pc:docMk/>
      </pc:docMkLst>
      <pc:sldChg chg="modSp mod">
        <pc:chgData name="Olivier Genoud" userId="e3287607-b312-4221-8c8d-a6943b641987" providerId="ADAL" clId="{BFE2EE4E-B804-460B-BD9F-D485FF1A963E}" dt="2025-05-15T08:43:40.855" v="14" actId="6549"/>
        <pc:sldMkLst>
          <pc:docMk/>
          <pc:sldMk cId="0" sldId="341"/>
        </pc:sldMkLst>
        <pc:spChg chg="mod">
          <ac:chgData name="Olivier Genoud" userId="e3287607-b312-4221-8c8d-a6943b641987" providerId="ADAL" clId="{BFE2EE4E-B804-460B-BD9F-D485FF1A963E}" dt="2025-05-15T08:43:40.855" v="14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delSp modSp mod">
        <pc:chgData name="Olivier Genoud" userId="e3287607-b312-4221-8c8d-a6943b641987" providerId="ADAL" clId="{BFE2EE4E-B804-460B-BD9F-D485FF1A963E}" dt="2025-05-20T09:56:09.949" v="448" actId="20577"/>
        <pc:sldMkLst>
          <pc:docMk/>
          <pc:sldMk cId="3718173731" sldId="867"/>
        </pc:sldMkLst>
        <pc:spChg chg="add del mod">
          <ac:chgData name="Olivier Genoud" userId="e3287607-b312-4221-8c8d-a6943b641987" providerId="ADAL" clId="{BFE2EE4E-B804-460B-BD9F-D485FF1A963E}" dt="2025-05-20T09:53:06.910" v="425" actId="478"/>
          <ac:spMkLst>
            <pc:docMk/>
            <pc:sldMk cId="3718173731" sldId="867"/>
            <ac:spMk id="2" creationId="{99984A18-FA8C-6515-2C94-DE35A525476A}"/>
          </ac:spMkLst>
        </pc:spChg>
        <pc:spChg chg="mod">
          <ac:chgData name="Olivier Genoud" userId="e3287607-b312-4221-8c8d-a6943b641987" providerId="ADAL" clId="{BFE2EE4E-B804-460B-BD9F-D485FF1A963E}" dt="2025-05-20T09:56:09.949" v="448" actId="20577"/>
          <ac:spMkLst>
            <pc:docMk/>
            <pc:sldMk cId="3718173731" sldId="867"/>
            <ac:spMk id="18435" creationId="{6DF2C6A5-97CD-46B8-BBA9-33870923E61E}"/>
          </ac:spMkLst>
        </pc:spChg>
      </pc:sldChg>
      <pc:sldChg chg="addSp modSp del">
        <pc:chgData name="Olivier Genoud" userId="e3287607-b312-4221-8c8d-a6943b641987" providerId="ADAL" clId="{BFE2EE4E-B804-460B-BD9F-D485FF1A963E}" dt="2025-05-19T12:17:32.998" v="161" actId="47"/>
        <pc:sldMkLst>
          <pc:docMk/>
          <pc:sldMk cId="3861986546" sldId="890"/>
        </pc:sldMkLst>
      </pc:sldChg>
      <pc:sldChg chg="addSp modSp del">
        <pc:chgData name="Olivier Genoud" userId="e3287607-b312-4221-8c8d-a6943b641987" providerId="ADAL" clId="{BFE2EE4E-B804-460B-BD9F-D485FF1A963E}" dt="2025-05-19T12:17:30.670" v="160" actId="47"/>
        <pc:sldMkLst>
          <pc:docMk/>
          <pc:sldMk cId="1470335251" sldId="896"/>
        </pc:sldMkLst>
      </pc:sldChg>
      <pc:sldChg chg="addSp modSp del">
        <pc:chgData name="Olivier Genoud" userId="e3287607-b312-4221-8c8d-a6943b641987" providerId="ADAL" clId="{BFE2EE4E-B804-460B-BD9F-D485FF1A963E}" dt="2025-05-19T12:17:34.857" v="162" actId="47"/>
        <pc:sldMkLst>
          <pc:docMk/>
          <pc:sldMk cId="3947856262" sldId="897"/>
        </pc:sldMkLst>
      </pc:sldChg>
      <pc:sldChg chg="delSp modSp mod">
        <pc:chgData name="Olivier Genoud" userId="e3287607-b312-4221-8c8d-a6943b641987" providerId="ADAL" clId="{BFE2EE4E-B804-460B-BD9F-D485FF1A963E}" dt="2025-05-20T09:21:37.672" v="283" actId="20577"/>
        <pc:sldMkLst>
          <pc:docMk/>
          <pc:sldMk cId="2261384514" sldId="898"/>
        </pc:sldMkLst>
        <pc:spChg chg="del">
          <ac:chgData name="Olivier Genoud" userId="e3287607-b312-4221-8c8d-a6943b641987" providerId="ADAL" clId="{BFE2EE4E-B804-460B-BD9F-D485FF1A963E}" dt="2025-05-19T12:37:38.506" v="279" actId="478"/>
          <ac:spMkLst>
            <pc:docMk/>
            <pc:sldMk cId="2261384514" sldId="898"/>
            <ac:spMk id="2" creationId="{F187AFA4-0D0B-01B2-922E-2017729D28DA}"/>
          </ac:spMkLst>
        </pc:spChg>
        <pc:spChg chg="mod">
          <ac:chgData name="Olivier Genoud" userId="e3287607-b312-4221-8c8d-a6943b641987" providerId="ADAL" clId="{BFE2EE4E-B804-460B-BD9F-D485FF1A963E}" dt="2025-05-19T12:05:18.460" v="94" actId="6549"/>
          <ac:spMkLst>
            <pc:docMk/>
            <pc:sldMk cId="2261384514" sldId="898"/>
            <ac:spMk id="4" creationId="{C5B93149-CD1D-4C62-8DFE-579BA4A128B1}"/>
          </ac:spMkLst>
        </pc:spChg>
        <pc:spChg chg="mod">
          <ac:chgData name="Olivier Genoud" userId="e3287607-b312-4221-8c8d-a6943b641987" providerId="ADAL" clId="{BFE2EE4E-B804-460B-BD9F-D485FF1A963E}" dt="2025-05-20T09:21:37.672" v="283" actId="20577"/>
          <ac:spMkLst>
            <pc:docMk/>
            <pc:sldMk cId="2261384514" sldId="898"/>
            <ac:spMk id="18435" creationId="{6DF2C6A5-97CD-46B8-BBA9-33870923E61E}"/>
          </ac:spMkLst>
        </pc:spChg>
      </pc:sldChg>
      <pc:sldChg chg="delSp modSp add mod">
        <pc:chgData name="Olivier Genoud" userId="e3287607-b312-4221-8c8d-a6943b641987" providerId="ADAL" clId="{BFE2EE4E-B804-460B-BD9F-D485FF1A963E}" dt="2025-05-19T12:37:48.277" v="281" actId="478"/>
        <pc:sldMkLst>
          <pc:docMk/>
          <pc:sldMk cId="326569714" sldId="899"/>
        </pc:sldMkLst>
        <pc:spChg chg="del">
          <ac:chgData name="Olivier Genoud" userId="e3287607-b312-4221-8c8d-a6943b641987" providerId="ADAL" clId="{BFE2EE4E-B804-460B-BD9F-D485FF1A963E}" dt="2025-05-19T12:37:48.277" v="281" actId="478"/>
          <ac:spMkLst>
            <pc:docMk/>
            <pc:sldMk cId="326569714" sldId="899"/>
            <ac:spMk id="2" creationId="{9645D24E-AE36-32E4-31D7-4CB34522D849}"/>
          </ac:spMkLst>
        </pc:spChg>
        <pc:spChg chg="mod">
          <ac:chgData name="Olivier Genoud" userId="e3287607-b312-4221-8c8d-a6943b641987" providerId="ADAL" clId="{BFE2EE4E-B804-460B-BD9F-D485FF1A963E}" dt="2025-05-19T12:37:45.572" v="280" actId="207"/>
          <ac:spMkLst>
            <pc:docMk/>
            <pc:sldMk cId="326569714" sldId="899"/>
            <ac:spMk id="18435" creationId="{3EBE6A59-5E60-1B3D-DC7D-22627145A296}"/>
          </ac:spMkLst>
        </pc:spChg>
      </pc:sldChg>
      <pc:sldChg chg="modSp add mod">
        <pc:chgData name="Olivier Genoud" userId="e3287607-b312-4221-8c8d-a6943b641987" providerId="ADAL" clId="{BFE2EE4E-B804-460B-BD9F-D485FF1A963E}" dt="2025-05-20T09:52:56.928" v="424" actId="403"/>
        <pc:sldMkLst>
          <pc:docMk/>
          <pc:sldMk cId="2684801586" sldId="900"/>
        </pc:sldMkLst>
        <pc:spChg chg="mod">
          <ac:chgData name="Olivier Genoud" userId="e3287607-b312-4221-8c8d-a6943b641987" providerId="ADAL" clId="{BFE2EE4E-B804-460B-BD9F-D485FF1A963E}" dt="2025-05-20T09:50:35.533" v="362" actId="20577"/>
          <ac:spMkLst>
            <pc:docMk/>
            <pc:sldMk cId="2684801586" sldId="900"/>
            <ac:spMk id="4" creationId="{1CAABC3F-1899-5EFF-CD54-9D16511FF3E8}"/>
          </ac:spMkLst>
        </pc:spChg>
        <pc:spChg chg="mod">
          <ac:chgData name="Olivier Genoud" userId="e3287607-b312-4221-8c8d-a6943b641987" providerId="ADAL" clId="{BFE2EE4E-B804-460B-BD9F-D485FF1A963E}" dt="2025-05-20T09:52:56.928" v="424" actId="403"/>
          <ac:spMkLst>
            <pc:docMk/>
            <pc:sldMk cId="2684801586" sldId="900"/>
            <ac:spMk id="18435" creationId="{0F3AA76C-3ABE-CAA0-507E-F589AB8B704A}"/>
          </ac:spMkLst>
        </pc:spChg>
      </pc:sldChg>
      <pc:sldMasterChg chg="modSp mod modSldLayout">
        <pc:chgData name="Olivier Genoud" userId="e3287607-b312-4221-8c8d-a6943b641987" providerId="ADAL" clId="{BFE2EE4E-B804-460B-BD9F-D485FF1A963E}" dt="2025-05-15T08:44:30.682" v="50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BFE2EE4E-B804-460B-BD9F-D485FF1A963E}" dt="2025-05-15T08:43:56.520" v="16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BFE2EE4E-B804-460B-BD9F-D485FF1A963E}" dt="2025-05-15T08:44:30.682" v="50" actId="6549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BFE2EE4E-B804-460B-BD9F-D485FF1A963E}" dt="2025-05-15T08:44:30.682" v="50" actId="6549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DB3239C4-F5D1-4674-8AE7-45F0EEA46465}"/>
    <pc:docChg chg="modSld">
      <pc:chgData name="Olivier Genoud" userId="e3287607-b312-4221-8c8d-a6943b641987" providerId="ADAL" clId="{DB3239C4-F5D1-4674-8AE7-45F0EEA46465}" dt="2024-05-24T00:37:43.903" v="69" actId="20577"/>
      <pc:docMkLst>
        <pc:docMk/>
      </pc:docMkLst>
      <pc:sldChg chg="modSp mod">
        <pc:chgData name="Olivier Genoud" userId="e3287607-b312-4221-8c8d-a6943b641987" providerId="ADAL" clId="{DB3239C4-F5D1-4674-8AE7-45F0EEA46465}" dt="2024-05-24T00:37:43.903" v="69" actId="20577"/>
        <pc:sldMkLst>
          <pc:docMk/>
          <pc:sldMk cId="3718173731" sldId="867"/>
        </pc:sldMkLst>
      </pc:sldChg>
    </pc:docChg>
  </pc:docChgLst>
  <pc:docChgLst>
    <pc:chgData name="Olivier Genoud" userId="e3287607-b312-4221-8c8d-a6943b641987" providerId="ADAL" clId="{E24D7650-B15D-4101-90D9-CD2D00B379B6}"/>
    <pc:docChg chg="addSld modSld">
      <pc:chgData name="Olivier Genoud" userId="e3287607-b312-4221-8c8d-a6943b641987" providerId="ADAL" clId="{E24D7650-B15D-4101-90D9-CD2D00B379B6}" dt="2024-11-20T01:47:45.291" v="40" actId="6549"/>
      <pc:docMkLst>
        <pc:docMk/>
      </pc:docMkLst>
      <pc:sldChg chg="modSp mod">
        <pc:chgData name="Olivier Genoud" userId="e3287607-b312-4221-8c8d-a6943b641987" providerId="ADAL" clId="{E24D7650-B15D-4101-90D9-CD2D00B379B6}" dt="2024-11-20T01:46:40.840" v="8" actId="14100"/>
        <pc:sldMkLst>
          <pc:docMk/>
          <pc:sldMk cId="3718173731" sldId="867"/>
        </pc:sldMkLst>
      </pc:sldChg>
      <pc:sldChg chg="modSp add mod">
        <pc:chgData name="Olivier Genoud" userId="e3287607-b312-4221-8c8d-a6943b641987" providerId="ADAL" clId="{E24D7650-B15D-4101-90D9-CD2D00B379B6}" dt="2024-11-20T01:47:45.291" v="40" actId="6549"/>
        <pc:sldMkLst>
          <pc:docMk/>
          <pc:sldMk cId="4047775450" sldId="900"/>
        </pc:sldMkLst>
      </pc:sldChg>
    </pc:docChg>
  </pc:docChgLst>
  <pc:docChgLst>
    <pc:chgData name="Olivier Genoud" userId="e3287607-b312-4221-8c8d-a6943b641987" providerId="ADAL" clId="{B5C6D0A8-E9C6-402E-AA53-F9B0AFE75C28}"/>
    <pc:docChg chg="undo custSel addSld modSld sldOrd">
      <pc:chgData name="Olivier Genoud" userId="e3287607-b312-4221-8c8d-a6943b641987" providerId="ADAL" clId="{B5C6D0A8-E9C6-402E-AA53-F9B0AFE75C28}" dt="2024-11-20T20:49:50.317" v="247" actId="20577"/>
      <pc:docMkLst>
        <pc:docMk/>
      </pc:docMkLst>
      <pc:sldChg chg="modSp mod">
        <pc:chgData name="Olivier Genoud" userId="e3287607-b312-4221-8c8d-a6943b641987" providerId="ADAL" clId="{B5C6D0A8-E9C6-402E-AA53-F9B0AFE75C28}" dt="2024-11-20T20:49:50.317" v="247" actId="20577"/>
        <pc:sldMkLst>
          <pc:docMk/>
          <pc:sldMk cId="3718173731" sldId="867"/>
        </pc:sldMkLst>
      </pc:sldChg>
      <pc:sldChg chg="ord">
        <pc:chgData name="Olivier Genoud" userId="e3287607-b312-4221-8c8d-a6943b641987" providerId="ADAL" clId="{B5C6D0A8-E9C6-402E-AA53-F9B0AFE75C28}" dt="2024-11-20T20:49:33.015" v="243"/>
        <pc:sldMkLst>
          <pc:docMk/>
          <pc:sldMk cId="1124773930" sldId="898"/>
        </pc:sldMkLst>
      </pc:sldChg>
      <pc:sldChg chg="modSp add mod">
        <pc:chgData name="Olivier Genoud" userId="e3287607-b312-4221-8c8d-a6943b641987" providerId="ADAL" clId="{B5C6D0A8-E9C6-402E-AA53-F9B0AFE75C28}" dt="2024-11-20T12:59:07.812" v="157" actId="6549"/>
        <pc:sldMkLst>
          <pc:docMk/>
          <pc:sldMk cId="2882786919" sldId="901"/>
        </pc:sldMkLst>
      </pc:sldChg>
    </pc:docChg>
  </pc:docChgLst>
  <pc:docChgLst>
    <pc:chgData name="Olivier Genoud" userId="e3287607-b312-4221-8c8d-a6943b641987" providerId="ADAL" clId="{C14726C8-0790-49DE-8057-AD1E576F45D4}"/>
    <pc:docChg chg="undo redo custSel addSld modSld">
      <pc:chgData name="Olivier Genoud" userId="e3287607-b312-4221-8c8d-a6943b641987" providerId="ADAL" clId="{C14726C8-0790-49DE-8057-AD1E576F45D4}" dt="2024-05-22T06:07:07.448" v="771" actId="6549"/>
      <pc:docMkLst>
        <pc:docMk/>
      </pc:docMkLst>
      <pc:sldChg chg="modSp mod">
        <pc:chgData name="Olivier Genoud" userId="e3287607-b312-4221-8c8d-a6943b641987" providerId="ADAL" clId="{C14726C8-0790-49DE-8057-AD1E576F45D4}" dt="2024-05-21T22:04:23.682" v="149" actId="20577"/>
        <pc:sldMkLst>
          <pc:docMk/>
          <pc:sldMk cId="3718173731" sldId="867"/>
        </pc:sldMkLst>
      </pc:sldChg>
      <pc:sldChg chg="modSp">
        <pc:chgData name="Olivier Genoud" userId="e3287607-b312-4221-8c8d-a6943b641987" providerId="ADAL" clId="{C14726C8-0790-49DE-8057-AD1E576F45D4}" dt="2024-05-21T22:04:32.602" v="151" actId="403"/>
        <pc:sldMkLst>
          <pc:docMk/>
          <pc:sldMk cId="3861986546" sldId="890"/>
        </pc:sldMkLst>
      </pc:sldChg>
      <pc:sldChg chg="delSp modSp mod">
        <pc:chgData name="Olivier Genoud" userId="e3287607-b312-4221-8c8d-a6943b641987" providerId="ADAL" clId="{C14726C8-0790-49DE-8057-AD1E576F45D4}" dt="2024-05-22T06:07:07.448" v="771" actId="6549"/>
        <pc:sldMkLst>
          <pc:docMk/>
          <pc:sldMk cId="1173444157" sldId="891"/>
        </pc:sldMkLst>
      </pc:sldChg>
      <pc:sldChg chg="delSp modSp add mod">
        <pc:chgData name="Olivier Genoud" userId="e3287607-b312-4221-8c8d-a6943b641987" providerId="ADAL" clId="{C14726C8-0790-49DE-8057-AD1E576F45D4}" dt="2024-05-22T05:19:10.010" v="155" actId="478"/>
        <pc:sldMkLst>
          <pc:docMk/>
          <pc:sldMk cId="1878864336" sldId="893"/>
        </pc:sldMkLst>
      </pc:sldChg>
      <pc:sldChg chg="delSp modSp add mod">
        <pc:chgData name="Olivier Genoud" userId="e3287607-b312-4221-8c8d-a6943b641987" providerId="ADAL" clId="{C14726C8-0790-49DE-8057-AD1E576F45D4}" dt="2024-05-22T05:19:18.226" v="156" actId="478"/>
        <pc:sldMkLst>
          <pc:docMk/>
          <pc:sldMk cId="3907048126" sldId="894"/>
        </pc:sldMkLst>
      </pc:sldChg>
    </pc:docChg>
  </pc:docChgLst>
  <pc:docChgLst>
    <pc:chgData name="Olivier Genoud" userId="e3287607-b312-4221-8c8d-a6943b641987" providerId="ADAL" clId="{FCBF3E9B-A976-4524-A18D-4772B8371AC3}"/>
    <pc:docChg chg="custSel addSld delSld modSld">
      <pc:chgData name="Olivier Genoud" userId="e3287607-b312-4221-8c8d-a6943b641987" providerId="ADAL" clId="{FCBF3E9B-A976-4524-A18D-4772B8371AC3}" dt="2024-11-18T20:54:00.624" v="886" actId="478"/>
      <pc:docMkLst>
        <pc:docMk/>
      </pc:docMkLst>
      <pc:sldChg chg="modSp mod">
        <pc:chgData name="Olivier Genoud" userId="e3287607-b312-4221-8c8d-a6943b641987" providerId="ADAL" clId="{FCBF3E9B-A976-4524-A18D-4772B8371AC3}" dt="2024-11-17T23:43:40.041" v="386" actId="20577"/>
        <pc:sldMkLst>
          <pc:docMk/>
          <pc:sldMk cId="3718173731" sldId="867"/>
        </pc:sldMkLst>
      </pc:sldChg>
      <pc:sldChg chg="delSp modSp mod">
        <pc:chgData name="Olivier Genoud" userId="e3287607-b312-4221-8c8d-a6943b641987" providerId="ADAL" clId="{FCBF3E9B-A976-4524-A18D-4772B8371AC3}" dt="2024-11-18T14:08:19.789" v="654" actId="478"/>
        <pc:sldMkLst>
          <pc:docMk/>
          <pc:sldMk cId="3861986546" sldId="890"/>
        </pc:sldMkLst>
      </pc:sldChg>
      <pc:sldChg chg="del">
        <pc:chgData name="Olivier Genoud" userId="e3287607-b312-4221-8c8d-a6943b641987" providerId="ADAL" clId="{FCBF3E9B-A976-4524-A18D-4772B8371AC3}" dt="2024-11-17T20:52:07.954" v="291" actId="47"/>
        <pc:sldMkLst>
          <pc:docMk/>
          <pc:sldMk cId="2984681367" sldId="892"/>
        </pc:sldMkLst>
      </pc:sldChg>
      <pc:sldChg chg="del">
        <pc:chgData name="Olivier Genoud" userId="e3287607-b312-4221-8c8d-a6943b641987" providerId="ADAL" clId="{FCBF3E9B-A976-4524-A18D-4772B8371AC3}" dt="2024-11-17T20:52:07.954" v="291" actId="47"/>
        <pc:sldMkLst>
          <pc:docMk/>
          <pc:sldMk cId="1679295632" sldId="893"/>
        </pc:sldMkLst>
      </pc:sldChg>
      <pc:sldChg chg="del">
        <pc:chgData name="Olivier Genoud" userId="e3287607-b312-4221-8c8d-a6943b641987" providerId="ADAL" clId="{FCBF3E9B-A976-4524-A18D-4772B8371AC3}" dt="2024-11-17T20:52:07.954" v="291" actId="47"/>
        <pc:sldMkLst>
          <pc:docMk/>
          <pc:sldMk cId="289467042" sldId="894"/>
        </pc:sldMkLst>
      </pc:sldChg>
      <pc:sldChg chg="del">
        <pc:chgData name="Olivier Genoud" userId="e3287607-b312-4221-8c8d-a6943b641987" providerId="ADAL" clId="{FCBF3E9B-A976-4524-A18D-4772B8371AC3}" dt="2024-11-17T23:38:34.291" v="297" actId="47"/>
        <pc:sldMkLst>
          <pc:docMk/>
          <pc:sldMk cId="3430940149" sldId="895"/>
        </pc:sldMkLst>
      </pc:sldChg>
      <pc:sldChg chg="delSp modSp mod">
        <pc:chgData name="Olivier Genoud" userId="e3287607-b312-4221-8c8d-a6943b641987" providerId="ADAL" clId="{FCBF3E9B-A976-4524-A18D-4772B8371AC3}" dt="2024-11-18T14:33:19.678" v="674" actId="403"/>
        <pc:sldMkLst>
          <pc:docMk/>
          <pc:sldMk cId="1470335251" sldId="896"/>
        </pc:sldMkLst>
      </pc:sldChg>
      <pc:sldChg chg="modSp add mod">
        <pc:chgData name="Olivier Genoud" userId="e3287607-b312-4221-8c8d-a6943b641987" providerId="ADAL" clId="{FCBF3E9B-A976-4524-A18D-4772B8371AC3}" dt="2024-11-18T14:33:32.811" v="676" actId="404"/>
        <pc:sldMkLst>
          <pc:docMk/>
          <pc:sldMk cId="2261384514" sldId="897"/>
        </pc:sldMkLst>
      </pc:sldChg>
      <pc:sldChg chg="delSp modSp add mod">
        <pc:chgData name="Olivier Genoud" userId="e3287607-b312-4221-8c8d-a6943b641987" providerId="ADAL" clId="{FCBF3E9B-A976-4524-A18D-4772B8371AC3}" dt="2024-11-18T20:54:00.624" v="886" actId="478"/>
        <pc:sldMkLst>
          <pc:docMk/>
          <pc:sldMk cId="1124773930" sldId="898"/>
        </pc:sldMkLst>
      </pc:sldChg>
      <pc:sldChg chg="new del">
        <pc:chgData name="Olivier Genoud" userId="e3287607-b312-4221-8c8d-a6943b641987" providerId="ADAL" clId="{FCBF3E9B-A976-4524-A18D-4772B8371AC3}" dt="2024-11-17T23:38:58.739" v="299" actId="47"/>
        <pc:sldMkLst>
          <pc:docMk/>
          <pc:sldMk cId="2733577251" sldId="898"/>
        </pc:sldMkLst>
      </pc:sldChg>
      <pc:sldChg chg="delSp modSp add mod">
        <pc:chgData name="Olivier Genoud" userId="e3287607-b312-4221-8c8d-a6943b641987" providerId="ADAL" clId="{FCBF3E9B-A976-4524-A18D-4772B8371AC3}" dt="2024-11-18T14:08:17.006" v="653" actId="478"/>
        <pc:sldMkLst>
          <pc:docMk/>
          <pc:sldMk cId="1110432132" sldId="899"/>
        </pc:sldMkLst>
      </pc:sldChg>
    </pc:docChg>
  </pc:docChgLst>
  <pc:docChgLst>
    <pc:chgData name="Olivier Genoud" userId="e3287607-b312-4221-8c8d-a6943b641987" providerId="ADAL" clId="{6A9F7374-321B-4497-B598-F42D79E450A4}"/>
    <pc:docChg chg="modSld">
      <pc:chgData name="Olivier Genoud" userId="e3287607-b312-4221-8c8d-a6943b641987" providerId="ADAL" clId="{6A9F7374-321B-4497-B598-F42D79E450A4}" dt="2023-11-15T15:55:22.332" v="9" actId="20577"/>
      <pc:docMkLst>
        <pc:docMk/>
      </pc:docMkLst>
      <pc:sldChg chg="modSp mod">
        <pc:chgData name="Olivier Genoud" userId="e3287607-b312-4221-8c8d-a6943b641987" providerId="ADAL" clId="{6A9F7374-321B-4497-B598-F42D79E450A4}" dt="2023-11-15T14:28:43.965" v="4" actId="20577"/>
        <pc:sldMkLst>
          <pc:docMk/>
          <pc:sldMk cId="1584786579" sldId="887"/>
        </pc:sldMkLst>
      </pc:sldChg>
      <pc:sldChg chg="modSp mod">
        <pc:chgData name="Olivier Genoud" userId="e3287607-b312-4221-8c8d-a6943b641987" providerId="ADAL" clId="{6A9F7374-321B-4497-B598-F42D79E450A4}" dt="2023-11-15T15:55:22.332" v="9" actId="20577"/>
        <pc:sldMkLst>
          <pc:docMk/>
          <pc:sldMk cId="2835461262" sldId="888"/>
        </pc:sldMkLst>
      </pc:sldChg>
    </pc:docChg>
  </pc:docChgLst>
  <pc:docChgLst>
    <pc:chgData name="Olivier Genoud" userId="e3287607-b312-4221-8c8d-a6943b641987" providerId="ADAL" clId="{7D0EDC46-C41F-49DE-9AA0-4156A870E4CB}"/>
    <pc:docChg chg="custSel addSld modSld modMainMaster">
      <pc:chgData name="Olivier Genoud" userId="e3287607-b312-4221-8c8d-a6943b641987" providerId="ADAL" clId="{7D0EDC46-C41F-49DE-9AA0-4156A870E4CB}" dt="2024-05-20T22:21:29.132" v="367" actId="20577"/>
      <pc:docMkLst>
        <pc:docMk/>
      </pc:docMkLst>
      <pc:sldChg chg="modSp mod">
        <pc:chgData name="Olivier Genoud" userId="e3287607-b312-4221-8c8d-a6943b641987" providerId="ADAL" clId="{7D0EDC46-C41F-49DE-9AA0-4156A870E4CB}" dt="2024-05-20T21:44:05.076" v="19" actId="20577"/>
        <pc:sldMkLst>
          <pc:docMk/>
          <pc:sldMk cId="0" sldId="341"/>
        </pc:sldMkLst>
      </pc:sldChg>
      <pc:sldChg chg="addSp delSp modSp mod">
        <pc:chgData name="Olivier Genoud" userId="e3287607-b312-4221-8c8d-a6943b641987" providerId="ADAL" clId="{7D0EDC46-C41F-49DE-9AA0-4156A870E4CB}" dt="2024-05-20T22:21:29.132" v="367" actId="20577"/>
        <pc:sldMkLst>
          <pc:docMk/>
          <pc:sldMk cId="3718173731" sldId="867"/>
        </pc:sldMkLst>
      </pc:sldChg>
      <pc:sldChg chg="addSp delSp modSp mod">
        <pc:chgData name="Olivier Genoud" userId="e3287607-b312-4221-8c8d-a6943b641987" providerId="ADAL" clId="{7D0EDC46-C41F-49DE-9AA0-4156A870E4CB}" dt="2024-05-20T21:58:27.477" v="159" actId="478"/>
        <pc:sldMkLst>
          <pc:docMk/>
          <pc:sldMk cId="3861986546" sldId="890"/>
        </pc:sldMkLst>
      </pc:sldChg>
      <pc:sldChg chg="addSp modSp mod">
        <pc:chgData name="Olivier Genoud" userId="e3287607-b312-4221-8c8d-a6943b641987" providerId="ADAL" clId="{7D0EDC46-C41F-49DE-9AA0-4156A870E4CB}" dt="2024-05-20T22:07:13.679" v="366" actId="20577"/>
        <pc:sldMkLst>
          <pc:docMk/>
          <pc:sldMk cId="1173444157" sldId="891"/>
        </pc:sldMkLst>
      </pc:sldChg>
      <pc:sldChg chg="modSp add mod">
        <pc:chgData name="Olivier Genoud" userId="e3287607-b312-4221-8c8d-a6943b641987" providerId="ADAL" clId="{7D0EDC46-C41F-49DE-9AA0-4156A870E4CB}" dt="2024-05-20T22:01:15.818" v="187"/>
        <pc:sldMkLst>
          <pc:docMk/>
          <pc:sldMk cId="2984681367" sldId="892"/>
        </pc:sldMkLst>
      </pc:sldChg>
      <pc:sldMasterChg chg="modSp mod modSldLayout">
        <pc:chgData name="Olivier Genoud" userId="e3287607-b312-4221-8c8d-a6943b641987" providerId="ADAL" clId="{7D0EDC46-C41F-49DE-9AA0-4156A870E4CB}" dt="2024-05-20T21:45:44.087" v="56" actId="6549"/>
        <pc:sldMasterMkLst>
          <pc:docMk/>
          <pc:sldMasterMk cId="0" sldId="2147485146"/>
        </pc:sldMasterMkLst>
        <pc:sldLayoutChg chg="modSp mod">
          <pc:chgData name="Olivier Genoud" userId="e3287607-b312-4221-8c8d-a6943b641987" providerId="ADAL" clId="{7D0EDC46-C41F-49DE-9AA0-4156A870E4CB}" dt="2024-05-20T21:45:38.744" v="54" actId="20577"/>
          <pc:sldLayoutMkLst>
            <pc:docMk/>
            <pc:sldMasterMk cId="0" sldId="2147485146"/>
            <pc:sldLayoutMk cId="24707556" sldId="2147485303"/>
          </pc:sldLayoutMkLst>
        </pc:sldLayoutChg>
      </pc:sldMasterChg>
    </pc:docChg>
  </pc:docChgLst>
  <pc:docChgLst>
    <pc:chgData name="Olivier Genoud" userId="e3287607-b312-4221-8c8d-a6943b641987" providerId="ADAL" clId="{261A2581-F935-4959-91F0-54AB54A6337D}"/>
    <pc:docChg chg="custSel addSld modSld">
      <pc:chgData name="Olivier Genoud" userId="e3287607-b312-4221-8c8d-a6943b641987" providerId="ADAL" clId="{261A2581-F935-4959-91F0-54AB54A6337D}" dt="2025-05-20T17:15:06.096" v="302" actId="20577"/>
      <pc:docMkLst>
        <pc:docMk/>
      </pc:docMkLst>
      <pc:sldChg chg="modSp mod">
        <pc:chgData name="Olivier Genoud" userId="e3287607-b312-4221-8c8d-a6943b641987" providerId="ADAL" clId="{261A2581-F935-4959-91F0-54AB54A6337D}" dt="2025-05-20T17:12:40.639" v="157" actId="21"/>
        <pc:sldMkLst>
          <pc:docMk/>
          <pc:sldMk cId="3718173731" sldId="867"/>
        </pc:sldMkLst>
        <pc:spChg chg="mod">
          <ac:chgData name="Olivier Genoud" userId="e3287607-b312-4221-8c8d-a6943b641987" providerId="ADAL" clId="{261A2581-F935-4959-91F0-54AB54A6337D}" dt="2025-05-20T17:12:40.639" v="157" actId="21"/>
          <ac:spMkLst>
            <pc:docMk/>
            <pc:sldMk cId="3718173731" sldId="867"/>
            <ac:spMk id="18435" creationId="{6DF2C6A5-97CD-46B8-BBA9-33870923E61E}"/>
          </ac:spMkLst>
        </pc:spChg>
      </pc:sldChg>
      <pc:sldChg chg="modSp mod">
        <pc:chgData name="Olivier Genoud" userId="e3287607-b312-4221-8c8d-a6943b641987" providerId="ADAL" clId="{261A2581-F935-4959-91F0-54AB54A6337D}" dt="2025-05-20T17:14:18.842" v="273" actId="207"/>
        <pc:sldMkLst>
          <pc:docMk/>
          <pc:sldMk cId="2261384514" sldId="898"/>
        </pc:sldMkLst>
        <pc:spChg chg="mod">
          <ac:chgData name="Olivier Genoud" userId="e3287607-b312-4221-8c8d-a6943b641987" providerId="ADAL" clId="{261A2581-F935-4959-91F0-54AB54A6337D}" dt="2025-05-20T17:14:18.842" v="273" actId="207"/>
          <ac:spMkLst>
            <pc:docMk/>
            <pc:sldMk cId="2261384514" sldId="898"/>
            <ac:spMk id="18435" creationId="{6DF2C6A5-97CD-46B8-BBA9-33870923E61E}"/>
          </ac:spMkLst>
        </pc:spChg>
      </pc:sldChg>
      <pc:sldChg chg="modSp mod">
        <pc:chgData name="Olivier Genoud" userId="e3287607-b312-4221-8c8d-a6943b641987" providerId="ADAL" clId="{261A2581-F935-4959-91F0-54AB54A6337D}" dt="2025-05-20T17:14:41.730" v="291" actId="6549"/>
        <pc:sldMkLst>
          <pc:docMk/>
          <pc:sldMk cId="326569714" sldId="899"/>
        </pc:sldMkLst>
        <pc:spChg chg="mod">
          <ac:chgData name="Olivier Genoud" userId="e3287607-b312-4221-8c8d-a6943b641987" providerId="ADAL" clId="{261A2581-F935-4959-91F0-54AB54A6337D}" dt="2025-05-20T17:14:41.730" v="291" actId="6549"/>
          <ac:spMkLst>
            <pc:docMk/>
            <pc:sldMk cId="326569714" sldId="899"/>
            <ac:spMk id="18435" creationId="{3EBE6A59-5E60-1B3D-DC7D-22627145A296}"/>
          </ac:spMkLst>
        </pc:spChg>
      </pc:sldChg>
      <pc:sldChg chg="modSp add mod">
        <pc:chgData name="Olivier Genoud" userId="e3287607-b312-4221-8c8d-a6943b641987" providerId="ADAL" clId="{261A2581-F935-4959-91F0-54AB54A6337D}" dt="2025-05-20T17:15:06.096" v="302" actId="20577"/>
        <pc:sldMkLst>
          <pc:docMk/>
          <pc:sldMk cId="3052496165" sldId="901"/>
        </pc:sldMkLst>
        <pc:spChg chg="mod">
          <ac:chgData name="Olivier Genoud" userId="e3287607-b312-4221-8c8d-a6943b641987" providerId="ADAL" clId="{261A2581-F935-4959-91F0-54AB54A6337D}" dt="2025-05-20T17:12:19.353" v="124" actId="20577"/>
          <ac:spMkLst>
            <pc:docMk/>
            <pc:sldMk cId="3052496165" sldId="901"/>
            <ac:spMk id="4" creationId="{D58A2C59-818E-0C65-3E90-56FF8ED560CC}"/>
          </ac:spMkLst>
        </pc:spChg>
        <pc:spChg chg="mod">
          <ac:chgData name="Olivier Genoud" userId="e3287607-b312-4221-8c8d-a6943b641987" providerId="ADAL" clId="{261A2581-F935-4959-91F0-54AB54A6337D}" dt="2025-05-20T17:15:06.096" v="302" actId="20577"/>
          <ac:spMkLst>
            <pc:docMk/>
            <pc:sldMk cId="3052496165" sldId="901"/>
            <ac:spMk id="18435" creationId="{ECE926CB-5655-00EC-CEA3-F2C4AB3A0FDC}"/>
          </ac:spMkLst>
        </pc:spChg>
      </pc:sldChg>
    </pc:docChg>
  </pc:docChgLst>
  <pc:docChgLst>
    <pc:chgData name="Olivier Genoud" userId="e3287607-b312-4221-8c8d-a6943b641987" providerId="ADAL" clId="{A5FE700F-7F96-48D3-802C-874F23ACAE00}"/>
    <pc:docChg chg="modSld">
      <pc:chgData name="Olivier Genoud" userId="e3287607-b312-4221-8c8d-a6943b641987" providerId="ADAL" clId="{A5FE700F-7F96-48D3-802C-874F23ACAE00}" dt="2025-02-18T20:03:46.430" v="9" actId="207"/>
      <pc:docMkLst>
        <pc:docMk/>
      </pc:docMkLst>
      <pc:sldChg chg="modSp mod">
        <pc:chgData name="Olivier Genoud" userId="e3287607-b312-4221-8c8d-a6943b641987" providerId="ADAL" clId="{A5FE700F-7F96-48D3-802C-874F23ACAE00}" dt="2025-02-18T20:03:46.430" v="9" actId="207"/>
        <pc:sldMkLst>
          <pc:docMk/>
          <pc:sldMk cId="1470335251" sldId="896"/>
        </pc:sldMkLst>
      </pc:sldChg>
    </pc:docChg>
  </pc:docChgLst>
  <pc:docChgLst>
    <pc:chgData name="Olivier Genoud" userId="e3287607-b312-4221-8c8d-a6943b641987" providerId="ADAL" clId="{A6BCE8E1-D29F-46AD-8990-4C51F8B07AE9}"/>
    <pc:docChg chg="undo custSel addSld delSld modSld">
      <pc:chgData name="Olivier Genoud" userId="e3287607-b312-4221-8c8d-a6943b641987" providerId="ADAL" clId="{A6BCE8E1-D29F-46AD-8990-4C51F8B07AE9}" dt="2025-02-18T08:37:08.273" v="322" actId="20577"/>
      <pc:docMkLst>
        <pc:docMk/>
      </pc:docMkLst>
      <pc:sldChg chg="modSp mod">
        <pc:chgData name="Olivier Genoud" userId="e3287607-b312-4221-8c8d-a6943b641987" providerId="ADAL" clId="{A6BCE8E1-D29F-46AD-8990-4C51F8B07AE9}" dt="2025-02-17T19:11:59.129" v="5" actId="6549"/>
        <pc:sldMkLst>
          <pc:docMk/>
          <pc:sldMk cId="0" sldId="341"/>
        </pc:sldMkLst>
      </pc:sldChg>
      <pc:sldChg chg="delSp modSp mod">
        <pc:chgData name="Olivier Genoud" userId="e3287607-b312-4221-8c8d-a6943b641987" providerId="ADAL" clId="{A6BCE8E1-D29F-46AD-8990-4C51F8B07AE9}" dt="2025-02-17T20:13:55" v="300" actId="20577"/>
        <pc:sldMkLst>
          <pc:docMk/>
          <pc:sldMk cId="3718173731" sldId="867"/>
        </pc:sldMkLst>
      </pc:sldChg>
      <pc:sldChg chg="delSp modSp mod">
        <pc:chgData name="Olivier Genoud" userId="e3287607-b312-4221-8c8d-a6943b641987" providerId="ADAL" clId="{A6BCE8E1-D29F-46AD-8990-4C51F8B07AE9}" dt="2025-02-18T04:45:16.270" v="302" actId="478"/>
        <pc:sldMkLst>
          <pc:docMk/>
          <pc:sldMk cId="3861986546" sldId="890"/>
        </pc:sldMkLst>
      </pc:sldChg>
      <pc:sldChg chg="delSp modSp mod">
        <pc:chgData name="Olivier Genoud" userId="e3287607-b312-4221-8c8d-a6943b641987" providerId="ADAL" clId="{A6BCE8E1-D29F-46AD-8990-4C51F8B07AE9}" dt="2025-02-18T08:36:44.959" v="318" actId="20577"/>
        <pc:sldMkLst>
          <pc:docMk/>
          <pc:sldMk cId="1470335251" sldId="896"/>
        </pc:sldMkLst>
      </pc:sldChg>
      <pc:sldChg chg="delSp modSp add mod">
        <pc:chgData name="Olivier Genoud" userId="e3287607-b312-4221-8c8d-a6943b641987" providerId="ADAL" clId="{A6BCE8E1-D29F-46AD-8990-4C51F8B07AE9}" dt="2025-02-18T08:37:08.273" v="322" actId="20577"/>
        <pc:sldMkLst>
          <pc:docMk/>
          <pc:sldMk cId="3947856262" sldId="897"/>
        </pc:sldMkLst>
      </pc:sldChg>
      <pc:sldChg chg="add del">
        <pc:chgData name="Olivier Genoud" userId="e3287607-b312-4221-8c8d-a6943b641987" providerId="ADAL" clId="{A6BCE8E1-D29F-46AD-8990-4C51F8B07AE9}" dt="2025-02-17T20:08:41.629" v="228"/>
        <pc:sldMkLst>
          <pc:docMk/>
          <pc:sldMk cId="189233699" sldId="898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0A015951-8854-4A5D-8CFD-940931B645B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49233191-2AD1-44D3-AA2E-292EFB85F482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9178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41B6A06A-5960-4BA8-9146-B736D0DB86FA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41E10EE8-7D07-4C13-AD57-4DDDE53A4DA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9178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274CC3-5A48-42A1-A519-7979449CD42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6ECC274-9B19-48B2-8CFE-BB13DAFD065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9C15EF3-80B5-4E89-B948-295FDBE79DA5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49178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AB9B54BB-B11D-480E-8A65-182D2FC4CC7C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7313" y="744538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7908B220-B9CC-4350-8FEC-514765BC3C0D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972" y="4717103"/>
            <a:ext cx="4980556" cy="44700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B5CE6651-32E6-42DE-9F60-1A47E40C4A3D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24B38BFF-BC64-4CB2-B79D-476E3BAF8BE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9178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CB553C2B-DA9F-43DF-B0E2-B753B8087AB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Image Placeholder 1">
            <a:extLst>
              <a:ext uri="{FF2B5EF4-FFF2-40B4-BE49-F238E27FC236}">
                <a16:creationId xmlns:a16="http://schemas.microsoft.com/office/drawing/2014/main" id="{B8BF2E68-7E51-4ED5-A6B0-A5E52EA9F3F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7" name="Notes Placeholder 2">
            <a:extLst>
              <a:ext uri="{FF2B5EF4-FFF2-40B4-BE49-F238E27FC236}">
                <a16:creationId xmlns:a16="http://schemas.microsoft.com/office/drawing/2014/main" id="{7ABFB39C-97BA-43A2-AC59-DFD9973428F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6148" name="Slide Number Placeholder 3">
            <a:extLst>
              <a:ext uri="{FF2B5EF4-FFF2-40B4-BE49-F238E27FC236}">
                <a16:creationId xmlns:a16="http://schemas.microsoft.com/office/drawing/2014/main" id="{4BBA19FF-A43B-4E15-9CF6-BF6D37CE8E8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0691" indent="-281035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24141" indent="-224828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73797" indent="-224828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23453" indent="-224828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73109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22765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72422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22078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1BF0CFBA-5F27-44D3-8DE6-FA369EA38BAC}" type="slidenum">
              <a:rPr lang="en-GB" altLang="en-US" smtClean="0">
                <a:latin typeface="Times New Roman" panose="02020603050405020304" pitchFamily="18" charset="0"/>
              </a:rPr>
              <a:pPr/>
              <a:t>1</a:t>
            </a:fld>
            <a:endParaRPr lang="en-GB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B553C2B-DA9F-43DF-B0E2-B753B8087AB5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353459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B553C2B-DA9F-43DF-B0E2-B753B8087AB5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52824894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1E671A-A091-6662-4A33-B5D81D2497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B48A195-8113-90E8-08B3-CC51B29728C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47324AE-206B-FD1B-304F-D1B9C333D55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4C591C0-2FE9-8DFC-9BD9-F685D4B70C2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B553C2B-DA9F-43DF-B0E2-B753B8087AB5}" type="slidenum">
              <a:rPr lang="en-GB" altLang="en-US" smtClean="0"/>
              <a:pPr>
                <a:defRPr/>
              </a:pPr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0764235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C294379-EBD4-F4ED-B7FD-2BAAC2EDBC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005AFA6-FBBB-23E7-0067-BCDEDF2124D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4CC13ED-16B6-71EF-EE25-F54FA1E209E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D6A8AC1-69D6-CAC2-B301-1520DC52EF1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B553C2B-DA9F-43DF-B0E2-B753B8087AB5}" type="slidenum">
              <a:rPr lang="en-GB" altLang="en-US" smtClean="0"/>
              <a:pPr>
                <a:defRPr/>
              </a:pPr>
              <a:t>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3664633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D5054D-9C53-AC80-D713-22DA4ADDAE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71521AB-5EE2-2409-5D26-DF21D31B08F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051D8A7-E6E4-F9E1-845A-D3ADF7984CE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965D712-1370-E447-8CAC-1D41E9FF11E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B553C2B-DA9F-43DF-B0E2-B753B8087AB5}" type="slidenum">
              <a:rPr lang="en-GB" altLang="en-US" smtClean="0"/>
              <a:pPr>
                <a:defRPr/>
              </a:pPr>
              <a:t>6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153594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>
            <a:extLst>
              <a:ext uri="{FF2B5EF4-FFF2-40B4-BE49-F238E27FC236}">
                <a16:creationId xmlns:a16="http://schemas.microsoft.com/office/drawing/2014/main" id="{E2704E77-2CAB-49C6-8BD1-C72049D1039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5810250" cy="4635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RAN WG5 # 107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Malta – 19th to 23rd May 2025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47075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181505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09565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EF66945C-8B45-4A2B-86C7-F163FA72C540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088C305A-DF9E-4E7A-B12D-7962114E8E3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93663"/>
            <a:ext cx="10515600" cy="103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7DEFBD51-73EB-4CEF-B037-B27300E9C23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481138"/>
            <a:ext cx="10515600" cy="469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1D48781E-7099-4915-8FEC-E19D87EBD82D}"/>
              </a:ext>
            </a:extLst>
          </p:cNvPr>
          <p:cNvSpPr/>
          <p:nvPr userDrawn="1"/>
        </p:nvSpPr>
        <p:spPr>
          <a:xfrm>
            <a:off x="-7938" y="11255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FCB99B02-CF35-48A9-903B-BB14AD9FAEB8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19252F1-DFEE-45B2-B74C-9E888A93C87D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112713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02D1E152-B327-4B79-AB89-82D47AFAD7B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B72F7E44-B8D9-4AF0-BDC6-A6D2103E201E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1831B337-8E3A-42C4-B945-76126539A2B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52387" y="6381750"/>
            <a:ext cx="2017481" cy="27699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RAN5#107 TTCN sidebar</a:t>
            </a:r>
            <a:endParaRPr lang="sv-SE" altLang="en-US" sz="1200" b="1" dirty="0">
              <a:solidFill>
                <a:srgbClr val="0000FF"/>
              </a:solidFill>
              <a:latin typeface="Arial 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303" r:id="rId1"/>
    <p:sldLayoutId id="2147485301" r:id="rId2"/>
    <p:sldLayoutId id="214748530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BB023146-264F-4A3E-B3FE-6023E397D99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819274"/>
            <a:ext cx="9144000" cy="2915687"/>
          </a:xfrm>
        </p:spPr>
        <p:txBody>
          <a:bodyPr/>
          <a:lstStyle/>
          <a:p>
            <a:pPr eaLnBrk="1" hangingPunct="1"/>
            <a:r>
              <a:rPr lang="en-GB" altLang="en-US" b="1" dirty="0"/>
              <a:t>RAN5#107 TTCN sidebar</a:t>
            </a:r>
            <a:br>
              <a:rPr lang="en-GB" altLang="en-US" b="1" dirty="0"/>
            </a:br>
            <a:br>
              <a:rPr lang="en-GB" altLang="en-US" sz="4000" b="1" dirty="0"/>
            </a:br>
            <a:r>
              <a:rPr lang="en-GB" altLang="en-US" sz="4000" b="1" dirty="0"/>
              <a:t>Tuesday 20</a:t>
            </a:r>
            <a:r>
              <a:rPr lang="en-GB" altLang="en-US" sz="4000" b="1" baseline="30000" dirty="0"/>
              <a:t>th</a:t>
            </a:r>
            <a:r>
              <a:rPr lang="en-GB" altLang="en-US" sz="4000" b="1" dirty="0"/>
              <a:t> May 2025</a:t>
            </a:r>
            <a:br>
              <a:rPr lang="en-GB" altLang="en-US" sz="4000" b="1" dirty="0"/>
            </a:br>
            <a:endParaRPr lang="en-GB" altLang="en-US" sz="3600" b="1" dirty="0"/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CA9F74A1-C51B-4E5E-ACF0-FC129B8DAEA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806949"/>
            <a:ext cx="9144000" cy="1158421"/>
          </a:xfrm>
        </p:spPr>
        <p:txBody>
          <a:bodyPr/>
          <a:lstStyle/>
          <a:p>
            <a:pPr algn="l" eaLnBrk="1" hangingPunct="1">
              <a:buFontTx/>
              <a:buNone/>
            </a:pPr>
            <a:r>
              <a:rPr lang="en-GB" altLang="en-US" sz="2800" dirty="0"/>
              <a:t>Olivier Genoud</a:t>
            </a:r>
          </a:p>
          <a:p>
            <a:pPr algn="l" eaLnBrk="1" hangingPunct="1">
              <a:buFontTx/>
              <a:buNone/>
            </a:pPr>
            <a:r>
              <a:rPr lang="en-GB" altLang="en-US" sz="2800" dirty="0"/>
              <a:t>Task Force 160 Leader, 3GPP MCC</a:t>
            </a:r>
          </a:p>
          <a:p>
            <a:pPr algn="l" eaLnBrk="1" hangingPunct="1">
              <a:buFontTx/>
              <a:buNone/>
            </a:pPr>
            <a:endParaRPr lang="en-GB" altLang="en-US" sz="2800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Content Placeholder 2">
            <a:extLst>
              <a:ext uri="{FF2B5EF4-FFF2-40B4-BE49-F238E27FC236}">
                <a16:creationId xmlns:a16="http://schemas.microsoft.com/office/drawing/2014/main" id="{6DF2C6A5-97CD-46B8-BBA9-33870923E6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3453" y="1422400"/>
            <a:ext cx="10823230" cy="5043055"/>
          </a:xfrm>
        </p:spPr>
        <p:txBody>
          <a:bodyPr/>
          <a:lstStyle/>
          <a:p>
            <a:pPr eaLnBrk="1" hangingPunct="1"/>
            <a:r>
              <a:rPr lang="en-GB" altLang="en-US" sz="4000" b="1" dirty="0"/>
              <a:t> TTCN Workshop#69 follow-up</a:t>
            </a:r>
            <a:endParaRPr lang="en-GB" altLang="en-US" sz="3600" dirty="0"/>
          </a:p>
          <a:p>
            <a:pPr lvl="1"/>
            <a:r>
              <a:rPr lang="en-GB" altLang="en-US" sz="3600" dirty="0"/>
              <a:t>Action Points.</a:t>
            </a:r>
          </a:p>
          <a:p>
            <a:pPr lvl="1"/>
            <a:endParaRPr lang="en-GB" altLang="en-US" sz="3600" dirty="0"/>
          </a:p>
          <a:p>
            <a:pPr eaLnBrk="1" hangingPunct="1"/>
            <a:r>
              <a:rPr lang="en-GB" altLang="en-US" sz="4000" b="1" dirty="0"/>
              <a:t> Rel-17 NR NTN:</a:t>
            </a:r>
          </a:p>
          <a:p>
            <a:pPr lvl="1" eaLnBrk="1" hangingPunct="1"/>
            <a:r>
              <a:rPr lang="en-GB" altLang="en-US" sz="3600" dirty="0"/>
              <a:t>R5-251945r1: NR NTN test model updates.</a:t>
            </a:r>
          </a:p>
          <a:p>
            <a:pPr eaLnBrk="1" hangingPunct="1"/>
            <a:endParaRPr lang="en-GB" altLang="en-US" sz="4000" b="1" dirty="0"/>
          </a:p>
          <a:p>
            <a:pPr eaLnBrk="1" hangingPunct="1"/>
            <a:r>
              <a:rPr lang="en-GB" altLang="en-US" sz="4000" b="1" dirty="0"/>
              <a:t> LTE audit TC 8.5.4.1 (Keysight)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5B93149-CD1D-4C62-8DFE-579BA4A128B1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934066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Agenda</a:t>
            </a:r>
            <a:endParaRPr lang="en-US" altLang="en-US" sz="4000" dirty="0"/>
          </a:p>
        </p:txBody>
      </p:sp>
    </p:spTree>
    <p:extLst>
      <p:ext uri="{BB962C8B-B14F-4D97-AF65-F5344CB8AC3E}">
        <p14:creationId xmlns:p14="http://schemas.microsoft.com/office/powerpoint/2010/main" val="3718173731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Content Placeholder 2">
            <a:extLst>
              <a:ext uri="{FF2B5EF4-FFF2-40B4-BE49-F238E27FC236}">
                <a16:creationId xmlns:a16="http://schemas.microsoft.com/office/drawing/2014/main" id="{6DF2C6A5-97CD-46B8-BBA9-33870923E6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3453" y="1420427"/>
            <a:ext cx="10823230" cy="4998128"/>
          </a:xfrm>
        </p:spPr>
        <p:txBody>
          <a:bodyPr/>
          <a:lstStyle/>
          <a:p>
            <a:pPr eaLnBrk="1" hangingPunct="1"/>
            <a:r>
              <a:rPr lang="en-GB" altLang="en-US" sz="3200" b="1" dirty="0"/>
              <a:t> Action 69.1: </a:t>
            </a:r>
            <a:r>
              <a:rPr lang="en-GB" altLang="en-US" sz="3200" dirty="0"/>
              <a:t>Rel-18 NR_Mob-enh2</a:t>
            </a:r>
            <a:endParaRPr lang="en-GB" altLang="en-US" sz="3200" b="1" dirty="0"/>
          </a:p>
          <a:p>
            <a:pPr lvl="1"/>
            <a:r>
              <a:rPr lang="en-GB" altLang="en-US" sz="2800" dirty="0"/>
              <a:t>TF160: Share a draft prose CR for NR Mob-enh2, including additional changes requested by SS vendors: By 9th May.</a:t>
            </a:r>
          </a:p>
          <a:p>
            <a:pPr lvl="1"/>
            <a:r>
              <a:rPr lang="en-GB" altLang="en-US" sz="2800" dirty="0"/>
              <a:t>=&gt; Done in R5-251935, submitted to RAN5#107. </a:t>
            </a:r>
          </a:p>
          <a:p>
            <a:pPr lvl="2"/>
            <a:r>
              <a:rPr lang="en-GB" altLang="en-US" sz="2400" dirty="0"/>
              <a:t>No comment received.</a:t>
            </a:r>
          </a:p>
          <a:p>
            <a:pPr lvl="2"/>
            <a:endParaRPr lang="en-GB" altLang="en-US" sz="2400" b="1" dirty="0"/>
          </a:p>
          <a:p>
            <a:pPr eaLnBrk="1" hangingPunct="1"/>
            <a:r>
              <a:rPr lang="en-GB" altLang="en-US" sz="3200" b="1" dirty="0"/>
              <a:t> Action 69.2:</a:t>
            </a:r>
            <a:r>
              <a:rPr lang="en-GB" altLang="en-US" sz="3200" dirty="0"/>
              <a:t> Rel-17 NR_NTN</a:t>
            </a:r>
            <a:endParaRPr lang="en-GB" altLang="en-US" sz="3200" b="1" dirty="0"/>
          </a:p>
          <a:p>
            <a:pPr lvl="1"/>
            <a:r>
              <a:rPr lang="en-GB" altLang="en-US" sz="2800" dirty="0"/>
              <a:t>Anritsu: Ask UE vendors why there is a small discrepancy between the values specified in RAN1 &amp; RAN2 specs for NTN granularity: By 19th May.</a:t>
            </a:r>
          </a:p>
          <a:p>
            <a:pPr lvl="1"/>
            <a:r>
              <a:rPr lang="en-GB" altLang="en-US" sz="2800" dirty="0"/>
              <a:t>=&gt; Query raised on 25</a:t>
            </a:r>
            <a:r>
              <a:rPr lang="en-GB" altLang="en-US" sz="2800" baseline="30000" dirty="0"/>
              <a:t>th</a:t>
            </a:r>
            <a:r>
              <a:rPr lang="en-GB" altLang="en-US" sz="2800" dirty="0"/>
              <a:t> April. Outcome? </a:t>
            </a:r>
          </a:p>
          <a:p>
            <a:pPr lvl="2"/>
            <a:endParaRPr lang="en-GB" altLang="en-US" sz="2800" b="1" dirty="0"/>
          </a:p>
          <a:p>
            <a:pPr eaLnBrk="1" hangingPunct="1"/>
            <a:endParaRPr lang="en-GB" altLang="en-US" sz="3200" b="1" dirty="0"/>
          </a:p>
          <a:p>
            <a:pPr lvl="2" eaLnBrk="1" hangingPunct="1"/>
            <a:endParaRPr lang="en-GB" altLang="en-US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5B93149-CD1D-4C62-8DFE-579BA4A128B1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934066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TTCN Workshop#69 follow-up</a:t>
            </a:r>
            <a:endParaRPr lang="en-US" altLang="en-US" sz="4000" dirty="0"/>
          </a:p>
        </p:txBody>
      </p:sp>
    </p:spTree>
    <p:extLst>
      <p:ext uri="{BB962C8B-B14F-4D97-AF65-F5344CB8AC3E}">
        <p14:creationId xmlns:p14="http://schemas.microsoft.com/office/powerpoint/2010/main" val="2261384514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103CBB-359D-194A-D86E-7AB3FF43DE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Content Placeholder 2">
            <a:extLst>
              <a:ext uri="{FF2B5EF4-FFF2-40B4-BE49-F238E27FC236}">
                <a16:creationId xmlns:a16="http://schemas.microsoft.com/office/drawing/2014/main" id="{3EBE6A59-5E60-1B3D-DC7D-22627145A29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3453" y="1420427"/>
            <a:ext cx="10823230" cy="4998128"/>
          </a:xfrm>
        </p:spPr>
        <p:txBody>
          <a:bodyPr/>
          <a:lstStyle/>
          <a:p>
            <a:pPr eaLnBrk="1" hangingPunct="1"/>
            <a:r>
              <a:rPr lang="en-GB" altLang="en-US" sz="3200" b="1" dirty="0"/>
              <a:t> Action 69.3: </a:t>
            </a:r>
            <a:r>
              <a:rPr lang="en-GB" altLang="en-US" sz="3200" dirty="0"/>
              <a:t>Closing of a TCP connection</a:t>
            </a:r>
          </a:p>
          <a:p>
            <a:pPr lvl="1"/>
            <a:r>
              <a:rPr lang="en-GB" altLang="en-US" sz="2800" dirty="0"/>
              <a:t>TF160: To provide list of TCs to regression test for closing the TCP in proposal 4.1-1 of R5w250115: By 28th April.</a:t>
            </a:r>
          </a:p>
          <a:p>
            <a:pPr lvl="1"/>
            <a:r>
              <a:rPr lang="en-GB" altLang="en-US" sz="2800" dirty="0"/>
              <a:t>=&gt; provided on 28</a:t>
            </a:r>
            <a:r>
              <a:rPr lang="en-GB" altLang="en-US" sz="2800" baseline="30000" dirty="0"/>
              <a:t>th</a:t>
            </a:r>
            <a:r>
              <a:rPr lang="en-GB" altLang="en-US" sz="2800" dirty="0"/>
              <a:t> April. </a:t>
            </a:r>
          </a:p>
          <a:p>
            <a:pPr lvl="2"/>
            <a:endParaRPr lang="en-GB" altLang="en-US" sz="2400" b="1" dirty="0"/>
          </a:p>
          <a:p>
            <a:pPr eaLnBrk="1" hangingPunct="1"/>
            <a:r>
              <a:rPr lang="en-GB" altLang="en-US" sz="3200" b="1" dirty="0"/>
              <a:t> Action 69.4:</a:t>
            </a:r>
            <a:r>
              <a:rPr lang="en-GB" altLang="en-US" sz="3200" dirty="0"/>
              <a:t> Closing of a TCP connection</a:t>
            </a:r>
            <a:endParaRPr lang="en-GB" altLang="en-US" sz="3200" b="1" dirty="0"/>
          </a:p>
          <a:p>
            <a:pPr lvl="1"/>
            <a:r>
              <a:rPr lang="en-GB" altLang="en-US" sz="2800" dirty="0"/>
              <a:t>SS vendors: To report results of regression testing of proposal 4.1-1 of R5w250115: By 16th May.</a:t>
            </a:r>
          </a:p>
          <a:p>
            <a:pPr lvl="1"/>
            <a:r>
              <a:rPr lang="en-GB" altLang="en-US" sz="2800" dirty="0"/>
              <a:t>=&gt; Results reports? </a:t>
            </a:r>
          </a:p>
          <a:p>
            <a:pPr lvl="2"/>
            <a:endParaRPr lang="en-GB" altLang="en-US" sz="2800" b="1" dirty="0"/>
          </a:p>
          <a:p>
            <a:pPr eaLnBrk="1" hangingPunct="1"/>
            <a:endParaRPr lang="en-GB" altLang="en-US" sz="3200" b="1" dirty="0"/>
          </a:p>
          <a:p>
            <a:pPr lvl="2" eaLnBrk="1" hangingPunct="1"/>
            <a:endParaRPr lang="en-GB" altLang="en-US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6AA22A5-70A8-6315-B4A1-0402F9DF1F52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934066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TTCN Workshop#69 follow-up</a:t>
            </a:r>
            <a:endParaRPr lang="en-US" altLang="en-US" sz="4000" dirty="0"/>
          </a:p>
        </p:txBody>
      </p:sp>
    </p:spTree>
    <p:extLst>
      <p:ext uri="{BB962C8B-B14F-4D97-AF65-F5344CB8AC3E}">
        <p14:creationId xmlns:p14="http://schemas.microsoft.com/office/powerpoint/2010/main" val="326569714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AE73280-2D38-A811-E424-73C3ACFD6B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Content Placeholder 2">
            <a:extLst>
              <a:ext uri="{FF2B5EF4-FFF2-40B4-BE49-F238E27FC236}">
                <a16:creationId xmlns:a16="http://schemas.microsoft.com/office/drawing/2014/main" id="{0F3AA76C-3ABE-CAA0-507E-F589AB8B70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3453" y="1420427"/>
            <a:ext cx="10823230" cy="4998128"/>
          </a:xfrm>
        </p:spPr>
        <p:txBody>
          <a:bodyPr/>
          <a:lstStyle/>
          <a:p>
            <a:pPr eaLnBrk="1" hangingPunct="1"/>
            <a:r>
              <a:rPr lang="en-GB" altLang="en-US" sz="3600" dirty="0"/>
              <a:t> R5-251945r1: NR NTN test model updates</a:t>
            </a:r>
          </a:p>
          <a:p>
            <a:pPr lvl="1"/>
            <a:r>
              <a:rPr lang="en-GB" altLang="en-US" sz="3200" dirty="0"/>
              <a:t>Revision r1 created to capture some NR NTN-specific timing handling in TTCN and SS. </a:t>
            </a:r>
          </a:p>
          <a:p>
            <a:pPr eaLnBrk="1" hangingPunct="1"/>
            <a:endParaRPr lang="en-GB" altLang="en-US" sz="3600" b="1" dirty="0"/>
          </a:p>
          <a:p>
            <a:pPr lvl="2" eaLnBrk="1" hangingPunct="1"/>
            <a:endParaRPr lang="en-GB" altLang="en-US" sz="240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CAABC3F-1899-5EFF-CD54-9D16511FF3E8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934066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Rel-17 NR NTN</a:t>
            </a:r>
            <a:endParaRPr lang="en-US" altLang="en-US" sz="4000" dirty="0"/>
          </a:p>
        </p:txBody>
      </p:sp>
    </p:spTree>
    <p:extLst>
      <p:ext uri="{BB962C8B-B14F-4D97-AF65-F5344CB8AC3E}">
        <p14:creationId xmlns:p14="http://schemas.microsoft.com/office/powerpoint/2010/main" val="2684801586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C1449D-FA02-2019-783C-60BFC40F9A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Content Placeholder 2">
            <a:extLst>
              <a:ext uri="{FF2B5EF4-FFF2-40B4-BE49-F238E27FC236}">
                <a16:creationId xmlns:a16="http://schemas.microsoft.com/office/drawing/2014/main" id="{ECE926CB-5655-00EC-CEA3-F2C4AB3A0F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3453" y="1420427"/>
            <a:ext cx="10823230" cy="4998128"/>
          </a:xfrm>
        </p:spPr>
        <p:txBody>
          <a:bodyPr/>
          <a:lstStyle/>
          <a:p>
            <a:pPr eaLnBrk="1" hangingPunct="1"/>
            <a:r>
              <a:rPr lang="en-GB" altLang="en-US" sz="3600" dirty="0"/>
              <a:t> Keysight reported: </a:t>
            </a:r>
          </a:p>
          <a:p>
            <a:pPr lvl="1" eaLnBrk="1" hangingPunct="1"/>
            <a:r>
              <a:rPr lang="en-GB" altLang="en-US" sz="3200" dirty="0"/>
              <a:t>failure of LTE audit TC observed with a UE supporting both TN (LTE) and NTN (NB-IoT).</a:t>
            </a:r>
          </a:p>
          <a:p>
            <a:pPr lvl="2" eaLnBrk="1" hangingPunct="1"/>
            <a:endParaRPr lang="en-GB" altLang="en-US" sz="240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58A2C59-818E-0C65-3E90-56FF8ED560CC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934066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LTE audit TC 8.5.4.1</a:t>
            </a:r>
            <a:endParaRPr lang="en-US" altLang="en-US" sz="4000" dirty="0"/>
          </a:p>
        </p:txBody>
      </p:sp>
    </p:spTree>
    <p:extLst>
      <p:ext uri="{BB962C8B-B14F-4D97-AF65-F5344CB8AC3E}">
        <p14:creationId xmlns:p14="http://schemas.microsoft.com/office/powerpoint/2010/main" val="3052496165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18947</TotalTime>
  <Words>280</Words>
  <Application>Microsoft Office PowerPoint</Application>
  <PresentationFormat>Widescreen</PresentationFormat>
  <Paragraphs>42</Paragraphs>
  <Slides>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Arial </vt:lpstr>
      <vt:lpstr>Arial</vt:lpstr>
      <vt:lpstr>Calibri</vt:lpstr>
      <vt:lpstr>Calibri Light</vt:lpstr>
      <vt:lpstr>Times New Roman</vt:lpstr>
      <vt:lpstr>Office Theme</vt:lpstr>
      <vt:lpstr>RAN5#107 TTCN sidebar  Tuesday 20th May 2025 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MCC TF160</cp:lastModifiedBy>
  <cp:revision>688</cp:revision>
  <cp:lastPrinted>2022-05-03T13:15:30Z</cp:lastPrinted>
  <dcterms:created xsi:type="dcterms:W3CDTF">2010-02-05T13:52:04Z</dcterms:created>
  <dcterms:modified xsi:type="dcterms:W3CDTF">2025-05-20T17:15:10Z</dcterms:modified>
  <cp:contentStatus>Template 2017</cp:contentStatus>
</cp:coreProperties>
</file>