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9" r:id="rId6"/>
    <p:sldId id="295" r:id="rId7"/>
    <p:sldId id="303" r:id="rId8"/>
    <p:sldId id="292" r:id="rId9"/>
    <p:sldId id="301" r:id="rId10"/>
    <p:sldId id="304" r:id="rId11"/>
    <p:sldId id="305" r:id="rId12"/>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7ED3B6-4D1E-4EF6-8380-D1C4A070205B}" v="1" dt="2025-05-05T12:20:35.7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5" d="100"/>
          <a:sy n="145" d="100"/>
        </p:scale>
        <p:origin x="540" y="12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las Weiler" userId="15f39c7b-d9a9-4905-9221-26f26c51fae5" providerId="ADAL" clId="{627ED3B6-4D1E-4EF6-8380-D1C4A070205B}"/>
    <pc:docChg chg="undo custSel addSld delSld modSld sldOrd">
      <pc:chgData name="Niclas Weiler" userId="15f39c7b-d9a9-4905-9221-26f26c51fae5" providerId="ADAL" clId="{627ED3B6-4D1E-4EF6-8380-D1C4A070205B}" dt="2025-05-09T12:02:12.226" v="6299" actId="20577"/>
      <pc:docMkLst>
        <pc:docMk/>
      </pc:docMkLst>
      <pc:sldChg chg="modSp mod">
        <pc:chgData name="Niclas Weiler" userId="15f39c7b-d9a9-4905-9221-26f26c51fae5" providerId="ADAL" clId="{627ED3B6-4D1E-4EF6-8380-D1C4A070205B}" dt="2025-05-09T12:02:12.226" v="6299" actId="20577"/>
        <pc:sldMkLst>
          <pc:docMk/>
          <pc:sldMk cId="697815256" sldId="256"/>
        </pc:sldMkLst>
        <pc:spChg chg="mod">
          <ac:chgData name="Niclas Weiler" userId="15f39c7b-d9a9-4905-9221-26f26c51fae5" providerId="ADAL" clId="{627ED3B6-4D1E-4EF6-8380-D1C4A070205B}" dt="2025-05-09T08:54:46.550" v="5889" actId="20577"/>
          <ac:spMkLst>
            <pc:docMk/>
            <pc:sldMk cId="697815256" sldId="256"/>
            <ac:spMk id="2" creationId="{53EFC16E-39A9-6672-7180-531B32AA08A8}"/>
          </ac:spMkLst>
        </pc:spChg>
        <pc:spChg chg="mod">
          <ac:chgData name="Niclas Weiler" userId="15f39c7b-d9a9-4905-9221-26f26c51fae5" providerId="ADAL" clId="{627ED3B6-4D1E-4EF6-8380-D1C4A070205B}" dt="2025-05-05T12:05:54.066" v="176" actId="20577"/>
          <ac:spMkLst>
            <pc:docMk/>
            <pc:sldMk cId="697815256" sldId="256"/>
            <ac:spMk id="3" creationId="{5ECA276C-62A6-B4C2-E0F1-F23F16B919BC}"/>
          </ac:spMkLst>
        </pc:spChg>
        <pc:spChg chg="mod">
          <ac:chgData name="Niclas Weiler" userId="15f39c7b-d9a9-4905-9221-26f26c51fae5" providerId="ADAL" clId="{627ED3B6-4D1E-4EF6-8380-D1C4A070205B}" dt="2025-05-09T12:02:12.226" v="6299" actId="20577"/>
          <ac:spMkLst>
            <pc:docMk/>
            <pc:sldMk cId="697815256" sldId="256"/>
            <ac:spMk id="10" creationId="{57F3AE33-4323-781C-CCBF-00BD3CF4EF00}"/>
          </ac:spMkLst>
        </pc:spChg>
        <pc:spChg chg="mod">
          <ac:chgData name="Niclas Weiler" userId="15f39c7b-d9a9-4905-9221-26f26c51fae5" providerId="ADAL" clId="{627ED3B6-4D1E-4EF6-8380-D1C4A070205B}" dt="2025-05-05T11:51:22.296" v="39" actId="20577"/>
          <ac:spMkLst>
            <pc:docMk/>
            <pc:sldMk cId="697815256" sldId="256"/>
            <ac:spMk id="11" creationId="{05F3CF98-C562-7AAB-8339-4FF277B47562}"/>
          </ac:spMkLst>
        </pc:spChg>
      </pc:sldChg>
      <pc:sldChg chg="del">
        <pc:chgData name="Niclas Weiler" userId="15f39c7b-d9a9-4905-9221-26f26c51fae5" providerId="ADAL" clId="{627ED3B6-4D1E-4EF6-8380-D1C4A070205B}" dt="2025-05-05T15:24:40.943" v="3963" actId="2696"/>
        <pc:sldMkLst>
          <pc:docMk/>
          <pc:sldMk cId="729448290" sldId="290"/>
        </pc:sldMkLst>
      </pc:sldChg>
      <pc:sldChg chg="del">
        <pc:chgData name="Niclas Weiler" userId="15f39c7b-d9a9-4905-9221-26f26c51fae5" providerId="ADAL" clId="{627ED3B6-4D1E-4EF6-8380-D1C4A070205B}" dt="2025-05-05T15:25:06.170" v="3966" actId="2696"/>
        <pc:sldMkLst>
          <pc:docMk/>
          <pc:sldMk cId="3801647449" sldId="291"/>
        </pc:sldMkLst>
      </pc:sldChg>
      <pc:sldChg chg="modSp mod ord modShow">
        <pc:chgData name="Niclas Weiler" userId="15f39c7b-d9a9-4905-9221-26f26c51fae5" providerId="ADAL" clId="{627ED3B6-4D1E-4EF6-8380-D1C4A070205B}" dt="2025-05-09T11:57:32.616" v="6287"/>
        <pc:sldMkLst>
          <pc:docMk/>
          <pc:sldMk cId="2197608168" sldId="292"/>
        </pc:sldMkLst>
        <pc:spChg chg="mod">
          <ac:chgData name="Niclas Weiler" userId="15f39c7b-d9a9-4905-9221-26f26c51fae5" providerId="ADAL" clId="{627ED3B6-4D1E-4EF6-8380-D1C4A070205B}" dt="2025-05-09T11:57:32.616" v="6287"/>
          <ac:spMkLst>
            <pc:docMk/>
            <pc:sldMk cId="2197608168" sldId="292"/>
            <ac:spMk id="4" creationId="{17996C5C-02BF-E986-30F9-7B309430C55E}"/>
          </ac:spMkLst>
        </pc:spChg>
        <pc:spChg chg="mod">
          <ac:chgData name="Niclas Weiler" userId="15f39c7b-d9a9-4905-9221-26f26c51fae5" providerId="ADAL" clId="{627ED3B6-4D1E-4EF6-8380-D1C4A070205B}" dt="2025-05-05T15:26:43.143" v="4009" actId="255"/>
          <ac:spMkLst>
            <pc:docMk/>
            <pc:sldMk cId="2197608168" sldId="292"/>
            <ac:spMk id="27" creationId="{10F778E8-905F-25E3-826F-8CFB329D406D}"/>
          </ac:spMkLst>
        </pc:spChg>
      </pc:sldChg>
      <pc:sldChg chg="del">
        <pc:chgData name="Niclas Weiler" userId="15f39c7b-d9a9-4905-9221-26f26c51fae5" providerId="ADAL" clId="{627ED3B6-4D1E-4EF6-8380-D1C4A070205B}" dt="2025-05-05T15:25:10.517" v="3967" actId="2696"/>
        <pc:sldMkLst>
          <pc:docMk/>
          <pc:sldMk cId="2912338010" sldId="294"/>
        </pc:sldMkLst>
      </pc:sldChg>
      <pc:sldChg chg="modSp mod ord">
        <pc:chgData name="Niclas Weiler" userId="15f39c7b-d9a9-4905-9221-26f26c51fae5" providerId="ADAL" clId="{627ED3B6-4D1E-4EF6-8380-D1C4A070205B}" dt="2025-05-09T11:30:55.821" v="5981" actId="20577"/>
        <pc:sldMkLst>
          <pc:docMk/>
          <pc:sldMk cId="1489420717" sldId="295"/>
        </pc:sldMkLst>
        <pc:spChg chg="mod">
          <ac:chgData name="Niclas Weiler" userId="15f39c7b-d9a9-4905-9221-26f26c51fae5" providerId="ADAL" clId="{627ED3B6-4D1E-4EF6-8380-D1C4A070205B}" dt="2025-05-09T11:30:55.821" v="5981" actId="20577"/>
          <ac:spMkLst>
            <pc:docMk/>
            <pc:sldMk cId="1489420717" sldId="295"/>
            <ac:spMk id="3" creationId="{9B266F63-91AC-735E-9086-D1057EBD9290}"/>
          </ac:spMkLst>
        </pc:spChg>
      </pc:sldChg>
      <pc:sldChg chg="del">
        <pc:chgData name="Niclas Weiler" userId="15f39c7b-d9a9-4905-9221-26f26c51fae5" providerId="ADAL" clId="{627ED3B6-4D1E-4EF6-8380-D1C4A070205B}" dt="2025-05-05T15:24:47.345" v="3964" actId="2696"/>
        <pc:sldMkLst>
          <pc:docMk/>
          <pc:sldMk cId="2462822815" sldId="297"/>
        </pc:sldMkLst>
      </pc:sldChg>
      <pc:sldChg chg="del">
        <pc:chgData name="Niclas Weiler" userId="15f39c7b-d9a9-4905-9221-26f26c51fae5" providerId="ADAL" clId="{627ED3B6-4D1E-4EF6-8380-D1C4A070205B}" dt="2025-05-05T15:25:02.659" v="3965" actId="2696"/>
        <pc:sldMkLst>
          <pc:docMk/>
          <pc:sldMk cId="1487795098" sldId="298"/>
        </pc:sldMkLst>
      </pc:sldChg>
      <pc:sldChg chg="modSp add mod ord">
        <pc:chgData name="Niclas Weiler" userId="15f39c7b-d9a9-4905-9221-26f26c51fae5" providerId="ADAL" clId="{627ED3B6-4D1E-4EF6-8380-D1C4A070205B}" dt="2025-05-05T13:14:00.205" v="1459" actId="20577"/>
        <pc:sldMkLst>
          <pc:docMk/>
          <pc:sldMk cId="2681875096" sldId="299"/>
        </pc:sldMkLst>
        <pc:spChg chg="mod">
          <ac:chgData name="Niclas Weiler" userId="15f39c7b-d9a9-4905-9221-26f26c51fae5" providerId="ADAL" clId="{627ED3B6-4D1E-4EF6-8380-D1C4A070205B}" dt="2025-05-05T12:24:13.220" v="575" actId="20577"/>
          <ac:spMkLst>
            <pc:docMk/>
            <pc:sldMk cId="2681875096" sldId="299"/>
            <ac:spMk id="2" creationId="{27EF26A0-F3D1-EAA4-446B-164C92B40492}"/>
          </ac:spMkLst>
        </pc:spChg>
        <pc:spChg chg="mod">
          <ac:chgData name="Niclas Weiler" userId="15f39c7b-d9a9-4905-9221-26f26c51fae5" providerId="ADAL" clId="{627ED3B6-4D1E-4EF6-8380-D1C4A070205B}" dt="2025-05-05T13:14:00.205" v="1459" actId="20577"/>
          <ac:spMkLst>
            <pc:docMk/>
            <pc:sldMk cId="2681875096" sldId="299"/>
            <ac:spMk id="3" creationId="{9B266F63-91AC-735E-9086-D1057EBD9290}"/>
          </ac:spMkLst>
        </pc:spChg>
      </pc:sldChg>
      <pc:sldChg chg="delSp add del setBg delDesignElem">
        <pc:chgData name="Niclas Weiler" userId="15f39c7b-d9a9-4905-9221-26f26c51fae5" providerId="ADAL" clId="{627ED3B6-4D1E-4EF6-8380-D1C4A070205B}" dt="2025-05-05T12:20:54.375" v="179" actId="2696"/>
        <pc:sldMkLst>
          <pc:docMk/>
          <pc:sldMk cId="3737477253" sldId="299"/>
        </pc:sldMkLst>
      </pc:sldChg>
      <pc:sldChg chg="add del">
        <pc:chgData name="Niclas Weiler" userId="15f39c7b-d9a9-4905-9221-26f26c51fae5" providerId="ADAL" clId="{627ED3B6-4D1E-4EF6-8380-D1C4A070205B}" dt="2025-05-05T13:15:44.381" v="1465" actId="2696"/>
        <pc:sldMkLst>
          <pc:docMk/>
          <pc:sldMk cId="1946596112" sldId="300"/>
        </pc:sldMkLst>
      </pc:sldChg>
      <pc:sldChg chg="modSp add mod ord">
        <pc:chgData name="Niclas Weiler" userId="15f39c7b-d9a9-4905-9221-26f26c51fae5" providerId="ADAL" clId="{627ED3B6-4D1E-4EF6-8380-D1C4A070205B}" dt="2025-05-09T11:32:22.267" v="6076"/>
        <pc:sldMkLst>
          <pc:docMk/>
          <pc:sldMk cId="3694700369" sldId="301"/>
        </pc:sldMkLst>
        <pc:spChg chg="mod">
          <ac:chgData name="Niclas Weiler" userId="15f39c7b-d9a9-4905-9221-26f26c51fae5" providerId="ADAL" clId="{627ED3B6-4D1E-4EF6-8380-D1C4A070205B}" dt="2025-05-05T12:43:48.427" v="1270" actId="20577"/>
          <ac:spMkLst>
            <pc:docMk/>
            <pc:sldMk cId="3694700369" sldId="301"/>
            <ac:spMk id="2" creationId="{27EF26A0-F3D1-EAA4-446B-164C92B40492}"/>
          </ac:spMkLst>
        </pc:spChg>
        <pc:spChg chg="mod">
          <ac:chgData name="Niclas Weiler" userId="15f39c7b-d9a9-4905-9221-26f26c51fae5" providerId="ADAL" clId="{627ED3B6-4D1E-4EF6-8380-D1C4A070205B}" dt="2025-05-09T11:32:22.267" v="6076"/>
          <ac:spMkLst>
            <pc:docMk/>
            <pc:sldMk cId="3694700369" sldId="301"/>
            <ac:spMk id="3" creationId="{9B266F63-91AC-735E-9086-D1057EBD9290}"/>
          </ac:spMkLst>
        </pc:spChg>
      </pc:sldChg>
      <pc:sldChg chg="add del">
        <pc:chgData name="Niclas Weiler" userId="15f39c7b-d9a9-4905-9221-26f26c51fae5" providerId="ADAL" clId="{627ED3B6-4D1E-4EF6-8380-D1C4A070205B}" dt="2025-05-05T15:25:22.009" v="3968" actId="2696"/>
        <pc:sldMkLst>
          <pc:docMk/>
          <pc:sldMk cId="4240260985" sldId="302"/>
        </pc:sldMkLst>
      </pc:sldChg>
      <pc:sldChg chg="modSp add mod">
        <pc:chgData name="Niclas Weiler" userId="15f39c7b-d9a9-4905-9221-26f26c51fae5" providerId="ADAL" clId="{627ED3B6-4D1E-4EF6-8380-D1C4A070205B}" dt="2025-05-05T16:27:58.941" v="4633" actId="20577"/>
        <pc:sldMkLst>
          <pc:docMk/>
          <pc:sldMk cId="1913532891" sldId="303"/>
        </pc:sldMkLst>
        <pc:spChg chg="mod">
          <ac:chgData name="Niclas Weiler" userId="15f39c7b-d9a9-4905-9221-26f26c51fae5" providerId="ADAL" clId="{627ED3B6-4D1E-4EF6-8380-D1C4A070205B}" dt="2025-05-05T13:46:03.679" v="2205" actId="20577"/>
          <ac:spMkLst>
            <pc:docMk/>
            <pc:sldMk cId="1913532891" sldId="303"/>
            <ac:spMk id="2" creationId="{27EF26A0-F3D1-EAA4-446B-164C92B40492}"/>
          </ac:spMkLst>
        </pc:spChg>
        <pc:spChg chg="mod">
          <ac:chgData name="Niclas Weiler" userId="15f39c7b-d9a9-4905-9221-26f26c51fae5" providerId="ADAL" clId="{627ED3B6-4D1E-4EF6-8380-D1C4A070205B}" dt="2025-05-05T16:27:58.941" v="4633" actId="20577"/>
          <ac:spMkLst>
            <pc:docMk/>
            <pc:sldMk cId="1913532891" sldId="303"/>
            <ac:spMk id="3" creationId="{9B266F63-91AC-735E-9086-D1057EBD9290}"/>
          </ac:spMkLst>
        </pc:spChg>
      </pc:sldChg>
      <pc:sldChg chg="modSp add mod ord">
        <pc:chgData name="Niclas Weiler" userId="15f39c7b-d9a9-4905-9221-26f26c51fae5" providerId="ADAL" clId="{627ED3B6-4D1E-4EF6-8380-D1C4A070205B}" dt="2025-05-05T17:03:25.355" v="5875" actId="20577"/>
        <pc:sldMkLst>
          <pc:docMk/>
          <pc:sldMk cId="3389446069" sldId="304"/>
        </pc:sldMkLst>
        <pc:spChg chg="mod">
          <ac:chgData name="Niclas Weiler" userId="15f39c7b-d9a9-4905-9221-26f26c51fae5" providerId="ADAL" clId="{627ED3B6-4D1E-4EF6-8380-D1C4A070205B}" dt="2025-05-05T14:18:26.820" v="3618" actId="20577"/>
          <ac:spMkLst>
            <pc:docMk/>
            <pc:sldMk cId="3389446069" sldId="304"/>
            <ac:spMk id="2" creationId="{27EF26A0-F3D1-EAA4-446B-164C92B40492}"/>
          </ac:spMkLst>
        </pc:spChg>
        <pc:spChg chg="mod">
          <ac:chgData name="Niclas Weiler" userId="15f39c7b-d9a9-4905-9221-26f26c51fae5" providerId="ADAL" clId="{627ED3B6-4D1E-4EF6-8380-D1C4A070205B}" dt="2025-05-05T17:03:25.355" v="5875" actId="20577"/>
          <ac:spMkLst>
            <pc:docMk/>
            <pc:sldMk cId="3389446069" sldId="304"/>
            <ac:spMk id="3" creationId="{9B266F63-91AC-735E-9086-D1057EBD9290}"/>
          </ac:spMkLst>
        </pc:spChg>
      </pc:sldChg>
      <pc:sldChg chg="modSp add mod ord modShow">
        <pc:chgData name="Niclas Weiler" userId="15f39c7b-d9a9-4905-9221-26f26c51fae5" providerId="ADAL" clId="{627ED3B6-4D1E-4EF6-8380-D1C4A070205B}" dt="2025-05-05T16:13:05.223" v="4417" actId="20577"/>
        <pc:sldMkLst>
          <pc:docMk/>
          <pc:sldMk cId="801846432" sldId="305"/>
        </pc:sldMkLst>
        <pc:spChg chg="mod">
          <ac:chgData name="Niclas Weiler" userId="15f39c7b-d9a9-4905-9221-26f26c51fae5" providerId="ADAL" clId="{627ED3B6-4D1E-4EF6-8380-D1C4A070205B}" dt="2025-05-05T16:13:05.223" v="4417" actId="20577"/>
          <ac:spMkLst>
            <pc:docMk/>
            <pc:sldMk cId="801846432" sldId="305"/>
            <ac:spMk id="4" creationId="{17996C5C-02BF-E986-30F9-7B309430C55E}"/>
          </ac:spMkLst>
        </pc:spChg>
        <pc:spChg chg="mod">
          <ac:chgData name="Niclas Weiler" userId="15f39c7b-d9a9-4905-9221-26f26c51fae5" providerId="ADAL" clId="{627ED3B6-4D1E-4EF6-8380-D1C4A070205B}" dt="2025-05-05T15:30:41.767" v="4071" actId="20577"/>
          <ac:spMkLst>
            <pc:docMk/>
            <pc:sldMk cId="801846432" sldId="305"/>
            <ac:spMk id="27" creationId="{10F778E8-905F-25E3-826F-8CFB329D406D}"/>
          </ac:spMkLst>
        </pc:spChg>
      </pc:sldChg>
      <pc:sldChg chg="add del">
        <pc:chgData name="Niclas Weiler" userId="15f39c7b-d9a9-4905-9221-26f26c51fae5" providerId="ADAL" clId="{627ED3B6-4D1E-4EF6-8380-D1C4A070205B}" dt="2025-05-05T15:30:09.258" v="4064" actId="2696"/>
        <pc:sldMkLst>
          <pc:docMk/>
          <pc:sldMk cId="3019841890" sldId="30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2F070-3977-40A7-2154-C2D7DF03CDF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E"/>
          </a:p>
        </p:txBody>
      </p:sp>
      <p:sp>
        <p:nvSpPr>
          <p:cNvPr id="3" name="Subtitle 2">
            <a:extLst>
              <a:ext uri="{FF2B5EF4-FFF2-40B4-BE49-F238E27FC236}">
                <a16:creationId xmlns:a16="http://schemas.microsoft.com/office/drawing/2014/main" id="{E2678E92-5624-0B6D-F298-8DEEF768D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E"/>
          </a:p>
        </p:txBody>
      </p:sp>
      <p:sp>
        <p:nvSpPr>
          <p:cNvPr id="4" name="Date Placeholder 3">
            <a:extLst>
              <a:ext uri="{FF2B5EF4-FFF2-40B4-BE49-F238E27FC236}">
                <a16:creationId xmlns:a16="http://schemas.microsoft.com/office/drawing/2014/main" id="{29F41305-E5CA-CE23-1E8A-186BEEB65982}"/>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5" name="Footer Placeholder 4">
            <a:extLst>
              <a:ext uri="{FF2B5EF4-FFF2-40B4-BE49-F238E27FC236}">
                <a16:creationId xmlns:a16="http://schemas.microsoft.com/office/drawing/2014/main" id="{8740ECCA-8209-DDCA-EC12-C1DEA545D79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E2BB6FF0-C17F-6906-9800-ED9FCBACC740}"/>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172203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9548B9-D17B-E12B-4C88-A287A759CF72}"/>
              </a:ext>
            </a:extLst>
          </p:cNvPr>
          <p:cNvSpPr>
            <a:spLocks noGrp="1"/>
          </p:cNvSpPr>
          <p:nvPr>
            <p:ph type="title"/>
          </p:nvPr>
        </p:nvSpPr>
        <p:spPr/>
        <p:txBody>
          <a:bodyPr/>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A14842F7-3141-8D29-33C2-98193A8D94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6C6419FE-4317-259D-6C7B-A79CEE804335}"/>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5" name="Footer Placeholder 4">
            <a:extLst>
              <a:ext uri="{FF2B5EF4-FFF2-40B4-BE49-F238E27FC236}">
                <a16:creationId xmlns:a16="http://schemas.microsoft.com/office/drawing/2014/main" id="{2D282234-6AF3-382D-6563-91DA6D12927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6EC2B48-44F2-8B83-C9EB-E8C266793D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984605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C3D1B64-49B8-1224-BBD7-9885EE07B62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E"/>
          </a:p>
        </p:txBody>
      </p:sp>
      <p:sp>
        <p:nvSpPr>
          <p:cNvPr id="3" name="Vertical Text Placeholder 2">
            <a:extLst>
              <a:ext uri="{FF2B5EF4-FFF2-40B4-BE49-F238E27FC236}">
                <a16:creationId xmlns:a16="http://schemas.microsoft.com/office/drawing/2014/main" id="{30348FFF-AB85-CB02-5EFA-F55D21537E1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FD54DF50-D4C1-A61C-185D-C90A6100A4CA}"/>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5" name="Footer Placeholder 4">
            <a:extLst>
              <a:ext uri="{FF2B5EF4-FFF2-40B4-BE49-F238E27FC236}">
                <a16:creationId xmlns:a16="http://schemas.microsoft.com/office/drawing/2014/main" id="{4C51BA42-6A01-378A-291B-3207DD945CDB}"/>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1902B55D-B3C9-FE88-A577-AD014A77D07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6761111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FB692-4E90-6B2D-B377-44F2E53AD92A}"/>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917AB99B-D3FF-0EAD-32A2-C685D703C2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AE13BCBC-B016-9B8D-BCCE-23E808A14B4E}"/>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5" name="Footer Placeholder 4">
            <a:extLst>
              <a:ext uri="{FF2B5EF4-FFF2-40B4-BE49-F238E27FC236}">
                <a16:creationId xmlns:a16="http://schemas.microsoft.com/office/drawing/2014/main" id="{749CA743-85D2-BFAA-21E6-B1CDD70337E2}"/>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E855352-F823-0E8A-B94B-F46E2CDC682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486304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36180-E90B-D886-0160-47F9FF011D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E"/>
          </a:p>
        </p:txBody>
      </p:sp>
      <p:sp>
        <p:nvSpPr>
          <p:cNvPr id="3" name="Text Placeholder 2">
            <a:extLst>
              <a:ext uri="{FF2B5EF4-FFF2-40B4-BE49-F238E27FC236}">
                <a16:creationId xmlns:a16="http://schemas.microsoft.com/office/drawing/2014/main" id="{1913DC2B-CDC7-4976-F191-B2C5CBAF0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432514-7592-B365-306D-1BE7E5A85420}"/>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5" name="Footer Placeholder 4">
            <a:extLst>
              <a:ext uri="{FF2B5EF4-FFF2-40B4-BE49-F238E27FC236}">
                <a16:creationId xmlns:a16="http://schemas.microsoft.com/office/drawing/2014/main" id="{03CD7398-0467-61A1-61C2-9CFDE226F6B1}"/>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4AFA3C-111A-8B1A-90D5-183ED0580EC3}"/>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852760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A7DD4-8A28-95E3-A75A-6EFDD43448FC}"/>
              </a:ext>
            </a:extLst>
          </p:cNvPr>
          <p:cNvSpPr>
            <a:spLocks noGrp="1"/>
          </p:cNvSpPr>
          <p:nvPr>
            <p:ph type="title"/>
          </p:nvPr>
        </p:nvSpPr>
        <p:spPr/>
        <p:txBody>
          <a:bodyPr/>
          <a:lstStyle/>
          <a:p>
            <a:r>
              <a:rPr lang="en-US"/>
              <a:t>Click to edit Master title style</a:t>
            </a:r>
            <a:endParaRPr lang="en-SE"/>
          </a:p>
        </p:txBody>
      </p:sp>
      <p:sp>
        <p:nvSpPr>
          <p:cNvPr id="3" name="Content Placeholder 2">
            <a:extLst>
              <a:ext uri="{FF2B5EF4-FFF2-40B4-BE49-F238E27FC236}">
                <a16:creationId xmlns:a16="http://schemas.microsoft.com/office/drawing/2014/main" id="{77C701C0-73E0-2D15-3BD8-814FD2A6CC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Content Placeholder 3">
            <a:extLst>
              <a:ext uri="{FF2B5EF4-FFF2-40B4-BE49-F238E27FC236}">
                <a16:creationId xmlns:a16="http://schemas.microsoft.com/office/drawing/2014/main" id="{95EECC8A-9E44-86E3-8528-012F51CA01C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Date Placeholder 4">
            <a:extLst>
              <a:ext uri="{FF2B5EF4-FFF2-40B4-BE49-F238E27FC236}">
                <a16:creationId xmlns:a16="http://schemas.microsoft.com/office/drawing/2014/main" id="{4AC4F693-7657-40E6-BF32-98DD0BCEC05B}"/>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6" name="Footer Placeholder 5">
            <a:extLst>
              <a:ext uri="{FF2B5EF4-FFF2-40B4-BE49-F238E27FC236}">
                <a16:creationId xmlns:a16="http://schemas.microsoft.com/office/drawing/2014/main" id="{2899A91E-5D3A-20AB-5934-5BEABE57045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F219A25-D722-89C9-BD0D-49F2963C7FB2}"/>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564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EA00-D783-EE85-31C5-BC75ED443BFB}"/>
              </a:ext>
            </a:extLst>
          </p:cNvPr>
          <p:cNvSpPr>
            <a:spLocks noGrp="1"/>
          </p:cNvSpPr>
          <p:nvPr>
            <p:ph type="title"/>
          </p:nvPr>
        </p:nvSpPr>
        <p:spPr>
          <a:xfrm>
            <a:off x="839788" y="365125"/>
            <a:ext cx="10515600" cy="1325563"/>
          </a:xfrm>
        </p:spPr>
        <p:txBody>
          <a:bodyPr/>
          <a:lstStyle/>
          <a:p>
            <a:r>
              <a:rPr lang="en-US"/>
              <a:t>Click to edit Master title style</a:t>
            </a:r>
            <a:endParaRPr lang="en-SE"/>
          </a:p>
        </p:txBody>
      </p:sp>
      <p:sp>
        <p:nvSpPr>
          <p:cNvPr id="3" name="Text Placeholder 2">
            <a:extLst>
              <a:ext uri="{FF2B5EF4-FFF2-40B4-BE49-F238E27FC236}">
                <a16:creationId xmlns:a16="http://schemas.microsoft.com/office/drawing/2014/main" id="{9D2C524E-CE78-CDCC-44FE-2BB22B3465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2EF323F-04FB-0B2A-982B-CBBA375DD1C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5" name="Text Placeholder 4">
            <a:extLst>
              <a:ext uri="{FF2B5EF4-FFF2-40B4-BE49-F238E27FC236}">
                <a16:creationId xmlns:a16="http://schemas.microsoft.com/office/drawing/2014/main" id="{5DD815EE-0B0D-E489-7CC4-53DFAD71EB8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96BBD6-5F6B-4184-7C41-9228F5575F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7" name="Date Placeholder 6">
            <a:extLst>
              <a:ext uri="{FF2B5EF4-FFF2-40B4-BE49-F238E27FC236}">
                <a16:creationId xmlns:a16="http://schemas.microsoft.com/office/drawing/2014/main" id="{4D57E9BD-5A84-5BC2-B21E-3F304DB4C888}"/>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8" name="Footer Placeholder 7">
            <a:extLst>
              <a:ext uri="{FF2B5EF4-FFF2-40B4-BE49-F238E27FC236}">
                <a16:creationId xmlns:a16="http://schemas.microsoft.com/office/drawing/2014/main" id="{03AE0832-02E3-5095-9B45-0852393865D0}"/>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C90D8727-9861-CBF5-F509-38744E86F508}"/>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1434442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1D19-D40C-E6DE-1590-D9CB5C64EF8E}"/>
              </a:ext>
            </a:extLst>
          </p:cNvPr>
          <p:cNvSpPr>
            <a:spLocks noGrp="1"/>
          </p:cNvSpPr>
          <p:nvPr>
            <p:ph type="title"/>
          </p:nvPr>
        </p:nvSpPr>
        <p:spPr/>
        <p:txBody>
          <a:bodyPr/>
          <a:lstStyle/>
          <a:p>
            <a:r>
              <a:rPr lang="en-US"/>
              <a:t>Click to edit Master title style</a:t>
            </a:r>
            <a:endParaRPr lang="en-SE"/>
          </a:p>
        </p:txBody>
      </p:sp>
      <p:sp>
        <p:nvSpPr>
          <p:cNvPr id="3" name="Date Placeholder 2">
            <a:extLst>
              <a:ext uri="{FF2B5EF4-FFF2-40B4-BE49-F238E27FC236}">
                <a16:creationId xmlns:a16="http://schemas.microsoft.com/office/drawing/2014/main" id="{32EEC4EA-9CE5-D243-FEA9-672EB3C49361}"/>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4" name="Footer Placeholder 3">
            <a:extLst>
              <a:ext uri="{FF2B5EF4-FFF2-40B4-BE49-F238E27FC236}">
                <a16:creationId xmlns:a16="http://schemas.microsoft.com/office/drawing/2014/main" id="{69B4C908-A226-50AA-6FB4-E9645B081565}"/>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41F39DA8-35E7-7039-0F3D-BE14268416DC}"/>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3937123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885FD2-1F1E-59DC-9BA0-92DEED38F229}"/>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3" name="Footer Placeholder 2">
            <a:extLst>
              <a:ext uri="{FF2B5EF4-FFF2-40B4-BE49-F238E27FC236}">
                <a16:creationId xmlns:a16="http://schemas.microsoft.com/office/drawing/2014/main" id="{54F340FD-3A9E-20F4-9D68-F6A54C233D6B}"/>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81C02EFC-43CA-03B0-0281-C25E964E0FDB}"/>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4070164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411F-681D-DD28-C0A2-F6949EC973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Content Placeholder 2">
            <a:extLst>
              <a:ext uri="{FF2B5EF4-FFF2-40B4-BE49-F238E27FC236}">
                <a16:creationId xmlns:a16="http://schemas.microsoft.com/office/drawing/2014/main" id="{7928CD3A-8E78-8091-31A4-EF0240B198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Text Placeholder 3">
            <a:extLst>
              <a:ext uri="{FF2B5EF4-FFF2-40B4-BE49-F238E27FC236}">
                <a16:creationId xmlns:a16="http://schemas.microsoft.com/office/drawing/2014/main" id="{F8FEC74F-A8AD-FE4D-F957-79F2795C58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65F090-C61D-20A9-A7EF-3F9450EFB78B}"/>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6" name="Footer Placeholder 5">
            <a:extLst>
              <a:ext uri="{FF2B5EF4-FFF2-40B4-BE49-F238E27FC236}">
                <a16:creationId xmlns:a16="http://schemas.microsoft.com/office/drawing/2014/main" id="{D5EEB605-4916-0112-4A89-9616AADEBD0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54B671DD-394E-5EF2-B2F1-C39F6AC180EE}"/>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925698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D8A5C-7F97-56F4-2C11-38CA5A9FC30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E"/>
          </a:p>
        </p:txBody>
      </p:sp>
      <p:sp>
        <p:nvSpPr>
          <p:cNvPr id="3" name="Picture Placeholder 2">
            <a:extLst>
              <a:ext uri="{FF2B5EF4-FFF2-40B4-BE49-F238E27FC236}">
                <a16:creationId xmlns:a16="http://schemas.microsoft.com/office/drawing/2014/main" id="{5D565A5E-8242-2030-FE5D-8F96F453E5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3A9CAE03-6628-9A0D-D840-0D9DE39352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A36FA1-6D05-8C18-142A-CE678381FC4A}"/>
              </a:ext>
            </a:extLst>
          </p:cNvPr>
          <p:cNvSpPr>
            <a:spLocks noGrp="1"/>
          </p:cNvSpPr>
          <p:nvPr>
            <p:ph type="dt" sz="half" idx="10"/>
          </p:nvPr>
        </p:nvSpPr>
        <p:spPr/>
        <p:txBody>
          <a:bodyPr/>
          <a:lstStyle/>
          <a:p>
            <a:fld id="{D0B9BC97-687A-4368-B742-7C759E4F63EC}" type="datetimeFigureOut">
              <a:rPr lang="en-SE" smtClean="0"/>
              <a:t>2025-05-09</a:t>
            </a:fld>
            <a:endParaRPr lang="en-SE"/>
          </a:p>
        </p:txBody>
      </p:sp>
      <p:sp>
        <p:nvSpPr>
          <p:cNvPr id="6" name="Footer Placeholder 5">
            <a:extLst>
              <a:ext uri="{FF2B5EF4-FFF2-40B4-BE49-F238E27FC236}">
                <a16:creationId xmlns:a16="http://schemas.microsoft.com/office/drawing/2014/main" id="{8B33FD07-3AD0-9F46-F1D9-D2CB6562CB99}"/>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8F6533C9-BCD9-D7F0-358E-3BE94C381244}"/>
              </a:ext>
            </a:extLst>
          </p:cNvPr>
          <p:cNvSpPr>
            <a:spLocks noGrp="1"/>
          </p:cNvSpPr>
          <p:nvPr>
            <p:ph type="sldNum" sz="quarter" idx="12"/>
          </p:nvPr>
        </p:nvSpPr>
        <p:spPr/>
        <p:txBody>
          <a:bodyPr/>
          <a:lstStyle/>
          <a:p>
            <a:fld id="{9959716D-8F9B-4914-8207-FB6C16D80A19}" type="slidenum">
              <a:rPr lang="en-SE" smtClean="0"/>
              <a:t>‹#›</a:t>
            </a:fld>
            <a:endParaRPr lang="en-SE"/>
          </a:p>
        </p:txBody>
      </p:sp>
    </p:spTree>
    <p:extLst>
      <p:ext uri="{BB962C8B-B14F-4D97-AF65-F5344CB8AC3E}">
        <p14:creationId xmlns:p14="http://schemas.microsoft.com/office/powerpoint/2010/main" val="2396462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0A5A20-CF15-0745-E20B-6F32B4DE28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E"/>
          </a:p>
        </p:txBody>
      </p:sp>
      <p:sp>
        <p:nvSpPr>
          <p:cNvPr id="3" name="Text Placeholder 2">
            <a:extLst>
              <a:ext uri="{FF2B5EF4-FFF2-40B4-BE49-F238E27FC236}">
                <a16:creationId xmlns:a16="http://schemas.microsoft.com/office/drawing/2014/main" id="{48FE846B-4903-A81C-135F-D21176737B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E"/>
          </a:p>
        </p:txBody>
      </p:sp>
      <p:sp>
        <p:nvSpPr>
          <p:cNvPr id="4" name="Date Placeholder 3">
            <a:extLst>
              <a:ext uri="{FF2B5EF4-FFF2-40B4-BE49-F238E27FC236}">
                <a16:creationId xmlns:a16="http://schemas.microsoft.com/office/drawing/2014/main" id="{300F1603-F4B5-8A8E-B8B1-EA60D845711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9BC97-687A-4368-B742-7C759E4F63EC}" type="datetimeFigureOut">
              <a:rPr lang="en-SE" smtClean="0"/>
              <a:t>2025-05-09</a:t>
            </a:fld>
            <a:endParaRPr lang="en-SE"/>
          </a:p>
        </p:txBody>
      </p:sp>
      <p:sp>
        <p:nvSpPr>
          <p:cNvPr id="5" name="Footer Placeholder 4">
            <a:extLst>
              <a:ext uri="{FF2B5EF4-FFF2-40B4-BE49-F238E27FC236}">
                <a16:creationId xmlns:a16="http://schemas.microsoft.com/office/drawing/2014/main" id="{48A6FA8A-A9BF-A98D-9FF8-94ADD19DF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4E47D501-3A81-D390-FA87-10009B59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59716D-8F9B-4914-8207-FB6C16D80A19}" type="slidenum">
              <a:rPr lang="en-SE" smtClean="0"/>
              <a:t>‹#›</a:t>
            </a:fld>
            <a:endParaRPr lang="en-SE"/>
          </a:p>
        </p:txBody>
      </p:sp>
    </p:spTree>
    <p:extLst>
      <p:ext uri="{BB962C8B-B14F-4D97-AF65-F5344CB8AC3E}">
        <p14:creationId xmlns:p14="http://schemas.microsoft.com/office/powerpoint/2010/main" val="3823637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C16E-39A9-6672-7180-531B32AA08A8}"/>
              </a:ext>
            </a:extLst>
          </p:cNvPr>
          <p:cNvSpPr>
            <a:spLocks noGrp="1"/>
          </p:cNvSpPr>
          <p:nvPr>
            <p:ph type="ctrTitle"/>
          </p:nvPr>
        </p:nvSpPr>
        <p:spPr/>
        <p:txBody>
          <a:bodyPr>
            <a:normAutofit/>
          </a:bodyPr>
          <a:lstStyle/>
          <a:p>
            <a:r>
              <a:rPr lang="en-US" sz="4400" dirty="0"/>
              <a:t>Handling of test frequency tables containing too many BW combinations.</a:t>
            </a:r>
            <a:endParaRPr lang="en-SE" sz="4400" dirty="0"/>
          </a:p>
        </p:txBody>
      </p:sp>
      <p:sp>
        <p:nvSpPr>
          <p:cNvPr id="3" name="Subtitle 2">
            <a:extLst>
              <a:ext uri="{FF2B5EF4-FFF2-40B4-BE49-F238E27FC236}">
                <a16:creationId xmlns:a16="http://schemas.microsoft.com/office/drawing/2014/main" id="{5ECA276C-62A6-B4C2-E0F1-F23F16B919BC}"/>
              </a:ext>
            </a:extLst>
          </p:cNvPr>
          <p:cNvSpPr>
            <a:spLocks noGrp="1"/>
          </p:cNvSpPr>
          <p:nvPr>
            <p:ph type="subTitle" idx="1"/>
          </p:nvPr>
        </p:nvSpPr>
        <p:spPr>
          <a:xfrm>
            <a:off x="1524000" y="3693478"/>
            <a:ext cx="9144000" cy="1655762"/>
          </a:xfrm>
        </p:spPr>
        <p:txBody>
          <a:bodyPr/>
          <a:lstStyle/>
          <a:p>
            <a:endParaRPr lang="en-SE" dirty="0"/>
          </a:p>
        </p:txBody>
      </p:sp>
      <p:sp>
        <p:nvSpPr>
          <p:cNvPr id="10" name="TextBox 9">
            <a:extLst>
              <a:ext uri="{FF2B5EF4-FFF2-40B4-BE49-F238E27FC236}">
                <a16:creationId xmlns:a16="http://schemas.microsoft.com/office/drawing/2014/main" id="{57F3AE33-4323-781C-CCBF-00BD3CF4EF00}"/>
              </a:ext>
            </a:extLst>
          </p:cNvPr>
          <p:cNvSpPr txBox="1"/>
          <p:nvPr/>
        </p:nvSpPr>
        <p:spPr>
          <a:xfrm>
            <a:off x="9486901" y="182227"/>
            <a:ext cx="2460756" cy="646331"/>
          </a:xfrm>
          <a:prstGeom prst="rect">
            <a:avLst/>
          </a:prstGeom>
          <a:noFill/>
        </p:spPr>
        <p:txBody>
          <a:bodyPr wrap="square" rtlCol="0">
            <a:spAutoFit/>
          </a:bodyPr>
          <a:lstStyle/>
          <a:p>
            <a:pPr algn="l"/>
            <a:r>
              <a:rPr lang="en-GB" b="1">
                <a:latin typeface="Times New Roman" panose="02020603050405020304" pitchFamily="18" charset="0"/>
                <a:ea typeface="Times New Roman" panose="02020603050405020304" pitchFamily="18" charset="0"/>
                <a:cs typeface="Times New Roman" panose="02020603050405020304" pitchFamily="18" charset="0"/>
              </a:rPr>
              <a:t>R5-252586</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
        <p:nvSpPr>
          <p:cNvPr id="11" name="TextBox 10">
            <a:extLst>
              <a:ext uri="{FF2B5EF4-FFF2-40B4-BE49-F238E27FC236}">
                <a16:creationId xmlns:a16="http://schemas.microsoft.com/office/drawing/2014/main" id="{05F3CF98-C562-7AAB-8339-4FF277B47562}"/>
              </a:ext>
            </a:extLst>
          </p:cNvPr>
          <p:cNvSpPr txBox="1"/>
          <p:nvPr/>
        </p:nvSpPr>
        <p:spPr>
          <a:xfrm>
            <a:off x="312420" y="259676"/>
            <a:ext cx="3341684" cy="923330"/>
          </a:xfrm>
          <a:prstGeom prst="rect">
            <a:avLst/>
          </a:prstGeom>
          <a:noFill/>
        </p:spPr>
        <p:txBody>
          <a:bodyPr wrap="none" rtlCol="0">
            <a:spAutoFit/>
          </a:bodyPr>
          <a:lstStyle/>
          <a:p>
            <a:pPr algn="l"/>
            <a:r>
              <a:rPr lang="en-GB" sz="1800" b="1" dirty="0">
                <a:effectLst/>
                <a:latin typeface="Times New Roman" panose="02020603050405020304" pitchFamily="18" charset="0"/>
                <a:ea typeface="Times New Roman" panose="02020603050405020304" pitchFamily="18" charset="0"/>
              </a:rPr>
              <a:t>3GPP TSG-RAN5 Meeting #107</a:t>
            </a:r>
            <a:endParaRPr lang="en-US" sz="1800" b="1" dirty="0">
              <a:effectLst/>
              <a:latin typeface="Times New Roman" panose="02020603050405020304" pitchFamily="18" charset="0"/>
              <a:ea typeface="Times New Roman" panose="02020603050405020304" pitchFamily="18" charset="0"/>
            </a:endParaRPr>
          </a:p>
          <a:p>
            <a:pPr algn="l"/>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Malta, May 19</a:t>
            </a: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 23 2025</a:t>
            </a:r>
            <a:endParaRPr lang="en-SE"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SE" dirty="0"/>
          </a:p>
        </p:txBody>
      </p:sp>
    </p:spTree>
    <p:extLst>
      <p:ext uri="{BB962C8B-B14F-4D97-AF65-F5344CB8AC3E}">
        <p14:creationId xmlns:p14="http://schemas.microsoft.com/office/powerpoint/2010/main" val="697815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Introduction</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endParaRPr lang="en-US" sz="2000" dirty="0"/>
          </a:p>
          <a:p>
            <a:pPr marL="0" indent="0">
              <a:buNone/>
            </a:pPr>
            <a:r>
              <a:rPr lang="en-US" sz="1800" dirty="0">
                <a:effectLst/>
                <a:latin typeface="Aptos" panose="020B0004020202020204" pitchFamily="34" charset="0"/>
                <a:ea typeface="Aptos" panose="020B0004020202020204" pitchFamily="34" charset="0"/>
                <a:cs typeface="Aptos" panose="020B0004020202020204" pitchFamily="34" charset="0"/>
              </a:rPr>
              <a:t>- </a:t>
            </a:r>
            <a:r>
              <a:rPr lang="en-SE" sz="1800" dirty="0">
                <a:effectLst/>
                <a:latin typeface="Aptos" panose="020B0004020202020204" pitchFamily="34" charset="0"/>
                <a:ea typeface="Aptos" panose="020B0004020202020204" pitchFamily="34" charset="0"/>
                <a:cs typeface="Aptos" panose="020B0004020202020204" pitchFamily="34" charset="0"/>
              </a:rPr>
              <a:t>Since there are many issues to solve to be able to include a python tool to the standard, there is a new/updated proposal </a:t>
            </a:r>
            <a:r>
              <a:rPr lang="en-US" sz="1800" dirty="0">
                <a:effectLst/>
                <a:latin typeface="Aptos" panose="020B0004020202020204" pitchFamily="34" charset="0"/>
                <a:ea typeface="Aptos" panose="020B0004020202020204" pitchFamily="34" charset="0"/>
                <a:cs typeface="Aptos" panose="020B0004020202020204" pitchFamily="34" charset="0"/>
              </a:rPr>
              <a:t>for</a:t>
            </a:r>
            <a:r>
              <a:rPr lang="en-SE" sz="1800" dirty="0">
                <a:effectLst/>
                <a:latin typeface="Aptos" panose="020B0004020202020204" pitchFamily="34" charset="0"/>
                <a:ea typeface="Aptos" panose="020B0004020202020204" pitchFamily="34" charset="0"/>
                <a:cs typeface="Aptos" panose="020B0004020202020204" pitchFamily="34" charset="0"/>
              </a:rPr>
              <a:t> way forward regarding handling too large word tables in </a:t>
            </a:r>
            <a:r>
              <a:rPr lang="en-SE" sz="1800" dirty="0">
                <a:latin typeface="Aptos" panose="020B0004020202020204" pitchFamily="34" charset="0"/>
              </a:rPr>
              <a:t>38.508-</a:t>
            </a:r>
            <a:r>
              <a:rPr lang="en-US" sz="1800" dirty="0">
                <a:latin typeface="Aptos" panose="020B0004020202020204" pitchFamily="34" charset="0"/>
              </a:rPr>
              <a:t>1. This discussion paper will keep the former working assumption, to add python code to the standard, as an option. The differences in the two presented options have not been very clear in earlier discussion papers related to this topic.</a:t>
            </a:r>
          </a:p>
          <a:p>
            <a:pPr marL="0" indent="0">
              <a:buNone/>
            </a:pPr>
            <a:r>
              <a:rPr lang="en-US" sz="1800" dirty="0">
                <a:latin typeface="Aptos" panose="020B0004020202020204" pitchFamily="34" charset="0"/>
              </a:rPr>
              <a:t>- This discussion paper will focus on how to handle missing test frequencies for CA combinations with too many BW combinations. Additional functionality of the python tool, like creating CRs for smaller test frequency tables will not be addressed in this paper.</a:t>
            </a:r>
          </a:p>
        </p:txBody>
      </p:sp>
    </p:spTree>
    <p:extLst>
      <p:ext uri="{BB962C8B-B14F-4D97-AF65-F5344CB8AC3E}">
        <p14:creationId xmlns:p14="http://schemas.microsoft.com/office/powerpoint/2010/main" val="268187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086900"/>
          </a:xfrm>
        </p:spPr>
        <p:txBody>
          <a:bodyPr anchor="ctr">
            <a:normAutofit/>
          </a:bodyPr>
          <a:lstStyle/>
          <a:p>
            <a:pPr marL="0" indent="0">
              <a:buNone/>
            </a:pPr>
            <a:r>
              <a:rPr lang="en-US" sz="2000" dirty="0"/>
              <a:t>In case of too many BW combinations for a specific CA combination, a JSON file containing all possible BW combinations will be added too the standard and stored in the forge server.</a:t>
            </a:r>
          </a:p>
          <a:p>
            <a:pPr marL="0" indent="0">
              <a:buNone/>
            </a:pPr>
            <a:r>
              <a:rPr lang="en-US" sz="2000" dirty="0"/>
              <a:t>Proposal 1A:</a:t>
            </a:r>
          </a:p>
          <a:p>
            <a:pPr lvl="1"/>
            <a:r>
              <a:rPr lang="en-US" sz="1600" dirty="0"/>
              <a:t>A reference to JSON table will be provided in 38.508-1. No BW combinations to be added in word table.</a:t>
            </a:r>
          </a:p>
          <a:p>
            <a:pPr marL="0" indent="0">
              <a:buNone/>
            </a:pPr>
            <a:r>
              <a:rPr lang="en-US" sz="2000" dirty="0"/>
              <a:t>Proposal 1B:</a:t>
            </a:r>
          </a:p>
          <a:p>
            <a:pPr lvl="1"/>
            <a:r>
              <a:rPr lang="en-US" sz="1600" dirty="0"/>
              <a:t>A limited number of BW combinations to be added in in 38.508-, word table </a:t>
            </a:r>
            <a:r>
              <a:rPr lang="en-US" sz="1600" u="sng" dirty="0"/>
              <a:t>and</a:t>
            </a:r>
            <a:r>
              <a:rPr lang="en-US" sz="1600" dirty="0"/>
              <a:t> a reference to JSON table will be provided. </a:t>
            </a:r>
            <a:endParaRPr lang="en-US" sz="2000" dirty="0"/>
          </a:p>
          <a:p>
            <a:pPr marL="0" indent="0">
              <a:buNone/>
            </a:pPr>
            <a:r>
              <a:rPr lang="en-US" sz="2000" dirty="0"/>
              <a:t>In case of few number of BW combinations for a new CA combination, a word table will be added in 38.508-1 only, as normal.</a:t>
            </a:r>
          </a:p>
        </p:txBody>
      </p:sp>
    </p:spTree>
    <p:extLst>
      <p:ext uri="{BB962C8B-B14F-4D97-AF65-F5344CB8AC3E}">
        <p14:creationId xmlns:p14="http://schemas.microsoft.com/office/powerpoint/2010/main" val="1489420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Pros and cons Proposal 1</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086900"/>
          </a:xfrm>
        </p:spPr>
        <p:txBody>
          <a:bodyPr anchor="ctr">
            <a:normAutofit/>
          </a:bodyPr>
          <a:lstStyle/>
          <a:p>
            <a:pPr marL="0" indent="0">
              <a:buNone/>
            </a:pPr>
            <a:r>
              <a:rPr lang="en-US" sz="2000" dirty="0"/>
              <a:t>Pros:</a:t>
            </a:r>
          </a:p>
          <a:p>
            <a:pPr lvl="1"/>
            <a:r>
              <a:rPr lang="en-US" sz="1600" dirty="0"/>
              <a:t>More straight forward process to review CRs containing test frequencies for new CA configurations with many BW combinations. There will be a need to define a process for contribute and review a JSON file, but the process will be less complicated compared to contributing to and reviewing a python tool.</a:t>
            </a:r>
          </a:p>
          <a:p>
            <a:pPr lvl="1"/>
            <a:r>
              <a:rPr lang="en-US" sz="1600" dirty="0"/>
              <a:t>Contributions can be generated using any tool.</a:t>
            </a:r>
          </a:p>
          <a:p>
            <a:pPr marL="0" indent="0">
              <a:buNone/>
            </a:pPr>
            <a:r>
              <a:rPr lang="en-US" sz="2000" dirty="0"/>
              <a:t>Cons:</a:t>
            </a:r>
          </a:p>
          <a:p>
            <a:pPr lvl="1"/>
            <a:r>
              <a:rPr lang="en-US" sz="1600" dirty="0"/>
              <a:t>Most likely there will be a need for development of a tool to extract and present needed BW combination from the JSON file. Possibly this can be done internally within companies.</a:t>
            </a:r>
          </a:p>
          <a:p>
            <a:pPr lvl="1"/>
            <a:r>
              <a:rPr lang="en-US" sz="1600" dirty="0"/>
              <a:t>Over time, number of possible BW combinations for a CA combination might be so large that size of JSON might be difficult to handle, even in GIT server.</a:t>
            </a:r>
          </a:p>
          <a:p>
            <a:pPr lvl="1"/>
            <a:r>
              <a:rPr lang="en-US" sz="1600" dirty="0"/>
              <a:t>If common python tool not part of the standard, availability/quality/functionality of tool not secured (as present status).</a:t>
            </a:r>
          </a:p>
        </p:txBody>
      </p:sp>
    </p:spTree>
    <p:extLst>
      <p:ext uri="{BB962C8B-B14F-4D97-AF65-F5344CB8AC3E}">
        <p14:creationId xmlns:p14="http://schemas.microsoft.com/office/powerpoint/2010/main" val="1913532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1</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Definition of JSON format for a table like Table 4.3.1.1.5.77.1-3: </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NR Intra-Band non-contiguous CA configuration CA_n77(2A) with UL CA (PCC=CC1 and SCC=CC2), SCS 15kHz”</a:t>
            </a:r>
            <a:r>
              <a:rPr lang="en-US" sz="1100" dirty="0">
                <a:latin typeface="Aptos" panose="020B0004020202020204" pitchFamily="34" charset="0"/>
                <a:ea typeface="Times New Roman" panose="02020603050405020304" pitchFamily="18" charset="0"/>
                <a:cs typeface="Times New Roman" panose="02020603050405020304" pitchFamily="18" charset="0"/>
              </a:rPr>
              <a:t>. S</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ee draft in attachment of this CR. Note that the draft only includes one BW configuration. The draft is not in a state to be reviewed in a detailed way. </a:t>
            </a:r>
            <a:r>
              <a:rPr lang="en-US" sz="1100" dirty="0">
                <a:latin typeface="Aptos" panose="020B0004020202020204" pitchFamily="34" charset="0"/>
                <a:ea typeface="Times New Roman" panose="02020603050405020304" pitchFamily="18" charset="0"/>
                <a:cs typeface="Times New Roman" panose="02020603050405020304" pitchFamily="18" charset="0"/>
              </a:rPr>
              <a:t>However, feedback is welcome!</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Update tool to produce output according to JSON format definition.</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Create GIT repo for RAN5 tables.</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Define CR process for adding JSON tables into standard/GitLab</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Sort out legal matters (copyright, etc) on how to handle the python tool.</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742950" lvl="1" indent="-285750">
              <a:buFont typeface="Courier New" panose="02070309020205020404" pitchFamily="49" charset="0"/>
              <a:buChar char="o"/>
            </a:pPr>
            <a:r>
              <a:rPr lang="en-SE" sz="1100" dirty="0">
                <a:effectLst/>
                <a:latin typeface="Aptos" panose="020B0004020202020204" pitchFamily="34" charset="0"/>
                <a:ea typeface="Times New Roman" panose="02020603050405020304" pitchFamily="18" charset="0"/>
                <a:cs typeface="Aptos" panose="020B0004020202020204" pitchFamily="34" charset="0"/>
              </a:rPr>
              <a:t>Maybe also </a:t>
            </a:r>
            <a:r>
              <a:rPr lang="en-US" sz="1100" dirty="0">
                <a:effectLst/>
                <a:latin typeface="Aptos" panose="020B0004020202020204" pitchFamily="34" charset="0"/>
                <a:ea typeface="Times New Roman" panose="02020603050405020304" pitchFamily="18" charset="0"/>
                <a:cs typeface="Aptos" panose="020B0004020202020204" pitchFamily="34" charset="0"/>
              </a:rPr>
              <a:t>sort out </a:t>
            </a:r>
            <a:r>
              <a:rPr lang="en-SE" sz="1100" dirty="0">
                <a:effectLst/>
                <a:latin typeface="Aptos" panose="020B0004020202020204" pitchFamily="34" charset="0"/>
                <a:ea typeface="Times New Roman" panose="02020603050405020304" pitchFamily="18" charset="0"/>
                <a:cs typeface="Aptos" panose="020B0004020202020204" pitchFamily="34" charset="0"/>
              </a:rPr>
              <a:t>if/how to facilitate contributions from any company.</a:t>
            </a:r>
            <a:endParaRPr lang="en-SE" sz="1100" dirty="0">
              <a:effectLst/>
              <a:latin typeface="Aptos" panose="020B0004020202020204" pitchFamily="34" charset="0"/>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Introduce tables 4.3.1.1.5.77.1-3, 4.3.1.1.5.77.1-4, 4.3.1.1.5.78.1-3, 4.3.1.1.5.78.1-4 to the</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 </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standard/GitLab, including all BW combinations</a:t>
            </a:r>
            <a:r>
              <a:rPr lang="en-US" sz="1100" dirty="0">
                <a:latin typeface="Aptos" panose="020B0004020202020204" pitchFamily="34" charset="0"/>
                <a:ea typeface="Times New Roman" panose="02020603050405020304" pitchFamily="18" charset="0"/>
                <a:cs typeface="Times New Roman" panose="02020603050405020304" pitchFamily="18" charset="0"/>
              </a:rPr>
              <a:t>.</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 </a:t>
            </a:r>
            <a:r>
              <a:rPr lang="en-US" sz="1100" dirty="0">
                <a:latin typeface="Aptos" panose="020B0004020202020204" pitchFamily="34" charset="0"/>
                <a:ea typeface="Times New Roman" panose="02020603050405020304" pitchFamily="18" charset="0"/>
                <a:cs typeface="Times New Roman" panose="02020603050405020304" pitchFamily="18" charset="0"/>
              </a:rPr>
              <a:t>And i</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nclude references to the server in required tables, in 38.508-1</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2197608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Proposal 2</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0"/>
            <a:ext cx="6555347" cy="5546047"/>
          </a:xfrm>
        </p:spPr>
        <p:txBody>
          <a:bodyPr anchor="ctr">
            <a:normAutofit/>
          </a:bodyPr>
          <a:lstStyle/>
          <a:p>
            <a:pPr marL="0" indent="0">
              <a:buNone/>
            </a:pPr>
            <a:endParaRPr lang="en-US" sz="2000" dirty="0"/>
          </a:p>
          <a:p>
            <a:pPr marL="0" indent="0">
              <a:buNone/>
            </a:pPr>
            <a:r>
              <a:rPr lang="en-US" sz="2000" dirty="0"/>
              <a:t>In case of too many BW combinations for a specific CA combination, a python tool included in the standard is to be used for test frequency calculations.</a:t>
            </a:r>
          </a:p>
          <a:p>
            <a:pPr marL="0" indent="0">
              <a:buNone/>
            </a:pPr>
            <a:r>
              <a:rPr lang="en-US" sz="2000" dirty="0"/>
              <a:t>Proposal 1A:</a:t>
            </a:r>
          </a:p>
          <a:p>
            <a:pPr lvl="1"/>
            <a:r>
              <a:rPr lang="en-US" sz="1600" dirty="0"/>
              <a:t>A reference to a tool will be provided in 38.508-1. No BW combinations to be added in word table.</a:t>
            </a:r>
          </a:p>
          <a:p>
            <a:pPr marL="0" indent="0">
              <a:buNone/>
            </a:pPr>
            <a:r>
              <a:rPr lang="en-US" sz="2000" dirty="0"/>
              <a:t>Proposal 1B:</a:t>
            </a:r>
          </a:p>
          <a:p>
            <a:pPr lvl="1"/>
            <a:r>
              <a:rPr lang="en-US" sz="1600" dirty="0"/>
              <a:t>A limited number of BW combinations to be added in in 38.508-1 word table </a:t>
            </a:r>
            <a:r>
              <a:rPr lang="en-US" sz="1600" u="sng" dirty="0"/>
              <a:t>and</a:t>
            </a:r>
            <a:r>
              <a:rPr lang="en-US" sz="1600" dirty="0"/>
              <a:t> a reference to tool will be provided. </a:t>
            </a:r>
            <a:endParaRPr lang="en-US" sz="2000" dirty="0"/>
          </a:p>
          <a:p>
            <a:pPr marL="0" indent="0">
              <a:buNone/>
            </a:pPr>
            <a:r>
              <a:rPr lang="en-US" sz="2000"/>
              <a:t>In case of few number of BW combinations for a new CA combination, a word table will be added in 38.508-1 only, as normal.</a:t>
            </a:r>
          </a:p>
          <a:p>
            <a:pPr marL="0" indent="0">
              <a:buNone/>
            </a:pPr>
            <a:endParaRPr lang="en-US" sz="2000" dirty="0"/>
          </a:p>
          <a:p>
            <a:endParaRPr lang="en-US" sz="2400" dirty="0"/>
          </a:p>
          <a:p>
            <a:pPr lvl="1"/>
            <a:endParaRPr lang="en-US" sz="2000" dirty="0"/>
          </a:p>
        </p:txBody>
      </p:sp>
    </p:spTree>
    <p:extLst>
      <p:ext uri="{BB962C8B-B14F-4D97-AF65-F5344CB8AC3E}">
        <p14:creationId xmlns:p14="http://schemas.microsoft.com/office/powerpoint/2010/main" val="3694700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7EF26A0-F3D1-EAA4-446B-164C92B40492}"/>
              </a:ext>
            </a:extLst>
          </p:cNvPr>
          <p:cNvSpPr>
            <a:spLocks noGrp="1"/>
          </p:cNvSpPr>
          <p:nvPr>
            <p:ph type="title"/>
          </p:nvPr>
        </p:nvSpPr>
        <p:spPr>
          <a:xfrm>
            <a:off x="466722" y="586855"/>
            <a:ext cx="3201366" cy="3387497"/>
          </a:xfrm>
        </p:spPr>
        <p:txBody>
          <a:bodyPr anchor="b">
            <a:normAutofit/>
          </a:bodyPr>
          <a:lstStyle/>
          <a:p>
            <a:pPr algn="r"/>
            <a:r>
              <a:rPr lang="en-US" sz="4000" dirty="0">
                <a:solidFill>
                  <a:srgbClr val="FFFFFF"/>
                </a:solidFill>
              </a:rPr>
              <a:t>Pros and cons Proposal 2</a:t>
            </a:r>
            <a:endParaRPr lang="en-SE" sz="4000" dirty="0">
              <a:solidFill>
                <a:srgbClr val="FFFFFF"/>
              </a:solidFill>
            </a:endParaRPr>
          </a:p>
        </p:txBody>
      </p:sp>
      <p:sp>
        <p:nvSpPr>
          <p:cNvPr id="3" name="Content Placeholder 2">
            <a:extLst>
              <a:ext uri="{FF2B5EF4-FFF2-40B4-BE49-F238E27FC236}">
                <a16:creationId xmlns:a16="http://schemas.microsoft.com/office/drawing/2014/main" id="{9B266F63-91AC-735E-9086-D1057EBD9290}"/>
              </a:ext>
            </a:extLst>
          </p:cNvPr>
          <p:cNvSpPr>
            <a:spLocks noGrp="1"/>
          </p:cNvSpPr>
          <p:nvPr>
            <p:ph idx="1"/>
          </p:nvPr>
        </p:nvSpPr>
        <p:spPr>
          <a:xfrm>
            <a:off x="4810259" y="649481"/>
            <a:ext cx="6555347" cy="5086900"/>
          </a:xfrm>
        </p:spPr>
        <p:txBody>
          <a:bodyPr anchor="ctr">
            <a:normAutofit/>
          </a:bodyPr>
          <a:lstStyle/>
          <a:p>
            <a:pPr marL="0" indent="0">
              <a:buNone/>
            </a:pPr>
            <a:r>
              <a:rPr lang="en-US" sz="2000" dirty="0"/>
              <a:t>Pros:</a:t>
            </a:r>
          </a:p>
          <a:p>
            <a:pPr lvl="1"/>
            <a:endParaRPr lang="en-US" sz="1600" dirty="0"/>
          </a:p>
          <a:p>
            <a:pPr lvl="1"/>
            <a:r>
              <a:rPr lang="en-US" sz="1600" dirty="0"/>
              <a:t>Presentation of needed test frequencies will be part of the tool.</a:t>
            </a:r>
          </a:p>
          <a:p>
            <a:pPr lvl="1"/>
            <a:r>
              <a:rPr lang="en-US" sz="1600" dirty="0"/>
              <a:t>No risk of problems in the future with too large JSON files.</a:t>
            </a:r>
          </a:p>
          <a:p>
            <a:pPr lvl="1"/>
            <a:r>
              <a:rPr lang="en-US" sz="1600" dirty="0"/>
              <a:t>Availability/quality/functionality of common python tool will be better compared to option 1.</a:t>
            </a:r>
          </a:p>
          <a:p>
            <a:pPr lvl="1"/>
            <a:endParaRPr lang="en-US" sz="1600" dirty="0"/>
          </a:p>
          <a:p>
            <a:pPr marL="0" indent="0">
              <a:buNone/>
            </a:pPr>
            <a:r>
              <a:rPr lang="en-US" sz="2000" dirty="0"/>
              <a:t>Cons:</a:t>
            </a:r>
          </a:p>
          <a:p>
            <a:pPr lvl="1"/>
            <a:r>
              <a:rPr lang="en-US" sz="1600" dirty="0"/>
              <a:t>There will be a need to define a process for contribute and review a python tool. This will be complex since this is not done before. </a:t>
            </a:r>
          </a:p>
          <a:p>
            <a:pPr lvl="1"/>
            <a:r>
              <a:rPr lang="en-US" sz="1600" dirty="0"/>
              <a:t>Big effort is needed to maintain availability/quality/functionality of a tool that is part of the standard.</a:t>
            </a:r>
          </a:p>
        </p:txBody>
      </p:sp>
    </p:spTree>
    <p:extLst>
      <p:ext uri="{BB962C8B-B14F-4D97-AF65-F5344CB8AC3E}">
        <p14:creationId xmlns:p14="http://schemas.microsoft.com/office/powerpoint/2010/main" val="3389446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81EA652-8C6A-4E69-BEB9-1708094745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5298780A-33B9-4EA2-8F67-DE68AD62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576720" y="3335867"/>
            <a:ext cx="3291840" cy="32004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7F488E8B-4E1E-4402-8935-D4E6C0261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1774" y="623275"/>
            <a:ext cx="10905053" cy="5607882"/>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26">
            <a:extLst>
              <a:ext uri="{FF2B5EF4-FFF2-40B4-BE49-F238E27FC236}">
                <a16:creationId xmlns:a16="http://schemas.microsoft.com/office/drawing/2014/main" id="{10F778E8-905F-25E3-826F-8CFB329D406D}"/>
              </a:ext>
            </a:extLst>
          </p:cNvPr>
          <p:cNvSpPr>
            <a:spLocks noGrp="1"/>
          </p:cNvSpPr>
          <p:nvPr>
            <p:ph type="title"/>
          </p:nvPr>
        </p:nvSpPr>
        <p:spPr>
          <a:xfrm>
            <a:off x="1075767" y="1188637"/>
            <a:ext cx="2988234" cy="4480726"/>
          </a:xfrm>
        </p:spPr>
        <p:txBody>
          <a:bodyPr vert="horz" lIns="91440" tIns="45720" rIns="91440" bIns="45720" rtlCol="0" anchor="ctr">
            <a:normAutofit/>
          </a:bodyPr>
          <a:lstStyle/>
          <a:p>
            <a:pPr algn="r"/>
            <a:r>
              <a:rPr lang="en-US" sz="6600" kern="1200" dirty="0">
                <a:solidFill>
                  <a:schemeClr val="tx1"/>
                </a:solidFill>
                <a:latin typeface="+mj-lt"/>
                <a:ea typeface="+mj-ea"/>
                <a:cs typeface="+mj-cs"/>
              </a:rPr>
              <a:t>                                                              </a:t>
            </a:r>
            <a:r>
              <a:rPr lang="en-US" sz="4000" kern="1200" dirty="0">
                <a:solidFill>
                  <a:schemeClr val="tx1"/>
                </a:solidFill>
                <a:latin typeface="+mj-lt"/>
                <a:ea typeface="+mj-ea"/>
                <a:cs typeface="+mj-cs"/>
              </a:rPr>
              <a:t>Way forward, proposal 2</a:t>
            </a:r>
          </a:p>
        </p:txBody>
      </p:sp>
      <p:cxnSp>
        <p:nvCxnSpPr>
          <p:cNvPr id="38" name="Straight Connector 37">
            <a:extLst>
              <a:ext uri="{FF2B5EF4-FFF2-40B4-BE49-F238E27FC236}">
                <a16:creationId xmlns:a16="http://schemas.microsoft.com/office/drawing/2014/main" id="{23AAC9B5-8015-485C-ACF9-A750390E9A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852863"/>
            <a:ext cx="0" cy="3236495"/>
          </a:xfrm>
          <a:prstGeom prst="line">
            <a:avLst/>
          </a:prstGeom>
          <a:ln w="19050" cap="sq">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7996C5C-02BF-E986-30F9-7B309430C55E}"/>
              </a:ext>
            </a:extLst>
          </p:cNvPr>
          <p:cNvSpPr txBox="1"/>
          <p:nvPr/>
        </p:nvSpPr>
        <p:spPr>
          <a:xfrm>
            <a:off x="5255260" y="970547"/>
            <a:ext cx="4702848" cy="4238583"/>
          </a:xfrm>
          <a:prstGeom prst="rect">
            <a:avLst/>
          </a:prstGeom>
        </p:spPr>
        <p:txBody>
          <a:bodyPr vert="horz" lIns="91440" tIns="45720" rIns="91440" bIns="45720" rtlCol="0" anchor="ctr">
            <a:normAutofit/>
          </a:bodyPr>
          <a:lstStyle/>
          <a:p>
            <a:pPr marL="114300">
              <a:lnSpc>
                <a:spcPct val="90000"/>
              </a:lnSpc>
              <a:spcAft>
                <a:spcPts val="600"/>
              </a:spcAft>
            </a:pPr>
            <a:endParaRPr lang="en-US" sz="1500" dirty="0"/>
          </a:p>
          <a:p>
            <a:pPr marL="171450" lvl="0" indent="-171450">
              <a:buFont typeface="Arial" panose="020B0604020202020204" pitchFamily="34" charset="0"/>
              <a:buChar char="•"/>
            </a:pPr>
            <a:r>
              <a:rPr lang="en-US" sz="1100" dirty="0">
                <a:latin typeface="Aptos" panose="020B0004020202020204" pitchFamily="34" charset="0"/>
                <a:ea typeface="Times New Roman" panose="02020603050405020304" pitchFamily="18" charset="0"/>
                <a:cs typeface="Times New Roman" panose="02020603050405020304" pitchFamily="18" charset="0"/>
              </a:rPr>
              <a:t>Define 3GPP/ETSI Copyright for a 3GPP tool.</a:t>
            </a:r>
            <a:endParaRPr lang="en-US" sz="1100" dirty="0">
              <a:effectLst/>
              <a:latin typeface="Aptos" panose="020B0004020202020204" pitchFamily="34" charset="0"/>
              <a:ea typeface="Times New Roman" panose="02020603050405020304" pitchFamily="18"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Define CR process for </a:t>
            </a:r>
            <a:r>
              <a:rPr lang="en-US" sz="1100" dirty="0">
                <a:latin typeface="Aptos" panose="020B0004020202020204" pitchFamily="34" charset="0"/>
                <a:ea typeface="Times New Roman" panose="02020603050405020304" pitchFamily="18" charset="0"/>
                <a:cs typeface="Times New Roman" panose="02020603050405020304" pitchFamily="18" charset="0"/>
              </a:rPr>
              <a:t>updating/contribute to a python tool  in </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GitLab</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a:t>
            </a:r>
          </a:p>
          <a:p>
            <a:pPr marL="17145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Create GIT repo for </a:t>
            </a:r>
            <a:r>
              <a:rPr lang="en-US" sz="1100" dirty="0">
                <a:latin typeface="Aptos" panose="020B0004020202020204" pitchFamily="34" charset="0"/>
                <a:ea typeface="Times New Roman" panose="02020603050405020304" pitchFamily="18" charset="0"/>
                <a:cs typeface="Times New Roman" panose="02020603050405020304" pitchFamily="18" charset="0"/>
              </a:rPr>
              <a:t>python tool</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171450" lvl="0" indent="-171450">
              <a:buFont typeface="Arial" panose="020B0604020202020204" pitchFamily="34" charset="0"/>
              <a:buChar char="•"/>
            </a:pPr>
            <a:r>
              <a:rPr lang="en-SE" sz="1100" dirty="0">
                <a:effectLst/>
                <a:latin typeface="Aptos" panose="020B0004020202020204" pitchFamily="34" charset="0"/>
                <a:ea typeface="Times New Roman" panose="02020603050405020304" pitchFamily="18" charset="0"/>
                <a:cs typeface="Times New Roman" panose="02020603050405020304" pitchFamily="18" charset="0"/>
              </a:rPr>
              <a:t>Introduce </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 all BW combinations for tables </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4.3.1.1.5.77.1-3, 4.3.1.1.5.77.1-4, 4.3.1.1.5.78.1-3, 4.3.1.1.5.78.1-4 to the standard, </a:t>
            </a:r>
            <a:r>
              <a:rPr lang="en-US" sz="1100" dirty="0">
                <a:effectLst/>
                <a:latin typeface="Aptos" panose="020B0004020202020204" pitchFamily="34" charset="0"/>
                <a:ea typeface="Times New Roman" panose="02020603050405020304" pitchFamily="18" charset="0"/>
                <a:cs typeface="Times New Roman" panose="02020603050405020304" pitchFamily="18" charset="0"/>
              </a:rPr>
              <a:t>by including reference to tool in required tables in 38.508-1</a:t>
            </a:r>
            <a:r>
              <a:rPr lang="en-SE" sz="1100" dirty="0">
                <a:effectLst/>
                <a:latin typeface="Aptos" panose="020B0004020202020204" pitchFamily="34" charset="0"/>
                <a:ea typeface="Times New Roman" panose="02020603050405020304" pitchFamily="18" charset="0"/>
                <a:cs typeface="Times New Roman" panose="02020603050405020304" pitchFamily="18" charset="0"/>
              </a:rPr>
              <a:t>.</a:t>
            </a:r>
            <a:endParaRPr lang="en-SE" sz="1100" dirty="0">
              <a:effectLst/>
              <a:latin typeface="Aptos" panose="020B0004020202020204" pitchFamily="34" charset="0"/>
              <a:ea typeface="Aptos" panose="020B0004020202020204" pitchFamily="34" charset="0"/>
              <a:cs typeface="Times New Roman" panose="02020603050405020304" pitchFamily="18" charset="0"/>
            </a:endParaRPr>
          </a:p>
          <a:p>
            <a:pPr marL="34290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a:p>
            <a:pPr marL="285750" indent="-228600">
              <a:lnSpc>
                <a:spcPct val="90000"/>
              </a:lnSpc>
              <a:spcAft>
                <a:spcPts val="600"/>
              </a:spcAft>
              <a:buFont typeface="Arial" panose="020B0604020202020204" pitchFamily="34" charset="0"/>
              <a:buChar char="•"/>
            </a:pPr>
            <a:endParaRPr lang="en-US" sz="1500" dirty="0"/>
          </a:p>
        </p:txBody>
      </p:sp>
    </p:spTree>
    <p:extLst>
      <p:ext uri="{BB962C8B-B14F-4D97-AF65-F5344CB8AC3E}">
        <p14:creationId xmlns:p14="http://schemas.microsoft.com/office/powerpoint/2010/main" val="8018464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BA8FEC6E16014C9C8AE11707D99D2B" ma:contentTypeVersion="13" ma:contentTypeDescription="Create a new document." ma:contentTypeScope="" ma:versionID="89d34a0efb5b0f6520d43c061667cd78">
  <xsd:schema xmlns:xsd="http://www.w3.org/2001/XMLSchema" xmlns:xs="http://www.w3.org/2001/XMLSchema" xmlns:p="http://schemas.microsoft.com/office/2006/metadata/properties" xmlns:ns2="667a4cda-c0b6-4763-85d5-d71c40529199" xmlns:ns3="2a30137f-e0bf-4e7e-83c6-70af91abb4cd" targetNamespace="http://schemas.microsoft.com/office/2006/metadata/properties" ma:root="true" ma:fieldsID="0fdc5a49979096797e5df388e5d6b269" ns2:_="" ns3:_="">
    <xsd:import namespace="667a4cda-c0b6-4763-85d5-d71c40529199"/>
    <xsd:import namespace="2a30137f-e0bf-4e7e-83c6-70af91abb4c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3:SharedWithUsers" minOccurs="0"/>
                <xsd:element ref="ns3:SharedWithDetails" minOccurs="0"/>
                <xsd:element ref="ns2:MediaServiceAutoKeyPoints" minOccurs="0"/>
                <xsd:element ref="ns2:MediaServiceKeyPoints" minOccurs="0"/>
                <xsd:element ref="ns2:MediaServiceObjectDetectorVersions"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7a4cda-c0b6-4763-85d5-d71c405291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30137f-e0bf-4e7e-83c6-70af91abb4cd"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15851C-4918-4445-87C6-FD6253F3742D}">
  <ds:schemaRefs>
    <ds:schemaRef ds:uri="http://schemas.microsoft.com/sharepoint/v3/contenttype/forms"/>
  </ds:schemaRefs>
</ds:datastoreItem>
</file>

<file path=customXml/itemProps2.xml><?xml version="1.0" encoding="utf-8"?>
<ds:datastoreItem xmlns:ds="http://schemas.openxmlformats.org/officeDocument/2006/customXml" ds:itemID="{4BE014FB-E796-476C-A224-33B2EEF1F70D}">
  <ds:schemaRefs>
    <ds:schemaRef ds:uri="2a30137f-e0bf-4e7e-83c6-70af91abb4cd"/>
    <ds:schemaRef ds:uri="667a4cda-c0b6-4763-85d5-d71c405291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2DA09C96-84BF-4C5B-85FD-AF49565D48DF}">
  <ds:schemaRefs>
    <ds:schemaRef ds:uri="http://purl.org/dc/elements/1.1/"/>
    <ds:schemaRef ds:uri="http://schemas.microsoft.com/office/2006/documentManagement/types"/>
    <ds:schemaRef ds:uri="http://purl.org/dc/terms/"/>
    <ds:schemaRef ds:uri="http://www.w3.org/XML/1998/namespace"/>
    <ds:schemaRef ds:uri="http://schemas.microsoft.com/office/infopath/2007/PartnerControls"/>
    <ds:schemaRef ds:uri="http://schemas.openxmlformats.org/package/2006/metadata/core-properties"/>
    <ds:schemaRef ds:uri="2a30137f-e0bf-4e7e-83c6-70af91abb4cd"/>
    <ds:schemaRef ds:uri="667a4cda-c0b6-4763-85d5-d71c40529199"/>
    <ds:schemaRef ds:uri="http://schemas.microsoft.com/office/2006/metadata/properties"/>
    <ds:schemaRef ds:uri="http://purl.org/dc/dcmitype/"/>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otalTime>18062</TotalTime>
  <Words>875</Words>
  <Application>Microsoft Office PowerPoint</Application>
  <PresentationFormat>Widescreen</PresentationFormat>
  <Paragraphs>59</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Aptos</vt:lpstr>
      <vt:lpstr>Arial</vt:lpstr>
      <vt:lpstr>Calibri</vt:lpstr>
      <vt:lpstr>Calibri Light</vt:lpstr>
      <vt:lpstr>Courier New</vt:lpstr>
      <vt:lpstr>Times New Roman</vt:lpstr>
      <vt:lpstr>Office Theme</vt:lpstr>
      <vt:lpstr>Handling of test frequency tables containing too many BW combinations.</vt:lpstr>
      <vt:lpstr>Introduction</vt:lpstr>
      <vt:lpstr>Proposal 1</vt:lpstr>
      <vt:lpstr>Pros and cons Proposal 1</vt:lpstr>
      <vt:lpstr>                                                              Way forward, proposal 1</vt:lpstr>
      <vt:lpstr>Proposal 2</vt:lpstr>
      <vt:lpstr>Pros and cons Proposal 2</vt:lpstr>
      <vt:lpstr>                                                              Way forward, proposal 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Hawkowl IQI test setup</dc:title>
  <dc:creator>Patrik Andersson R</dc:creator>
  <cp:lastModifiedBy>Niclas Weiler</cp:lastModifiedBy>
  <cp:revision>6</cp:revision>
  <dcterms:created xsi:type="dcterms:W3CDTF">2024-04-10T05:10:23Z</dcterms:created>
  <dcterms:modified xsi:type="dcterms:W3CDTF">2025-05-09T12:02:14Z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0x010100D9BA8FEC6E16014C9C8AE11707D99D2B</vt:lpwstr>
  </property>
</Properties>
</file>