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sv-SE" sz="4000" dirty="0"/>
              <a:t>WP</a:t>
            </a:r>
            <a:r>
              <a:rPr lang="sv-SE" sz="4000" dirty="0"/>
              <a:t> UE Conformance – Support of reduced capability NR devices - RAN5#10</a:t>
            </a:r>
            <a:r>
              <a:rPr lang="en-US" altLang="sv-SE" sz="4000" dirty="0"/>
              <a:t>7</a:t>
            </a:r>
            <a:r>
              <a:rPr lang="sv-SE" sz="4000" dirty="0"/>
              <a:t> (</a:t>
            </a:r>
            <a:r>
              <a:rPr lang="en-US" altLang="sv-SE" sz="4000" dirty="0"/>
              <a:t>May</a:t>
            </a:r>
            <a:r>
              <a:rPr lang="sv-SE" sz="4000" dirty="0"/>
              <a:t>-2</a:t>
            </a:r>
            <a:r>
              <a:rPr lang="en-US" altLang="sv-SE" sz="4000" dirty="0"/>
              <a:t>5</a:t>
            </a:r>
            <a:r>
              <a:rPr lang="sv-SE" sz="4000" dirty="0"/>
              <a:t>)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32280"/>
            <a:ext cx="10515600" cy="4589780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  <a:endParaRPr lang="en-US" dirty="0"/>
          </a:p>
          <a:p>
            <a:pPr lvl="1"/>
            <a:r>
              <a:rPr lang="en-US" dirty="0"/>
              <a:t>11 </a:t>
            </a:r>
            <a:r>
              <a:rPr lang="en-US" dirty="0"/>
              <a:t>TDocs are agreed, 99.9% completion is achieved</a:t>
            </a:r>
            <a:endParaRPr lang="en-US" dirty="0"/>
          </a:p>
          <a:p>
            <a:pPr lvl="1"/>
            <a:r>
              <a:rPr lang="en-US" altLang="sv-SE" dirty="0"/>
              <a:t>a few TCs</a:t>
            </a:r>
            <a:r>
              <a:rPr lang="sv-SE" altLang="zh-CN" b="1" dirty="0"/>
              <a:t> </a:t>
            </a:r>
            <a:r>
              <a:rPr lang="en-US" altLang="sv-SE" b="1" dirty="0"/>
              <a:t>are </a:t>
            </a:r>
            <a:r>
              <a:rPr lang="en-US" altLang="sv-SE" dirty="0"/>
              <a:t>still incomplete </a:t>
            </a:r>
            <a:r>
              <a:rPr lang="en-US" altLang="sv-SE" dirty="0"/>
              <a:t>with missing TT</a:t>
            </a:r>
            <a:r>
              <a:rPr lang="sv-SE" altLang="zh-CN" dirty="0"/>
              <a:t> analysis</a:t>
            </a:r>
            <a:endParaRPr lang="sv-SE" altLang="zh-CN" dirty="0"/>
          </a:p>
          <a:p>
            <a:pPr lvl="1"/>
            <a:r>
              <a:rPr lang="en-US" altLang="sv-SE" dirty="0"/>
              <a:t>Several RRM TC titles in WP are updated in red color and need to be consistent with 38.533 and 38.522</a:t>
            </a:r>
            <a:endParaRPr lang="en-US" altLang="sv-SE" dirty="0"/>
          </a:p>
          <a:p>
            <a:pPr lvl="1"/>
            <a:r>
              <a:rPr lang="sv-SE" altLang="zh-CN" dirty="0"/>
              <a:t>FR2 MU - PC7 update for ACS and IBB tests</a:t>
            </a:r>
            <a:endParaRPr lang="sv-SE" altLang="zh-CN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  <a:endParaRPr lang="en-GB" dirty="0"/>
          </a:p>
          <a:p>
            <a:pPr lvl="1"/>
            <a:r>
              <a:rPr lang="en-US" dirty="0"/>
              <a:t>Analysis on Legacy R16/R17 features applicability for RedCap </a:t>
            </a:r>
            <a:r>
              <a:rPr lang="en-US" dirty="0"/>
              <a:t>UE are still ongoing.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WP UE Conformance – Support of reduced capability NR devices - RAN5#106 (Feb-25)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孙会芳</cp:lastModifiedBy>
  <cp:revision>67</cp:revision>
  <dcterms:created xsi:type="dcterms:W3CDTF">2019-05-16T22:21:00Z</dcterms:created>
  <dcterms:modified xsi:type="dcterms:W3CDTF">2025-05-23T03:30:25Z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  <property fmtid="{D5CDD505-2E9C-101B-9397-08002B2CF9AE}" pid="9" name="ICV">
    <vt:lpwstr>FFF3D347CD3E48C7A93DDAE72BC986C9</vt:lpwstr>
  </property>
  <property fmtid="{D5CDD505-2E9C-101B-9397-08002B2CF9AE}" pid="10" name="KSOProductBuildVer">
    <vt:lpwstr>2052-11.8.2.12085</vt:lpwstr>
  </property>
</Properties>
</file>