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p:sldMasterIdLst>
    <p:sldMasterId id="2147483648" r:id="rId1"/>
    <p:sldMasterId id="2147483655" r:id="rId3"/>
  </p:sldMasterIdLst>
  <p:notesMasterIdLst>
    <p:notesMasterId r:id="rId5"/>
  </p:notesMasterIdLst>
  <p:handoutMasterIdLst>
    <p:handoutMasterId r:id="rId10"/>
  </p:handoutMasterIdLst>
  <p:sldIdLst>
    <p:sldId id="6645202" r:id="rId4"/>
    <p:sldId id="6645235" r:id="rId6"/>
    <p:sldId id="6645238" r:id="rId7"/>
    <p:sldId id="6645237" r:id="rId8"/>
    <p:sldId id="6645224" r:id="rId9"/>
  </p:sldIdLst>
  <p:sldSz cx="12192000" cy="6858000"/>
  <p:notesSz cx="6807200" cy="9939655"/>
  <p:defaultTextStyle>
    <a:defPPr>
      <a:defRPr lang="en-US"/>
    </a:defPPr>
    <a:lvl1pPr marL="0" lvl="0" indent="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1pPr>
    <a:lvl2pPr marL="390525" lvl="1" indent="666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2pPr>
    <a:lvl3pPr marL="781050" lvl="2" indent="1301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3pPr>
    <a:lvl4pPr marL="1173480" lvl="3" indent="1968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4pPr>
    <a:lvl5pPr marL="1565275" lvl="4"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5pPr>
    <a:lvl6pPr marL="2286000" lvl="5"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6pPr>
    <a:lvl7pPr marL="2743200" lvl="6"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7pPr>
    <a:lvl8pPr marL="3200400" lvl="7"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8pPr>
    <a:lvl9pPr marL="3657600" lvl="8"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838"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左敏" initials="左" lastIdx="2" clrIdx="0"/>
  <p:cmAuthor id="2" name="未知用户93" initials="未" lastIdx="1" clrIdx="0"/>
  <p:cmAuthor id="3" name="cmcc" initials="c" lastIdx="4" clrIdx="0"/>
  <p:cmAuthor id="4" name="未知用户90" initials="未" lastIdx="5" clrIdx="1"/>
  <p:cmAuthor id="5" name="Lenovo" initials="L" lastIdx="1" clrIdx="1"/>
  <p:cmAuthor id="6" name="未知用户91" initials="未" lastIdx="0" clrIdx="1"/>
  <p:cmAuthor id="7" name="lizhi" initials="l" lastIdx="1" clrIdx="2"/>
  <p:cmAuthor id="8" name="未知用户92" initials="未" lastIdx="1" clrIdx="0"/>
  <p:cmAuthor id="9" name="金鹏" initials="金" lastIdx="1" clrIdx="3"/>
  <p:cmAuthor id="10" name="未知用户74" initials="未" lastIdx="5" clrIdx="1"/>
  <p:cmAuthor id="11" name="zte" initials="z" lastIdx="2" clrIdx="0"/>
  <p:cmAuthor id="12" name="未知用户75" initials="未" lastIdx="8" clrIdx="0"/>
  <p:cmAuthor id="13" name="cmcc-Yuxuan Xie" initials="c" lastIdx="1" clrIdx="5"/>
  <p:cmAuthor id="14" name="未知用户76" initials="未" lastIdx="1" clrIdx="0"/>
  <p:cmAuthor id="15" name="00196605" initials="0" lastIdx="2" clrIdx="0"/>
  <p:cmAuthor id="16" name="未知用户77" initials="未" lastIdx="8" clrIdx="0"/>
  <p:cmAuthor id="17" name="00006891" initials="0" lastIdx="15" clrIdx="8"/>
  <p:cmAuthor id="18" name="未知用户78" initials="未" lastIdx="8" clrIdx="0"/>
  <p:cmAuthor id="19" name="熊先奎10009191" initials="熊" lastIdx="1" clrIdx="9"/>
  <p:cmAuthor id="20" name="未知用户79" initials="未" lastIdx="1" clrIdx="0"/>
  <p:cmAuthor id="21" name="10107538" initials="1" lastIdx="1" clrIdx="9"/>
  <p:cmAuthor id="22" name="未知用户80" initials="未" lastIdx="1" clrIdx="0"/>
  <p:cmAuthor id="23" name="10118178" initials="1" lastIdx="11" clrIdx="10"/>
  <p:cmAuthor id="24" name="Harry xu" initials="H" lastIdx="1" clrIdx="0"/>
  <p:cmAuthor id="25" name="作者" initials="作" lastIdx="0" clrIdx="12"/>
  <p:cmAuthor id="26" name="谢学斌" initials="谢" lastIdx="0" clrIdx="0"/>
  <p:cmAuthor id="27" name="未知用户27" initials="未" lastIdx="1" clrIdx="0"/>
  <p:cmAuthor id="28" name="马云飞10014438" initials="马" lastIdx="4" clrIdx="0"/>
  <p:cmAuthor id="29" name="John" initials="J" lastIdx="36" clrIdx="13"/>
  <p:cmAuthor id="30" name="未知用户111" initials="未" lastIdx="1" clrIdx="1"/>
  <p:cmAuthor id="31" name="10025093" initials="1" lastIdx="51" clrIdx="14"/>
  <p:cmAuthor id="32" name="le" initials="l" lastIdx="2" clrIdx="321"/>
  <p:cmAuthor id="33" name="10078380" initials="1" lastIdx="1" clrIdx="15"/>
  <p:cmAuthor id="34" name="renyina" initials="r" lastIdx="1" clrIdx="322"/>
  <p:cmAuthor id="35" name="张琳" initials="张" lastIdx="1" clrIdx="17"/>
  <p:cmAuthor id="36" name="User" initials="U" lastIdx="1" clrIdx="323"/>
  <p:cmAuthor id="37" name="Liang Ma" initials="L" lastIdx="1" clrIdx="18"/>
  <p:cmAuthor id="38" name="lingc" initials="l" lastIdx="1" clrIdx="324"/>
  <p:cmAuthor id="39" name="Saku Uchikawa" initials="S" lastIdx="11" clrIdx="0"/>
  <p:cmAuthor id="40" name="Kaiyuan" initials="K" lastIdx="1" clrIdx="325"/>
  <p:cmAuthor id="41" name="00065088" initials="0" lastIdx="2" clrIdx="19"/>
  <p:cmAuthor id="42" name="Cecilia" initials="C" lastIdx="1" clrIdx="326"/>
  <p:cmAuthor id="43" name="10066351" initials="1" lastIdx="2" clrIdx="0"/>
  <p:cmAuthor id="44" name="xueyan" initials="x" lastIdx="1" clrIdx="327"/>
  <p:cmAuthor id="45" name="蔡建楠" initials="蔡" lastIdx="15" clrIdx="17"/>
  <p:cmAuthor id="46" name="wangyajuan@hq.cmcc" initials="w" lastIdx="3" clrIdx="328"/>
  <p:cmAuthor id="47" name="10009110" initials="1" lastIdx="23" clrIdx="22"/>
  <p:cmAuthor id="48" name="13910" initials="1" lastIdx="8" clrIdx="329"/>
  <p:cmAuthor id="49" name="李蕾00009994" initials="李" lastIdx="6" clrIdx="17"/>
  <p:cmAuthor id="50" name="liyite" initials="l" lastIdx="1" clrIdx="330"/>
  <p:cmAuthor id="51" name="wyz" initials="w" lastIdx="1" clrIdx="24"/>
  <p:cmAuthor id="52" name="wangxinran" initials="w" lastIdx="1" clrIdx="331"/>
  <p:cmAuthor id="53" name="10270945" initials="1" lastIdx="2" clrIdx="25"/>
  <p:cmAuthor id="54" name="于书丹" initials="于" lastIdx="1" clrIdx="332"/>
  <p:cmAuthor id="55" name="zrf" initials="z" lastIdx="3" clrIdx="26"/>
  <p:cmAuthor id="56" name="Hou Yingfeng" initials="H" lastIdx="10" clrIdx="23"/>
  <p:cmAuthor id="57" name="赵诚荣10027092" initials="赵" lastIdx="2" clrIdx="25"/>
  <p:cmAuthor id="58" name="10056791" initials="1" lastIdx="1" clrIdx="29"/>
  <p:cmAuthor id="59" name="Author" initials="A" lastIdx="0" clrIdx="30"/>
  <p:cmAuthor id="60" name="殷格非" initials="殷" lastIdx="2" clrIdx="0"/>
  <p:cmAuthor id="61" name="李楠10047711" initials="李" lastIdx="2" clrIdx="31"/>
  <p:cmAuthor id="62" name="z r" initials="z" lastIdx="5" clrIdx="12"/>
  <p:cmAuthor id="63" name="10045953" initials="1" lastIdx="1" clrIdx="32"/>
  <p:cmAuthor id="64" name="lc xue" initials="l" lastIdx="1" clrIdx="22"/>
  <p:cmAuthor id="65" name="zhoupeng" initials="z" lastIdx="5" clrIdx="339"/>
  <p:cmAuthor id="66" name="Y Y" initials="Y" lastIdx="2" clrIdx="33"/>
  <p:cmAuthor id="67" name="Aqf" initials="A" lastIdx="1" clrIdx="36"/>
  <p:cmAuthor id="68" name="Randolph" initials="R" lastIdx="1" clrIdx="340"/>
  <p:cmAuthor id="69" name="Administrator" initials="A" lastIdx="1" clrIdx="35"/>
  <p:cmAuthor id="70" name="安 启飞" initials="安" lastIdx="2" clrIdx="37"/>
  <p:cmAuthor id="71" name="YaoChunfen" initials="Y" lastIdx="1" clrIdx="39"/>
  <p:cmAuthor id="72" name="仉 凯" initials="仉" lastIdx="1" clrIdx="18"/>
  <p:cmAuthor id="73" name="cheng" initials="c" lastIdx="13" clrIdx="0"/>
  <p:cmAuthor id="74" name="黄珂10009187" initials="黄" lastIdx="1" clrIdx="37"/>
  <p:cmAuthor id="75" name="赵欣" initials="赵" lastIdx="4" clrIdx="37"/>
  <p:cmAuthor id="76" name="10206899" initials="1" lastIdx="1" clrIdx="38"/>
  <p:cmAuthor id="77" name="张徐" initials="张" lastIdx="1" clrIdx="345"/>
  <p:cmAuthor id="78" name="10133177" initials="1" lastIdx="1" clrIdx="39"/>
  <p:cmAuthor id="79" name="yaohuijuan " initials="y" lastIdx="3" clrIdx="40"/>
  <p:cmAuthor id="80" name="00154813" initials="0" lastIdx="2" clrIdx="41"/>
  <p:cmAuthor id="81" name="ZJK" initials="Z" lastIdx="5" clrIdx="42"/>
  <p:cmAuthor id="82" name="Hao Yue" initials="H" lastIdx="2" clrIdx="349"/>
  <p:cmAuthor id="83" name="00075816" initials="0" lastIdx="1" clrIdx="43"/>
  <p:cmAuthor id="84" name="陈燕燕" initials="陈" lastIdx="1" clrIdx="44"/>
  <p:cmAuthor id="85" name="suxin" initials="s" lastIdx="1" clrIdx="351"/>
  <p:cmAuthor id="86" name="未知的使用者79" initials="未" lastIdx="0" clrIdx="1"/>
  <p:cmAuthor id="87" name="clj" initials="c" lastIdx="1" clrIdx="46"/>
  <p:cmAuthor id="88" name="尹瑶瑶" initials="尹" lastIdx="1" clrIdx="47"/>
  <p:cmAuthor id="89" name="liyayjy@hq.cmcc" initials="l" lastIdx="1" clrIdx="49"/>
  <p:cmAuthor id="90" name="未知用户20" initials="未" lastIdx="1" clrIdx="23"/>
  <p:cmAuthor id="91" name="cmcc_lv" initials="c" lastIdx="1" clrIdx="357"/>
  <p:cmAuthor id="92" name="沈霄雷" initials="沈" lastIdx="833089" clrIdx="0"/>
  <p:cmAuthor id="93" name="rev2" initials="r" lastIdx="1" clrIdx="36"/>
  <p:cmAuthor id="94" name="crespo lee" initials="c" lastIdx="32" clrIdx="36"/>
  <p:cmAuthor id="95" name="施旻" initials="施" lastIdx="1" clrIdx="52"/>
  <p:cmAuthor id="96" name="sammi" initials="s" lastIdx="0" clrIdx="12"/>
  <p:cmAuthor id="97" name="群智集" initials="群" lastIdx="0" clrIdx="0"/>
  <p:cmAuthor id="98" name="zhangyuexin@hq.cmcc" initials="z" lastIdx="1" clrIdx="53"/>
  <p:cmAuthor id="99" name="黎丹" initials="黎" lastIdx="2" clrIdx="0"/>
  <p:cmAuthor id="100" name="郏 鹏" initials="郏" lastIdx="1" clrIdx="16"/>
  <p:cmAuthor id="101" name="Chengli" initials="C" lastIdx="6" clrIdx="0"/>
  <p:cmAuthor id="102" name="郏鹏" initials="郏" lastIdx="1" clrIdx="17"/>
  <p:cmAuthor id="103" name="wangqixing@hq.cmcc" initials="w" lastIdx="1" clrIdx="56"/>
  <p:cmAuthor id="104" name="未知的使用者87" initials="未" lastIdx="1" clrIdx="0"/>
  <p:cmAuthor id="105" name="sqian" initials="s" lastIdx="3" clrIdx="364"/>
  <p:cmAuthor id="106" name="刘璇" initials="刘" lastIdx="1" clrIdx="58"/>
  <p:cmAuthor id="107" name="薛旭-cmcc" initials="薛" lastIdx="1" clrIdx="365"/>
  <p:cmAuthor id="108" name="未知的使用者90" initials="未" lastIdx="8" clrIdx="0"/>
  <p:cmAuthor id="109" name="未知的使用者29" initials="未" lastIdx="1" clrIdx="0"/>
  <p:cmAuthor id="110" name="未知的使用者91" initials="未" lastIdx="1" clrIdx="0"/>
  <p:cmAuthor id="111" name="未知的使用者98" initials="未" lastIdx="1" clrIdx="0"/>
  <p:cmAuthor id="112" name="CHRISYU" initials="C" lastIdx="1" clrIdx="0"/>
  <p:cmAuthor id="113" name="未知的使用者113" initials="未" lastIdx="1" clrIdx="2"/>
  <p:cmAuthor id="114" name="liucunri" initials="l" lastIdx="1" clrIdx="0"/>
  <p:cmAuthor id="115" name="未知用户9" initials="未" lastIdx="1" clrIdx="0"/>
  <p:cmAuthor id="116" name="Unknown User48" initials="U" lastIdx="8" clrIdx="0"/>
  <p:cmAuthor id="117" name="未知用户103" initials="未" lastIdx="1" clrIdx="0"/>
  <p:cmAuthor id="118" name="Unknown User52" initials="U" lastIdx="1" clrIdx="0"/>
  <p:cmAuthor id="119" name="未知的使用者42" initials="未" lastIdx="1" clrIdx="0"/>
  <p:cmAuthor id="120" name="Unknown User50" initials="U" lastIdx="1" clrIdx="0"/>
  <p:cmAuthor id="121" name="未知的使用者120" initials="未" lastIdx="1" clrIdx="0"/>
  <p:cmAuthor id="122" name="px" initials="p" lastIdx="3" clrIdx="1"/>
  <p:cmAuthor id="123" name="Sky123.Org" initials="S" lastIdx="1" clrIdx="0"/>
  <p:cmAuthor id="124" name="xinping liu" initials="x" lastIdx="5" clrIdx="25"/>
  <p:cmAuthor id="125" name="elfinhsu" initials="e" lastIdx="1" clrIdx="0"/>
  <p:cmAuthor id="126" name="何 静" initials="何" lastIdx="1" clrIdx="4"/>
  <p:cmAuthor id="127" name="微软用户" initials="微" lastIdx="1" clrIdx="0"/>
  <p:cmAuthor id="128" name="未知的使用者73" initials="未" lastIdx="1" clrIdx="0"/>
  <p:cmAuthor id="129" name="未知的使用者24" initials="未" lastIdx="8" clrIdx="0"/>
  <p:cmAuthor id="130" name="未知用户16" initials="未" lastIdx="1" clrIdx="0"/>
  <p:cmAuthor id="131" name="Mary Feil-Jacobs" initials="M" lastIdx="43" clrIdx="1"/>
  <p:cmAuthor id="132" name="LiuHui" initials="L" lastIdx="1" clrIdx="0"/>
  <p:cmAuthor id="133" name="未知的使用者45" initials="未" lastIdx="1" clrIdx="0"/>
  <p:cmAuthor id="134" name="王鹏凯" initials="王" lastIdx="1" clrIdx="0"/>
  <p:cmAuthor id="135" name="未知用户104" initials="未" lastIdx="1" clrIdx="0"/>
  <p:cmAuthor id="136" name="未知用户5" initials="未" lastIdx="1" clrIdx="0"/>
  <p:cmAuthor id="137" name="未知的使用者10" initials="未" lastIdx="3" clrIdx="1"/>
  <p:cmAuthor id="138" name="未知的使用者93" initials="未" lastIdx="1" clrIdx="1"/>
  <p:cmAuthor id="139" name="Zhanwei Xiao(CUC SRD2-HZ-FZ)" initials="Z" lastIdx="0" clrIdx="0"/>
  <p:cmAuthor id="140" name="LeeElva" initials="L" lastIdx="1" clrIdx="0"/>
  <p:cmAuthor id="141" name="未知用户99" initials="未" lastIdx="1" clrIdx="2"/>
  <p:cmAuthor id="142" name="未知的使用者34" initials="未" lastIdx="1" clrIdx="0"/>
  <p:cmAuthor id="143" name="未知的使用者115" initials="未" lastIdx="1" clrIdx="1"/>
  <p:cmAuthor id="144" name="未知用户57" initials="未" lastIdx="1" clrIdx="0"/>
  <p:cmAuthor id="145" name="lianghb" initials="l" lastIdx="19" clrIdx="0"/>
  <p:cmAuthor id="146" name="未知用户17" initials="未" lastIdx="0" clrIdx="1"/>
  <p:cmAuthor id="147" name="Deanna Schuler (Bookey Consulting)" initials="D" lastIdx="2" clrIdx="0"/>
  <p:cmAuthor id="148" name="未知的使用者57" initials="未" lastIdx="1" clrIdx="0"/>
  <p:cmAuthor id="149" name="未知的使用者16" initials="未" lastIdx="6" clrIdx="0"/>
  <p:cmAuthor id="150" name="未知的使用者35" initials="未" lastIdx="1" clrIdx="0"/>
  <p:cmAuthor id="151" name="未知用户102" initials="未" lastIdx="1" clrIdx="1"/>
  <p:cmAuthor id="152" name="maxine" initials="m" lastIdx="0" clrIdx="0"/>
  <p:cmAuthor id="153" name="未知的使用者121" initials="未" lastIdx="1" clrIdx="1"/>
  <p:cmAuthor id="154" name="未知的使用者12" initials="未" lastIdx="1" clrIdx="0"/>
  <p:cmAuthor id="155" name="周元元" initials="周" lastIdx="5" clrIdx="0"/>
  <p:cmAuthor id="156" name="未知的使用者27" initials="未" lastIdx="8" clrIdx="0"/>
  <p:cmAuthor id="157" name="Ms" initials="M" lastIdx="1" clrIdx="0"/>
  <p:cmAuthor id="158" name="未知的使用者30" initials="未" lastIdx="8" clrIdx="0"/>
  <p:cmAuthor id="159" name="未知的使用者53" initials="未" lastIdx="1" clrIdx="0"/>
  <p:cmAuthor id="160" name="未知用户58" initials="未" lastIdx="5" clrIdx="1"/>
  <p:cmAuthor id="161" name="未知的使用者25" initials="未" lastIdx="1" clrIdx="0"/>
  <p:cmAuthor id="162" name="liupeng" initials="l" lastIdx="1" clrIdx="1"/>
  <p:cmAuthor id="163" name="未知用户24" initials="未" lastIdx="1" clrIdx="0"/>
  <p:cmAuthor id="164" name="AbuSina" initials="A" lastIdx="2" clrIdx="0"/>
  <p:cmAuthor id="165" name="hl sun" initials="h" lastIdx="1" clrIdx="0"/>
  <p:cmAuthor id="166" name="未知的使用者94" initials="未" lastIdx="1" clrIdx="2"/>
  <p:cmAuthor id="167" name="未知用户66" initials="未" lastIdx="1" clrIdx="0"/>
  <p:cmAuthor id="168" name="xuqing" initials="x" lastIdx="4" clrIdx="0"/>
  <p:cmAuthor id="169" name="未知用户19" initials="未" lastIdx="1" clrIdx="0"/>
  <p:cmAuthor id="170" name="周宏達JerryChou" initials="周" lastIdx="6" clrIdx="2"/>
  <p:cmAuthor id="171" name="邢辰凤" initials="邢" lastIdx="45" clrIdx="7"/>
  <p:cmAuthor id="172" name="未知用户7" initials="未" lastIdx="1" clrIdx="0"/>
  <p:cmAuthor id="173" name="未知的使用者56" initials="未" lastIdx="1" clrIdx="0"/>
  <p:cmAuthor id="174" name="未知用户46" initials="未" lastIdx="1" clrIdx="1"/>
  <p:cmAuthor id="175" name="未知的使用者119" initials="未" lastIdx="1" clrIdx="2"/>
  <p:cmAuthor id="176" name="未知用户59" initials="未" lastIdx="0" clrIdx="1"/>
  <p:cmAuthor id="177" name="未知的使用者22" initials="未" lastIdx="8" clrIdx="0"/>
  <p:cmAuthor id="178" name="未知的使用者103" initials="未" lastIdx="8" clrIdx="0"/>
  <p:cmAuthor id="179" name="Wenwen" initials="W" lastIdx="1" clrIdx="1"/>
  <p:cmAuthor id="180" name="未知的使用者117" initials="未" lastIdx="1" clrIdx="0"/>
  <p:cmAuthor id="181" name="未知的使用者33" initials="未" lastIdx="1" clrIdx="0"/>
  <p:cmAuthor id="182" name="未知的使用者28" initials="未" lastIdx="1" clrIdx="0"/>
  <p:cmAuthor id="183" name="未知用户67" initials="未" lastIdx="1" clrIdx="0"/>
  <p:cmAuthor id="184" name="未知用户114" initials="未" lastIdx="1" clrIdx="0"/>
  <p:cmAuthor id="185" name="未知用户18" initials="未" lastIdx="10" clrIdx="0"/>
  <p:cmAuthor id="186" name="未知的使用者67" initials="未" lastIdx="1" clrIdx="0"/>
  <p:cmAuthor id="187" name="未知的使用者46" initials="未" lastIdx="1" clrIdx="1"/>
  <p:cmAuthor id="188" name="未知的使用者26" initials="未" lastIdx="1" clrIdx="0"/>
  <p:cmAuthor id="189" name="未知的使用者43" initials="未" lastIdx="1" clrIdx="0"/>
  <p:cmAuthor id="190" name="未知的使用者9" initials="未" lastIdx="1" clrIdx="0"/>
  <p:cmAuthor id="191" name="未知用户62" initials="未" lastIdx="1" clrIdx="1"/>
  <p:cmAuthor id="192" name="yuanzh" initials="y" lastIdx="1" clrIdx="1"/>
  <p:cmAuthor id="193" name="不明使用者57" initials="不" lastIdx="1" clrIdx="0"/>
  <p:cmAuthor id="194" name="未知用户108" initials="未" lastIdx="1" clrIdx="0"/>
  <p:cmAuthor id="195" name="未知的使用者110" initials="未" lastIdx="1" clrIdx="0"/>
  <p:cmAuthor id="196" name="linyd" initials="l" lastIdx="3" clrIdx="1"/>
  <p:cmAuthor id="197" name="未知用户8" initials="未" lastIdx="1" clrIdx="0"/>
  <p:cmAuthor id="198" name="未知的使用者31" initials="未" lastIdx="1" clrIdx="0"/>
  <p:cmAuthor id="199" name="未知用户81" initials="未" lastIdx="1" clrIdx="0"/>
  <p:cmAuthor id="200" name="未知用户115" initials="未" lastIdx="1" clrIdx="0"/>
  <p:cmAuthor id="201" name="未知用户21" initials="未" lastIdx="1" clrIdx="0"/>
  <p:cmAuthor id="202" name="未知的使用者68" initials="未" lastIdx="1" clrIdx="0"/>
  <p:cmAuthor id="203" name="mm" initials="m" lastIdx="1" clrIdx="0"/>
  <p:cmAuthor id="204" name="未知用户15" initials="未" lastIdx="1" clrIdx="0"/>
  <p:cmAuthor id="205" name="朱晓瑜" initials="朱" lastIdx="54" clrIdx="0"/>
  <p:cmAuthor id="206" name="不明使用者20" initials="不" lastIdx="1" clrIdx="0"/>
  <p:cmAuthor id="207" name="李婧宜_YBferYVR" initials="李" lastIdx="0" clrIdx="0"/>
  <p:cmAuthor id="208" name="未知用户82" initials="未" lastIdx="1" clrIdx="0"/>
  <p:cmAuthor id="209" name="DaiZhengYuan" initials="D" lastIdx="3" clrIdx="7"/>
  <p:cmAuthor id="210" name="未知的使用者7" initials="未" lastIdx="2" clrIdx="0"/>
  <p:cmAuthor id="211" name="金宇峰_BfyebuM3" initials="金" lastIdx="0" clrIdx="0"/>
  <p:cmAuthor id="212" name="未知用户6" initials="未" lastIdx="8" clrIdx="0"/>
  <p:cmAuthor id="213" name="administrator" initials="a" lastIdx="3" clrIdx="23"/>
  <p:cmAuthor id="214" name="未知的使用者55" initials="未" lastIdx="1" clrIdx="0"/>
  <p:cmAuthor id="215" name="未知的使用者111" initials="未" lastIdx="1" clrIdx="0"/>
  <p:cmAuthor id="216" name="未知的使用者50" initials="未" lastIdx="1" clrIdx="0"/>
  <p:cmAuthor id="217" name="未知的使用者11" initials="未" lastIdx="1" clrIdx="0"/>
  <p:cmAuthor id="218" name="未知用户47" initials="未" lastIdx="6" clrIdx="0"/>
  <p:cmAuthor id="219" name="小延魔法师" initials="小" lastIdx="1126286" clrIdx="0"/>
  <p:cmAuthor id="220" name="未知用户106" initials="未" lastIdx="1" clrIdx="0"/>
  <p:cmAuthor id="221" name="da lin" initials="d" lastIdx="1" clrIdx="48"/>
  <p:cmAuthor id="222" name="未知用户116" initials="未" lastIdx="1" clrIdx="1"/>
  <p:cmAuthor id="223" name="子祥 韩" initials="子" lastIdx="1" clrIdx="54"/>
  <p:cmAuthor id="224" name="未知的使用者150" initials="未" lastIdx="1" clrIdx="0"/>
  <p:cmAuthor id="225" name="dell" initials="d" lastIdx="1" clrIdx="59"/>
  <p:cmAuthor id="226" name="未知的使用者69" initials="未" lastIdx="1" clrIdx="1"/>
  <p:cmAuthor id="227" name="gedawei@hq.cmcc" initials="g" lastIdx="4" clrIdx="350"/>
  <p:cmAuthor id="228" name="未知的使用者112" initials="未" lastIdx="1" clrIdx="1"/>
  <p:cmAuthor id="229" name="Zhong Zheng" initials="Z" lastIdx="2" clrIdx="352"/>
  <p:cmAuthor id="230" name="Kevin Hu" initials="K" lastIdx="1" clrIdx="0"/>
  <p:cmAuthor id="231" name="未知的使用者38" initials="未" lastIdx="1" clrIdx="0"/>
  <p:cmAuthor id="232" name="唐可欣" initials="唐" lastIdx="1" clrIdx="0"/>
  <p:cmAuthor id="233" name="未知的使用者8" initials="未" lastIdx="1" clrIdx="0"/>
  <p:cmAuthor id="234" name="不明使用者56" initials="不" lastIdx="1" clrIdx="0"/>
  <p:cmAuthor id="235" name="P00035_jeremy" initials="P" lastIdx="1" clrIdx="0"/>
  <p:cmAuthor id="236" name="Unknown User7" initials="U" lastIdx="1" clrIdx="0"/>
  <p:cmAuthor id="237" name="muzi wei" initials="m" lastIdx="1" clrIdx="0"/>
  <p:cmAuthor id="238" name="未知的使用者41" initials="未" lastIdx="1" clrIdx="0"/>
  <p:cmAuthor id="239" name="未知的使用者13" initials="未" lastIdx="1" clrIdx="0"/>
  <p:cmAuthor id="240" name="djj" initials="d" lastIdx="2" clrIdx="0"/>
  <p:cmAuthor id="241" name="未知用户117" initials="未" lastIdx="1" clrIdx="2"/>
  <p:cmAuthor id="242" name="ztolei@163.com" initials="z" lastIdx="1" clrIdx="50"/>
  <p:cmAuthor id="243" name="未知用户13" initials="未" lastIdx="1" clrIdx="0"/>
  <p:cmAuthor id="244" name="不明使用者21" initials="不" lastIdx="1" clrIdx="0"/>
  <p:cmAuthor id="245" name="YUMINGNJ" initials="Y" lastIdx="3" clrIdx="0"/>
  <p:cmAuthor id="246" name="未知的使用者52" initials="未" lastIdx="1" clrIdx="1"/>
  <p:cmAuthor id="247" name="未知用户109" initials="未" lastIdx="1" clrIdx="1"/>
  <p:cmAuthor id="248" name="Unknown User117" initials="U" lastIdx="10" clrIdx="0"/>
  <p:cmAuthor id="249" name="thomas" initials="t" lastIdx="1" clrIdx="49"/>
  <p:cmAuthor id="250" name="未知的使用者3" initials="未" lastIdx="7" clrIdx="1"/>
  <p:cmAuthor id="251" name="未知用户14" initials="未" lastIdx="1" clrIdx="0"/>
  <p:cmAuthor id="252" name="Unknown User65" initials="U" lastIdx="1" clrIdx="0"/>
  <p:cmAuthor id="253" name="未知用户98" initials="未" lastIdx="1" clrIdx="2"/>
  <p:cmAuthor id="254" name="未知用户83" initials="未" lastIdx="1" clrIdx="1"/>
  <p:cmAuthor id="255" name="未知用户61" initials="未" lastIdx="8" clrIdx="0"/>
  <p:cmAuthor id="256" name="張秀娟" initials="張" lastIdx="1" clrIdx="2"/>
  <p:cmAuthor id="257" name="Jason Wang" initials="J" lastIdx="1" clrIdx="0"/>
  <p:cmAuthor id="258" name="不明使用者18" initials="不" lastIdx="0" clrIdx="1"/>
  <p:cmAuthor id="259" name="未知用户28" initials="未" lastIdx="5" clrIdx="1"/>
  <p:cmAuthor id="260" name="未知的使用者72" initials="未" lastIdx="1" clrIdx="0"/>
  <p:cmAuthor id="261" name="未知的使用者48" initials="未" lastIdx="1" clrIdx="0"/>
  <p:cmAuthor id="262" name="未知的使用者104" initials="未" lastIdx="1" clrIdx="0"/>
  <p:cmAuthor id="263" name="未知用户60" initials="未" lastIdx="1" clrIdx="0"/>
  <p:cmAuthor id="264" name="未知的使用者39" initials="未" lastIdx="10" clrIdx="0"/>
  <p:cmAuthor id="265" name="Shawna Strickland" initials="S" lastIdx="2" clrIdx="0"/>
  <p:cmAuthor id="266" name="未知的使用者36" initials="未" lastIdx="3" clrIdx="1"/>
  <p:cmAuthor id="267" name="Daniel Wuu" initials="D" lastIdx="1" clrIdx="0"/>
  <p:cmAuthor id="268" name="未知用户56" initials="未" lastIdx="1" clrIdx="0"/>
  <p:cmAuthor id="269" name="未知的使用者14" initials="未" lastIdx="2" clrIdx="0"/>
  <p:cmAuthor id="270" name="仇怿俊" initials="仇" lastIdx="0" clrIdx="0"/>
  <p:cmAuthor id="271" name="mei shuo" initials="m" lastIdx="1" clrIdx="24"/>
  <p:cmAuthor id="272" name="dengwanting" initials="d" lastIdx="1" clrIdx="50"/>
  <p:cmAuthor id="273" name="Ashley Eberenz" initials="A" lastIdx="7" clrIdx="1"/>
  <p:cmAuthor id="274" name="mouse zz" initials="m" lastIdx="1" clrIdx="54"/>
  <p:cmAuthor id="275" name="不明使用者19" initials="不" lastIdx="1" clrIdx="0"/>
  <p:cmAuthor id="276" name="qiantong" initials="q" lastIdx="3" clrIdx="1"/>
  <p:cmAuthor id="277" name="未知的使用者74" initials="未" lastIdx="1" clrIdx="0"/>
  <p:cmAuthor id="278" name="未知的使用者23" initials="未" lastIdx="1" clrIdx="0"/>
  <p:cmAuthor id="279" name="未知的使用者1" initials="未" lastIdx="8" clrIdx="0"/>
  <p:cmAuthor id="280" name="116304" initials="1" lastIdx="1" clrIdx="1"/>
  <p:cmAuthor id="281" name="未知用户31" initials="未" lastIdx="1" clrIdx="1"/>
  <p:cmAuthor id="282" name="R affer" initials="R" lastIdx="1" clrIdx="0"/>
  <p:cmAuthor id="283" name="qihua-DCMS" initials="q" lastIdx="0" clrIdx="0"/>
  <p:cmAuthor id="284" name="未知用户55" initials="未" lastIdx="1" clrIdx="0"/>
  <p:cmAuthor id="285" name="未知的使用者95" initials="未" lastIdx="1" clrIdx="0"/>
  <p:cmAuthor id="286" name="未知的使用者32" initials="未" lastIdx="1" clrIdx="0"/>
  <p:cmAuthor id="287" name="未知的使用者49" initials="未" lastIdx="1" clrIdx="0"/>
  <p:cmAuthor id="288" name="Unknown User26" initials="U" lastIdx="1" clrIdx="1"/>
  <p:cmAuthor id="289" name="yuexuejun" initials="y" lastIdx="3" clrIdx="0"/>
  <p:cmAuthor id="290" name="未知的使用者71" initials="未" lastIdx="1" clrIdx="1"/>
  <p:cmAuthor id="291" name="未知的使用者105" initials="未" lastIdx="1" clrIdx="0"/>
  <p:cmAuthor id="292" name="Unknown User70" initials="U" lastIdx="1" clrIdx="0"/>
  <p:cmAuthor id="293" name="clinchen" initials="c" lastIdx="0" clrIdx="1"/>
  <p:cmAuthor id="294" name="未知用户23" initials="未" lastIdx="1" clrIdx="0"/>
  <p:cmAuthor id="295" name="hanjuncompany" initials="h" lastIdx="1" clrIdx="0"/>
  <p:cmAuthor id="296" name="kathy chen" initials="k" lastIdx="3" clrIdx="0"/>
  <p:cmAuthor id="297" name="黄晓平" initials="黄" lastIdx="0" clrIdx="0"/>
  <p:cmAuthor id="298" name="未知的使用者63" initials="未" lastIdx="1" clrIdx="0"/>
  <p:cmAuthor id="299" name="刘 毅松" initials="刘" lastIdx="4" clrIdx="47"/>
  <p:cmAuthor id="300" name="未知的使用者64" initials="未" lastIdx="3" clrIdx="1"/>
  <p:cmAuthor id="301" name="张静_Anua7Nne" initials="张" lastIdx="0" clrIdx="0"/>
  <p:cmAuthor id="302" name="未知的使用者47" initials="未" lastIdx="1" clrIdx="0"/>
  <p:cmAuthor id="303" name="未知的使用者60" initials="未" lastIdx="8" clrIdx="0"/>
  <p:cmAuthor id="304" name="未知的使用者59" initials="未" lastIdx="1" clrIdx="0"/>
  <p:cmAuthor id="305" name="未知的使用者54" initials="未" lastIdx="1" clrIdx="0"/>
  <p:cmAuthor id="306" name="未知的使用者66" initials="未" lastIdx="8" clrIdx="0"/>
  <p:cmAuthor id="307" name="未知的使用者65" initials="未" lastIdx="1" clrIdx="0"/>
  <p:cmAuthor id="308" name="未知的使用者106" initials="未" lastIdx="3" clrIdx="1"/>
  <p:cmAuthor id="309" name="未知的使用者107" initials="未" lastIdx="1" clrIdx="1"/>
  <p:cmAuthor id="310" name="未知的使用者108" initials="未" lastIdx="1" clrIdx="0"/>
  <p:cmAuthor id="311" name="未知的使用者86" initials="未" lastIdx="1" clrIdx="0"/>
  <p:cmAuthor id="312" name="未知的使用者116" initials="未" lastIdx="1" clrIdx="1"/>
  <p:cmAuthor id="313" name="未知的使用者44" initials="未" lastIdx="1" clrIdx="0"/>
  <p:cmAuthor id="314" name="未知的使用者37" initials="未" lastIdx="1" clrIdx="0"/>
  <p:cmAuthor id="315" name="未知的使用者126" initials="未" lastIdx="1" clrIdx="0"/>
  <p:cmAuthor id="316" name="未知的使用者127" initials="未" lastIdx="3" clrIdx="1"/>
  <p:cmAuthor id="317" name="未知的使用者128" initials="未" lastIdx="1" clrIdx="1"/>
  <p:cmAuthor id="318" name="未知的使用者124" initials="未" lastIdx="1" clrIdx="0"/>
  <p:cmAuthor id="319" name="未知的使用者125" initials="未" lastIdx="1" clrIdx="0"/>
  <p:cmAuthor id="320" name="Sara Chen" initials="S" lastIdx="1" clrIdx="0"/>
  <p:cmAuthor id="321" name="huang gerrard" initials="h" lastIdx="1" clrIdx="0"/>
  <p:cmAuthor id="322" name="未知用户170" initials="未" lastIdx="1" clrIdx="0"/>
  <p:cmAuthor id="323" name="未知用户171" initials="未" lastIdx="5" clrIdx="1"/>
  <p:cmAuthor id="324" name="未知用户172" initials="未" lastIdx="1" clrIdx="1"/>
  <p:cmAuthor id="325" name="未知用户173" initials="未" lastIdx="1" clrIdx="0"/>
  <p:cmAuthor id="326" name="未知用户149" initials="未" lastIdx="1" clrIdx="0"/>
  <p:cmAuthor id="327" name="未知用户150" initials="未" lastIdx="1" clrIdx="0"/>
  <p:cmAuthor id="328" name="未知用户151" initials="未" lastIdx="2" clrIdx="0"/>
  <p:cmAuthor id="329" name="未知用户152" initials="未" lastIdx="8" clrIdx="0"/>
  <p:cmAuthor id="330" name="未知用户153" initials="未" lastIdx="8" clrIdx="0"/>
  <p:cmAuthor id="331" name="未知用户154" initials="未" lastIdx="1" clrIdx="0"/>
  <p:cmAuthor id="332" name="未知用户155" initials="未" lastIdx="1" clrIdx="0"/>
  <p:cmAuthor id="333" name="未知用户41" initials="未" lastIdx="8" clrIdx="0"/>
  <p:cmAuthor id="334" name="未知用户44" initials="未" lastIdx="1" clrIdx="0"/>
  <p:cmAuthor id="335" name="未知用户45" initials="未" lastIdx="1" clrIdx="0"/>
  <p:cmAuthor id="336" name="未知用户156" initials="未" lastIdx="10" clrIdx="0"/>
  <p:cmAuthor id="337" name="未知用户64" initials="未" lastIdx="1" clrIdx="0"/>
  <p:cmAuthor id="338" name="未知用户65" initials="未" lastIdx="1" clrIdx="0"/>
  <p:cmAuthor id="339" name="未知用户68" initials="未" lastIdx="1" clrIdx="0"/>
  <p:cmAuthor id="340" name="未知用户69" initials="未" lastIdx="2" clrIdx="0"/>
  <p:cmAuthor id="341" name="未知用户70" initials="未" lastIdx="1" clrIdx="1"/>
  <p:cmAuthor id="342" name="未知用户71" initials="未" lastIdx="1" clrIdx="0"/>
  <p:cmAuthor id="343" name="未知用户72" initials="未" lastIdx="1" clrIdx="0"/>
  <p:cmAuthor id="344" name="未知用户73" initials="未" lastIdx="2" clrIdx="0"/>
  <p:cmAuthor id="345" name="未知用户49" initials="未" lastIdx="1" clrIdx="0"/>
  <p:cmAuthor id="346" name="未知用户50" initials="未" lastIdx="1" clrIdx="0"/>
  <p:cmAuthor id="347" name="未知用户52" initials="未" lastIdx="1" clrIdx="0"/>
  <p:cmAuthor id="348" name="MA15" initials="M" lastIdx="1" clrIdx="0"/>
  <p:cmAuthor id="349" name="未知用户53" initials="未" lastIdx="10" clrIdx="0"/>
  <p:cmAuthor id="350" name="未知用户96" initials="未" lastIdx="1" clrIdx="0"/>
  <p:cmAuthor id="351" name="jialuo" initials="j" lastIdx="0" clrIdx="0"/>
  <p:cmAuthor id="352" name="未知用户48" initials="未" lastIdx="1" clrIdx="0"/>
  <p:cmAuthor id="353" name="未知用户97" initials="未" lastIdx="2" clrIdx="0"/>
  <p:cmAuthor id="354" name="未知用户40" initials="未" lastIdx="5" clrIdx="1"/>
  <p:cmAuthor id="355" name="未知用户43" initials="未" lastIdx="1" clrIdx="0"/>
  <p:cmAuthor id="356" name="未知用户100" initials="未" lastIdx="1" clrIdx="0"/>
  <p:cmAuthor id="357" name="未知用户101" initials="未" lastIdx="1" clrIdx="0"/>
  <p:cmAuthor id="358" name="韩雨" initials="韩" lastIdx="0" clrIdx="0"/>
  <p:cmAuthor id="359" name="未知用户26" initials="未" lastIdx="1" clrIdx="0"/>
  <p:cmAuthor id="360" name="未知用户29" initials="未" lastIdx="1" clrIdx="0"/>
  <p:cmAuthor id="361" name="未知用户32" initials="未" lastIdx="1" clrIdx="0"/>
  <p:cmAuthor id="362" name="未知用户33" initials="未" lastIdx="1" clrIdx="0"/>
  <p:cmAuthor id="363" name="未知用户42" initials="未" lastIdx="1" clrIdx="0"/>
  <p:cmAuthor id="364" name="未知的使用者109" initials="未" lastIdx="5" clrIdx="1"/>
  <p:cmAuthor id="365" name="未知的使用者122" initials="未" lastIdx="1" clrIdx="0"/>
  <p:cmAuthor id="366" name="未知的使用者123" initials="未" lastIdx="8"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F6FC6"/>
    <a:srgbClr val="0070C0"/>
    <a:srgbClr val="FEE399"/>
    <a:srgbClr val="004C92"/>
    <a:srgbClr val="3E8CC4"/>
    <a:srgbClr val="7BBDE3"/>
    <a:srgbClr val="CDE9F0"/>
    <a:srgbClr val="4BAC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3782"/>
    <p:restoredTop sz="83063"/>
  </p:normalViewPr>
  <p:slideViewPr>
    <p:cSldViewPr showGuides="1">
      <p:cViewPr varScale="1">
        <p:scale>
          <a:sx n="82" d="100"/>
          <a:sy n="82" d="100"/>
        </p:scale>
        <p:origin x="576" y="62"/>
      </p:cViewPr>
      <p:guideLst>
        <p:guide orient="horz" pos="1838"/>
        <p:guide pos="3840"/>
      </p:guideLst>
    </p:cSldViewPr>
  </p:slideViewPr>
  <p:outlineViewPr>
    <p:cViewPr>
      <p:scale>
        <a:sx n="33" d="100"/>
        <a:sy n="33" d="100"/>
      </p:scale>
      <p:origin x="0" y="0"/>
    </p:cViewPr>
  </p:outlineViewPr>
  <p:notesTextViewPr>
    <p:cViewPr>
      <p:scale>
        <a:sx n="1" d="1"/>
        <a:sy n="1" d="1"/>
      </p:scale>
      <p:origin x="0" y="0"/>
    </p:cViewPr>
  </p:notesTextViewPr>
  <p:sorterViewPr showFormatting="0">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4" Type="http://schemas.openxmlformats.org/officeDocument/2006/relationships/commentAuthors" Target="commentAuthors.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handoutMaster" Target="handoutMasters/handoutMaster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77EE136-A574-4530-AA36-31E8CA852404}"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D241930-EED9-4795-A08B-A9F61B206D92}"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423863" y="1243013"/>
            <a:ext cx="5959475" cy="3352800"/>
          </a:xfrm>
          <a:prstGeom prst="rect">
            <a:avLst/>
          </a:prstGeom>
          <a:noFill/>
          <a:ln w="12700">
            <a:solidFill>
              <a:prstClr val="black"/>
            </a:solidFill>
          </a:ln>
        </p:spPr>
        <p:txBody>
          <a:bodyPr vert="horz" lIns="92264" tIns="46132" rIns="92264" bIns="46132" rtlCol="0" anchor="ct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1038" y="4783138"/>
            <a:ext cx="5445125" cy="3913188"/>
          </a:xfrm>
          <a:prstGeom prst="rect">
            <a:avLst/>
          </a:prstGeom>
        </p:spPr>
        <p:txBody>
          <a:bodyPr vert="horz" lIns="92264" tIns="46132" rIns="92264" bIns="46132" rtlCol="0"/>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3765" algn="l" defTabSz="913765" rtl="0" eaLnBrk="1" latinLnBrk="0" hangingPunct="1">
      <a:defRPr sz="1200" kern="1200">
        <a:solidFill>
          <a:schemeClr val="tx1"/>
        </a:solidFill>
        <a:latin typeface="+mn-lt"/>
        <a:ea typeface="+mn-ea"/>
        <a:cs typeface="+mn-cs"/>
      </a:defRPr>
    </a:lvl3pPr>
    <a:lvl4pPr marL="1370965" algn="l" defTabSz="913765" rtl="0" eaLnBrk="1" latinLnBrk="0" hangingPunct="1">
      <a:defRPr sz="1200" kern="1200">
        <a:solidFill>
          <a:schemeClr val="tx1"/>
        </a:solidFill>
        <a:latin typeface="+mn-lt"/>
        <a:ea typeface="+mn-ea"/>
        <a:cs typeface="+mn-cs"/>
      </a:defRPr>
    </a:lvl4pPr>
    <a:lvl5pPr marL="1828165" algn="l" defTabSz="913765" rtl="0" eaLnBrk="1" latinLnBrk="0" hangingPunct="1">
      <a:defRPr sz="1200" kern="1200">
        <a:solidFill>
          <a:schemeClr val="tx1"/>
        </a:solidFill>
        <a:latin typeface="+mn-lt"/>
        <a:ea typeface="+mn-ea"/>
        <a:cs typeface="+mn-cs"/>
      </a:defRPr>
    </a:lvl5pPr>
    <a:lvl6pPr marL="2285365" algn="l" defTabSz="913765" rtl="0" eaLnBrk="1" latinLnBrk="0" hangingPunct="1">
      <a:defRPr sz="1200" kern="1200">
        <a:solidFill>
          <a:schemeClr val="tx1"/>
        </a:solidFill>
        <a:latin typeface="+mn-lt"/>
        <a:ea typeface="+mn-ea"/>
        <a:cs typeface="+mn-cs"/>
      </a:defRPr>
    </a:lvl6pPr>
    <a:lvl7pPr marL="2741930" algn="l" defTabSz="913765" rtl="0" eaLnBrk="1" latinLnBrk="0" hangingPunct="1">
      <a:defRPr sz="1200" kern="1200">
        <a:solidFill>
          <a:schemeClr val="tx1"/>
        </a:solidFill>
        <a:latin typeface="+mn-lt"/>
        <a:ea typeface="+mn-ea"/>
        <a:cs typeface="+mn-cs"/>
      </a:defRPr>
    </a:lvl7pPr>
    <a:lvl8pPr marL="3199130" algn="l" defTabSz="913765" rtl="0" eaLnBrk="1" latinLnBrk="0" hangingPunct="1">
      <a:defRPr sz="1200" kern="1200">
        <a:solidFill>
          <a:schemeClr val="tx1"/>
        </a:solidFill>
        <a:latin typeface="+mn-lt"/>
        <a:ea typeface="+mn-ea"/>
        <a:cs typeface="+mn-cs"/>
      </a:defRPr>
    </a:lvl8pPr>
    <a:lvl9pPr marL="3656330"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3075"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3076"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3077" name="组合 3"/>
          <p:cNvGrpSpPr/>
          <p:nvPr userDrawn="1"/>
        </p:nvGrpSpPr>
        <p:grpSpPr>
          <a:xfrm>
            <a:off x="47308" y="47625"/>
            <a:ext cx="3033712" cy="1003300"/>
            <a:chOff x="322377" y="128913"/>
            <a:chExt cx="3227035" cy="1067978"/>
          </a:xfrm>
        </p:grpSpPr>
        <p:pic>
          <p:nvPicPr>
            <p:cNvPr id="3078"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3079"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145415"/>
            <a:ext cx="1493837" cy="869950"/>
          </a:xfrm>
          <a:prstGeom prst="rect">
            <a:avLst/>
          </a:prstGeom>
          <a:noFill/>
          <a:ln w="9525">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12291"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12293"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4"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5"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1331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331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14339"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4340"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14342"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05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4099"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5123"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6147"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6149"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0"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1"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7171"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7172"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819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819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8198"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9219"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9220"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9221" name="组合 3"/>
          <p:cNvGrpSpPr/>
          <p:nvPr userDrawn="1"/>
        </p:nvGrpSpPr>
        <p:grpSpPr>
          <a:xfrm>
            <a:off x="-25082" y="-68580"/>
            <a:ext cx="3033712" cy="1003300"/>
            <a:chOff x="322377" y="128913"/>
            <a:chExt cx="3227035" cy="1067978"/>
          </a:xfrm>
        </p:grpSpPr>
        <p:pic>
          <p:nvPicPr>
            <p:cNvPr id="9222"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9223"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45085"/>
            <a:ext cx="1493837" cy="869950"/>
          </a:xfrm>
          <a:prstGeom prst="rect">
            <a:avLst/>
          </a:prstGeom>
          <a:noFill/>
          <a:ln w="9525">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10243"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11267"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7" Type="http://schemas.openxmlformats.org/officeDocument/2006/relationships/image" Target="../media/image4.jpeg"/><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Rectangle 7"/>
          <p:cNvSpPr/>
          <p:nvPr/>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2" name="Picture 6"/>
          <p:cNvPicPr>
            <a:picLocks noChangeAspect="1"/>
          </p:cNvPicPr>
          <p:nvPr userDrawn="1"/>
        </p:nvPicPr>
        <p:blipFill>
          <a:blip r:embed="rId7"/>
          <a:stretch>
            <a:fillRect/>
          </a:stretch>
        </p:blipFill>
        <p:spPr>
          <a:xfrm>
            <a:off x="10789285" y="50165"/>
            <a:ext cx="1214755" cy="70739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5.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5.xml"/><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image" Target="../media/image1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767715" y="2924810"/>
            <a:ext cx="11156315" cy="862965"/>
          </a:xfrm>
          <a:prstGeom prst="rect">
            <a:avLst/>
          </a:prstGeom>
          <a:ln>
            <a:miter lim="800000"/>
          </a:ln>
        </p:spPr>
        <p:txBody>
          <a:bodyPr vert="horz" wrap="square" lIns="91440" tIns="45720" rIns="91440" bIns="45720" numCol="1" anchor="t" anchorCtr="0" compatLnSpc="1"/>
          <a:lstStyle/>
          <a:p>
            <a:pPr algn="ctr" eaLnBrk="1" hangingPunct="1">
              <a:defRPr/>
            </a:pPr>
            <a:r>
              <a:rPr lang="en-US" altLang="zh-CN" sz="3600" b="0" noProof="0" dirty="0">
                <a:ln>
                  <a:noFill/>
                </a:ln>
                <a:effectLst/>
                <a:uLnTx/>
                <a:uFillTx/>
                <a:latin typeface="+mn-lt"/>
                <a:sym typeface="+mn-ea"/>
              </a:rPr>
              <a:t>Disc on how to introduce NR band n104 PC2</a:t>
            </a:r>
            <a:endParaRPr lang="en-US" altLang="zh-CN" sz="3600" b="0" noProof="0" dirty="0">
              <a:ln>
                <a:noFill/>
              </a:ln>
              <a:effectLst/>
              <a:uLnTx/>
              <a:uFillTx/>
              <a:latin typeface="+mn-lt"/>
              <a:sym typeface="+mn-ea"/>
            </a:endParaRPr>
          </a:p>
        </p:txBody>
      </p:sp>
      <p:sp>
        <p:nvSpPr>
          <p:cNvPr id="5123" name="Rectangle 30"/>
          <p:cNvSpPr txBox="1">
            <a:spLocks noChangeArrowheads="1"/>
          </p:cNvSpPr>
          <p:nvPr/>
        </p:nvSpPr>
        <p:spPr bwMode="auto">
          <a:xfrm>
            <a:off x="2136701" y="5007203"/>
            <a:ext cx="7442200" cy="919162"/>
          </a:xfrm>
          <a:prstGeom prst="rect">
            <a:avLst/>
          </a:prstGeom>
          <a:noFill/>
          <a:ln w="9525">
            <a:noFill/>
            <a:miter lim="800000"/>
          </a:ln>
        </p:spPr>
        <p:txBody>
          <a:bodyPr/>
          <a:lstStyle/>
          <a:p>
            <a:pPr marL="342900" indent="-342900" algn="ctr">
              <a:spcBef>
                <a:spcPct val="20000"/>
              </a:spcBef>
            </a:pPr>
            <a:r>
              <a:rPr lang="en-US" sz="2400" b="1" dirty="0">
                <a:solidFill>
                  <a:srgbClr val="0070C0"/>
                </a:solidFill>
                <a:latin typeface="微软雅黑" panose="020B0503020204020204" pitchFamily="34" charset="-122"/>
                <a:ea typeface="微软雅黑" panose="020B0503020204020204" pitchFamily="34" charset="-122"/>
                <a:sym typeface="+mn-ea"/>
              </a:rPr>
              <a:t>CMCC</a:t>
            </a:r>
            <a:endParaRPr lang="en-US" sz="2400" b="1" dirty="0">
              <a:solidFill>
                <a:srgbClr val="0070C0"/>
              </a:solidFill>
              <a:latin typeface="微软雅黑" panose="020B0503020204020204" pitchFamily="34" charset="-122"/>
              <a:ea typeface="微软雅黑" panose="020B0503020204020204" pitchFamily="34" charset="-122"/>
            </a:endParaRPr>
          </a:p>
        </p:txBody>
      </p:sp>
      <p:sp>
        <p:nvSpPr>
          <p:cNvPr id="3" name="Subtitle 4"/>
          <p:cNvSpPr txBox="1"/>
          <p:nvPr/>
        </p:nvSpPr>
        <p:spPr bwMode="auto">
          <a:xfrm>
            <a:off x="195580" y="878205"/>
            <a:ext cx="11849100" cy="1109980"/>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GB" altLang="zh-CN" sz="2400" b="1" i="0" u="none" strike="noStrike" kern="1200" cap="none" spc="0" normalizeH="0" baseline="0" noProof="0" dirty="0">
                <a:ln>
                  <a:noFill/>
                </a:ln>
                <a:solidFill>
                  <a:schemeClr val="tx1"/>
                </a:solidFill>
                <a:effectLst/>
                <a:uLnTx/>
                <a:uFillTx/>
                <a:latin typeface="+mn-lt"/>
                <a:ea typeface="+mn-ea"/>
                <a:cs typeface="+mn-cs"/>
              </a:rPr>
              <a:t>3GPP TSG-RAN5 Meeting #</a:t>
            </a:r>
            <a:r>
              <a:rPr kumimoji="0" lang="en-US" altLang="en-GB" sz="2400" b="1" i="0" u="none" strike="noStrike" kern="1200" cap="none" spc="0" normalizeH="0" baseline="0" noProof="0" dirty="0">
                <a:ln>
                  <a:noFill/>
                </a:ln>
                <a:solidFill>
                  <a:schemeClr val="tx1"/>
                </a:solidFill>
                <a:effectLst/>
                <a:uLnTx/>
                <a:uFillTx/>
                <a:latin typeface="+mn-lt"/>
                <a:ea typeface="+mn-ea"/>
                <a:cs typeface="+mn-cs"/>
              </a:rPr>
              <a:t>107</a:t>
            </a:r>
            <a:r>
              <a:rPr kumimoji="0" lang="en-US" sz="2400" b="0" i="0" u="none" strike="noStrike" kern="0" cap="none" spc="0" normalizeH="0" baseline="0" noProof="0" dirty="0">
                <a:ln>
                  <a:noFill/>
                </a:ln>
                <a:solidFill>
                  <a:schemeClr val="tx1"/>
                </a:solidFill>
                <a:effectLst/>
                <a:uLnTx/>
                <a:uFillTx/>
                <a:latin typeface="+mn-lt"/>
                <a:ea typeface="+mn-ea"/>
                <a:cs typeface="+mn-cs"/>
              </a:rPr>
              <a:t> 						      </a:t>
            </a:r>
            <a:endParaRPr kumimoji="0" lang="en-US" altLang="zh-CN" sz="2400" b="1" i="0" u="none" strike="noStrike" kern="1200" cap="none" spc="0" normalizeH="0" baseline="0" noProof="0" dirty="0">
              <a:ln>
                <a:noFill/>
              </a:ln>
              <a:effectLst/>
              <a:uLnTx/>
              <a:uFillTx/>
              <a:latin typeface="+mn-lt"/>
              <a:ea typeface="+mn-ea"/>
              <a:cs typeface="+mn-cs"/>
            </a:endParaRPr>
          </a:p>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US" sz="2400" b="1" i="0" u="none" strike="noStrike" kern="1200" cap="none" spc="0" normalizeH="0" baseline="0" noProof="0" dirty="0">
                <a:ln>
                  <a:noFill/>
                </a:ln>
                <a:solidFill>
                  <a:schemeClr val="tx1"/>
                </a:solidFill>
                <a:effectLst/>
                <a:uLnTx/>
                <a:uFillTx/>
                <a:latin typeface="+mn-lt"/>
                <a:ea typeface="+mn-ea"/>
                <a:cs typeface="+mn-cs"/>
              </a:rPr>
              <a:t>Malta, MT, 19th May 2025 - 23rd May 2025</a:t>
            </a:r>
            <a:r>
              <a:rPr lang="en-US" sz="2400" kern="0" noProof="0" dirty="0">
                <a:ln>
                  <a:noFill/>
                </a:ln>
                <a:effectLst/>
                <a:uLnTx/>
                <a:uFillTx/>
                <a:sym typeface="+mn-ea"/>
              </a:rPr>
              <a:t>                                                                       </a:t>
            </a:r>
            <a:r>
              <a:rPr lang="en-US" altLang="zh-CN" sz="2400" b="1" noProof="0" dirty="0">
                <a:ln>
                  <a:noFill/>
                </a:ln>
                <a:effectLst/>
                <a:uLnTx/>
                <a:uFillTx/>
                <a:sym typeface="+mn-ea"/>
              </a:rPr>
              <a:t>R5-252083</a:t>
            </a:r>
            <a:endParaRPr lang="en-US" altLang="zh-CN" sz="2400" b="1" noProof="0" dirty="0">
              <a:ln>
                <a:noFill/>
              </a:ln>
              <a:effectLst/>
              <a:uLnTx/>
              <a:uFillTx/>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66675" y="95250"/>
            <a:ext cx="10787380" cy="645160"/>
          </a:xfrm>
          <a:prstGeom prst="rect">
            <a:avLst/>
          </a:prstGeom>
          <a:noFill/>
        </p:spPr>
        <p:txBody>
          <a:bodyPr wrap="square" rtlCol="0">
            <a:sp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pPr eaLnBrk="1" hangingPunct="1"/>
            <a:r>
              <a:rPr lang="en-US" altLang="zh-CN" sz="2400" noProof="0" dirty="0">
                <a:ln>
                  <a:noFill/>
                </a:ln>
                <a:effectLst/>
                <a:highlight>
                  <a:srgbClr val="000000">
                    <a:alpha val="0"/>
                  </a:srgbClr>
                </a:highlight>
                <a:uLnTx/>
                <a:uFillTx/>
                <a:latin typeface="+mn-lt"/>
                <a:sym typeface="+mn-ea"/>
              </a:rPr>
              <a:t>Band n104 PC2 was introduced under NR_6GHz WI in RAN4 </a:t>
            </a:r>
            <a:endParaRPr lang="en-US" altLang="zh-CN" sz="2400" dirty="0">
              <a:solidFill>
                <a:srgbClr val="0B85CF"/>
              </a:solidFill>
              <a:latin typeface="Arial" panose="020B0604020202020204" pitchFamily="34" charset="0"/>
              <a:cs typeface="Arial" panose="020B0604020202020204" pitchFamily="34" charset="0"/>
            </a:endParaRPr>
          </a:p>
        </p:txBody>
      </p:sp>
      <p:sp>
        <p:nvSpPr>
          <p:cNvPr id="7" name="Rectangle 5"/>
          <p:cNvSpPr/>
          <p:nvPr/>
        </p:nvSpPr>
        <p:spPr>
          <a:xfrm>
            <a:off x="134620" y="875030"/>
            <a:ext cx="11929745" cy="58356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4" name="文本框 3"/>
          <p:cNvSpPr txBox="1"/>
          <p:nvPr/>
        </p:nvSpPr>
        <p:spPr>
          <a:xfrm>
            <a:off x="128905" y="854075"/>
            <a:ext cx="11934825" cy="5831205"/>
          </a:xfrm>
          <a:prstGeom prst="rect">
            <a:avLst/>
          </a:prstGeom>
          <a:noFill/>
          <a:ln w="12700" cmpd="sng">
            <a:noFill/>
            <a:prstDash val="solid"/>
            <a:miter lim="800000"/>
          </a:ln>
        </p:spPr>
        <p:txBody>
          <a:bodyPr wrap="square">
            <a:noAutofit/>
          </a:bodyPr>
          <a:p>
            <a:pPr marR="0" defTabSz="914400" eaLnBrk="1" hangingPunct="1">
              <a:lnSpc>
                <a:spcPts val="2900"/>
              </a:lnSpc>
              <a:spcBef>
                <a:spcPts val="200"/>
              </a:spcBef>
              <a:spcAft>
                <a:spcPts val="200"/>
              </a:spcAft>
              <a:buClrTx/>
              <a:buSzTx/>
              <a:buFontTx/>
              <a:buNone/>
              <a:defRPr/>
            </a:pPr>
            <a:r>
              <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rPr>
              <a:t>Observation 1:  </a:t>
            </a:r>
            <a:r>
              <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rPr>
              <a:t> RAN4 has defined requirements for band n104 PC3 and PC2 under 6GHz NR licensed bands WI (WIC NR_6GHz).</a:t>
            </a:r>
            <a:endPar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algn="l" defTabSz="914400" eaLnBrk="1" hangingPunct="1">
              <a:lnSpc>
                <a:spcPts val="2900"/>
              </a:lnSpc>
              <a:spcBef>
                <a:spcPts val="200"/>
              </a:spcBef>
              <a:spcAft>
                <a:spcPts val="200"/>
              </a:spcAft>
              <a:buClrTx/>
              <a:buSzTx/>
              <a:buFont typeface="Arial" panose="020B0604020202020204" pitchFamily="34" charset="0"/>
              <a:buChar char="•"/>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algn="l" defTabSz="914400" eaLnBrk="1" hangingPunct="1">
              <a:lnSpc>
                <a:spcPts val="2900"/>
              </a:lnSpc>
              <a:spcBef>
                <a:spcPts val="200"/>
              </a:spcBef>
              <a:spcAft>
                <a:spcPts val="200"/>
              </a:spcAft>
              <a:buClrTx/>
              <a:buSzTx/>
              <a:buFont typeface="Arial" panose="020B0604020202020204" pitchFamily="34" charset="0"/>
              <a:defRPr/>
            </a:pPr>
            <a:endPar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pic>
        <p:nvPicPr>
          <p:cNvPr id="8" name="图片 7"/>
          <p:cNvPicPr>
            <a:picLocks noChangeAspect="1"/>
          </p:cNvPicPr>
          <p:nvPr/>
        </p:nvPicPr>
        <p:blipFill>
          <a:blip r:embed="rId1"/>
          <a:stretch>
            <a:fillRect/>
          </a:stretch>
        </p:blipFill>
        <p:spPr>
          <a:xfrm>
            <a:off x="6763385" y="1727835"/>
            <a:ext cx="4596765" cy="2325370"/>
          </a:xfrm>
          <a:prstGeom prst="rect">
            <a:avLst/>
          </a:prstGeom>
        </p:spPr>
      </p:pic>
      <p:pic>
        <p:nvPicPr>
          <p:cNvPr id="11" name="图片 10"/>
          <p:cNvPicPr>
            <a:picLocks noChangeAspect="1"/>
          </p:cNvPicPr>
          <p:nvPr/>
        </p:nvPicPr>
        <p:blipFill>
          <a:blip r:embed="rId2"/>
          <a:stretch>
            <a:fillRect/>
          </a:stretch>
        </p:blipFill>
        <p:spPr>
          <a:xfrm>
            <a:off x="6763385" y="4053205"/>
            <a:ext cx="4615815" cy="2402205"/>
          </a:xfrm>
          <a:prstGeom prst="rect">
            <a:avLst/>
          </a:prstGeom>
        </p:spPr>
      </p:pic>
      <p:sp>
        <p:nvSpPr>
          <p:cNvPr id="2" name="文本框 1"/>
          <p:cNvSpPr txBox="1"/>
          <p:nvPr/>
        </p:nvSpPr>
        <p:spPr>
          <a:xfrm rot="300000">
            <a:off x="9792335" y="1430020"/>
            <a:ext cx="2051050" cy="321310"/>
          </a:xfrm>
          <a:prstGeom prst="rect">
            <a:avLst/>
          </a:prstGeom>
          <a:noFill/>
          <a:ln w="38100">
            <a:solidFill>
              <a:srgbClr val="C00000"/>
            </a:solidFill>
          </a:ln>
        </p:spPr>
        <p:txBody>
          <a:bodyPr wrap="square" rtlCol="0">
            <a:noAutofit/>
          </a:bodyPr>
          <a:p>
            <a:pPr algn="ctr"/>
            <a:r>
              <a:rPr lang="en-US" altLang="zh-CN" sz="1600" b="1">
                <a:solidFill>
                  <a:srgbClr val="C00000"/>
                </a:solidFill>
                <a:highlight>
                  <a:srgbClr val="000000">
                    <a:alpha val="0"/>
                  </a:srgbClr>
                </a:highlight>
              </a:rPr>
              <a:t>R4-2211224</a:t>
            </a:r>
            <a:endParaRPr lang="en-US" altLang="zh-CN" sz="1600" b="1">
              <a:solidFill>
                <a:srgbClr val="C00000"/>
              </a:solidFill>
              <a:highlight>
                <a:srgbClr val="000000">
                  <a:alpha val="0"/>
                </a:srgbClr>
              </a:highlight>
            </a:endParaRPr>
          </a:p>
        </p:txBody>
      </p:sp>
      <p:sp>
        <p:nvSpPr>
          <p:cNvPr id="9" name="文本框 8"/>
          <p:cNvSpPr txBox="1"/>
          <p:nvPr/>
        </p:nvSpPr>
        <p:spPr>
          <a:xfrm rot="300000">
            <a:off x="4453890" y="1499870"/>
            <a:ext cx="2012950" cy="356870"/>
          </a:xfrm>
          <a:prstGeom prst="rect">
            <a:avLst/>
          </a:prstGeom>
          <a:noFill/>
          <a:ln w="38100">
            <a:solidFill>
              <a:srgbClr val="C00000"/>
            </a:solidFill>
          </a:ln>
        </p:spPr>
        <p:txBody>
          <a:bodyPr wrap="square" rtlCol="0">
            <a:noAutofit/>
          </a:bodyPr>
          <a:p>
            <a:pPr algn="ctr"/>
            <a:r>
              <a:rPr lang="en-US" altLang="zh-CN" sz="1600" b="1">
                <a:solidFill>
                  <a:srgbClr val="C00000"/>
                </a:solidFill>
                <a:highlight>
                  <a:srgbClr val="000000">
                    <a:alpha val="0"/>
                  </a:srgbClr>
                </a:highlight>
                <a:sym typeface="+mn-ea"/>
              </a:rPr>
              <a:t>RP-221504</a:t>
            </a:r>
            <a:endParaRPr lang="en-US" altLang="zh-CN" sz="1600" b="1">
              <a:solidFill>
                <a:srgbClr val="C00000"/>
              </a:solidFill>
              <a:highlight>
                <a:srgbClr val="000000">
                  <a:alpha val="0"/>
                </a:srgbClr>
              </a:highlight>
              <a:sym typeface="+mn-ea"/>
            </a:endParaRPr>
          </a:p>
        </p:txBody>
      </p:sp>
      <p:pic>
        <p:nvPicPr>
          <p:cNvPr id="13" name="图片 12"/>
          <p:cNvPicPr>
            <a:picLocks noChangeAspect="1"/>
          </p:cNvPicPr>
          <p:nvPr/>
        </p:nvPicPr>
        <p:blipFill>
          <a:blip r:embed="rId3"/>
          <a:stretch>
            <a:fillRect/>
          </a:stretch>
        </p:blipFill>
        <p:spPr>
          <a:xfrm>
            <a:off x="407670" y="1840230"/>
            <a:ext cx="4910455" cy="2381250"/>
          </a:xfrm>
          <a:prstGeom prst="rect">
            <a:avLst/>
          </a:prstGeom>
        </p:spPr>
      </p:pic>
      <p:pic>
        <p:nvPicPr>
          <p:cNvPr id="14" name="图片 13"/>
          <p:cNvPicPr>
            <a:picLocks noChangeAspect="1"/>
          </p:cNvPicPr>
          <p:nvPr/>
        </p:nvPicPr>
        <p:blipFill>
          <a:blip r:embed="rId4"/>
          <a:stretch>
            <a:fillRect/>
          </a:stretch>
        </p:blipFill>
        <p:spPr>
          <a:xfrm>
            <a:off x="445135" y="4293235"/>
            <a:ext cx="4872990" cy="156464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66675" y="95250"/>
            <a:ext cx="10787380" cy="645160"/>
          </a:xfrm>
          <a:prstGeom prst="rect">
            <a:avLst/>
          </a:prstGeom>
          <a:noFill/>
        </p:spPr>
        <p:txBody>
          <a:bodyPr wrap="square" rtlCol="0">
            <a:sp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pPr eaLnBrk="1" hangingPunct="1"/>
            <a:r>
              <a:rPr lang="en-US" altLang="zh-CN" sz="2400" noProof="0" dirty="0">
                <a:ln>
                  <a:noFill/>
                </a:ln>
                <a:effectLst/>
                <a:highlight>
                  <a:srgbClr val="000000">
                    <a:alpha val="0"/>
                  </a:srgbClr>
                </a:highlight>
                <a:uLnTx/>
                <a:uFillTx/>
                <a:latin typeface="+mn-lt"/>
                <a:sym typeface="+mn-ea"/>
              </a:rPr>
              <a:t>The current status of band n104 in RAN5 </a:t>
            </a:r>
            <a:endParaRPr lang="en-US" altLang="zh-CN" sz="2400" dirty="0">
              <a:solidFill>
                <a:srgbClr val="0B85CF"/>
              </a:solidFill>
              <a:latin typeface="Arial" panose="020B0604020202020204" pitchFamily="34" charset="0"/>
              <a:cs typeface="Arial" panose="020B0604020202020204" pitchFamily="34" charset="0"/>
            </a:endParaRPr>
          </a:p>
        </p:txBody>
      </p:sp>
      <p:sp>
        <p:nvSpPr>
          <p:cNvPr id="7" name="Rectangle 5"/>
          <p:cNvSpPr/>
          <p:nvPr/>
        </p:nvSpPr>
        <p:spPr>
          <a:xfrm>
            <a:off x="134620" y="875030"/>
            <a:ext cx="11929745" cy="58356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4" name="文本框 3"/>
          <p:cNvSpPr txBox="1"/>
          <p:nvPr/>
        </p:nvSpPr>
        <p:spPr>
          <a:xfrm>
            <a:off x="128905" y="854075"/>
            <a:ext cx="11934825" cy="5831205"/>
          </a:xfrm>
          <a:prstGeom prst="rect">
            <a:avLst/>
          </a:prstGeom>
          <a:noFill/>
          <a:ln w="12700" cmpd="sng">
            <a:noFill/>
            <a:prstDash val="solid"/>
            <a:miter lim="800000"/>
          </a:ln>
        </p:spPr>
        <p:txBody>
          <a:bodyPr wrap="square">
            <a:noAutofit/>
          </a:bodyPr>
          <a:p>
            <a:pPr marR="0" defTabSz="914400" eaLnBrk="1" hangingPunct="1">
              <a:lnSpc>
                <a:spcPts val="2900"/>
              </a:lnSpc>
              <a:spcBef>
                <a:spcPts val="200"/>
              </a:spcBef>
              <a:spcAft>
                <a:spcPts val="200"/>
              </a:spcAft>
              <a:buClrTx/>
              <a:buSzTx/>
              <a:buFontTx/>
              <a:buNone/>
              <a:defRPr/>
            </a:pPr>
            <a:r>
              <a:rPr kumimoji="0" lang="en-US" altLang="zh-CN" sz="1600" b="1" kern="1200" cap="none" spc="0" normalizeH="0" baseline="0" noProof="0" dirty="0">
                <a:solidFill>
                  <a:schemeClr val="tx1"/>
                </a:solidFill>
                <a:ea typeface="宋体" panose="02010600030101010101" pitchFamily="2" charset="-122"/>
                <a:cs typeface="Arial" panose="020B0604020202020204" pitchFamily="34" charset="0"/>
              </a:rPr>
              <a:t>Observation 2:  </a:t>
            </a:r>
            <a:r>
              <a:rPr kumimoji="0" lang="en-US" altLang="zh-CN" sz="1600" kern="1200" cap="none" spc="0" normalizeH="0" baseline="0" noProof="0" dirty="0">
                <a:solidFill>
                  <a:schemeClr val="tx1"/>
                </a:solidFill>
                <a:ea typeface="宋体" panose="02010600030101010101" pitchFamily="2" charset="-122"/>
                <a:cs typeface="Arial" panose="020B0604020202020204" pitchFamily="34" charset="0"/>
              </a:rPr>
              <a:t> Band n104 is introduced under NR_lic_bands_BW_R17-UEConTest WI in RAN5 since </a:t>
            </a:r>
            <a:r>
              <a:rPr lang="en-US" altLang="zh-CN" sz="1600" noProof="0" dirty="0">
                <a:solidFill>
                  <a:schemeClr val="tx1"/>
                </a:solidFill>
                <a:cs typeface="Arial" panose="020B0604020202020204" pitchFamily="34" charset="0"/>
                <a:sym typeface="+mn-ea"/>
              </a:rPr>
              <a:t>this</a:t>
            </a:r>
            <a:r>
              <a:rPr lang="en-US" altLang="zh-CN" sz="1600" noProof="0" dirty="0">
                <a:solidFill>
                  <a:schemeClr val="tx1"/>
                </a:solidFill>
                <a:cs typeface="Arial" panose="020B0604020202020204" pitchFamily="34" charset="0"/>
                <a:sym typeface="+mn-ea"/>
              </a:rPr>
              <a:t> WI contains NR_6GHz WI as one of the parent WIs</a:t>
            </a:r>
            <a:r>
              <a:rPr kumimoji="0" lang="en-US" altLang="zh-CN" sz="1600" kern="1200" cap="none" spc="0" normalizeH="0" baseline="0" noProof="0" dirty="0">
                <a:solidFill>
                  <a:schemeClr val="tx1"/>
                </a:solidFill>
                <a:ea typeface="宋体" panose="02010600030101010101" pitchFamily="2" charset="-122"/>
                <a:cs typeface="Arial" panose="020B0604020202020204" pitchFamily="34" charset="0"/>
              </a:rPr>
              <a:t>. However, there is no splitted items for power classes in WP. Thus, only band n104 PC3 is introduced into RAN5 and n104 PC2 has not been introduced into RAN5 yet due to no commerical interest.</a:t>
            </a:r>
            <a:endParaRPr kumimoji="0" lang="en-US" altLang="zh-CN" sz="16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algn="l" defTabSz="914400" eaLnBrk="1" hangingPunct="1">
              <a:lnSpc>
                <a:spcPts val="2900"/>
              </a:lnSpc>
              <a:spcBef>
                <a:spcPts val="200"/>
              </a:spcBef>
              <a:spcAft>
                <a:spcPts val="200"/>
              </a:spcAft>
              <a:buClrTx/>
              <a:buSzTx/>
              <a:buFont typeface="Arial" panose="020B0604020202020204" pitchFamily="34" charset="0"/>
              <a:buChar char="•"/>
              <a:defRPr/>
            </a:pP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algn="l" defTabSz="914400" eaLnBrk="1" hangingPunct="1">
              <a:lnSpc>
                <a:spcPts val="2900"/>
              </a:lnSpc>
              <a:spcBef>
                <a:spcPts val="200"/>
              </a:spcBef>
              <a:spcAft>
                <a:spcPts val="200"/>
              </a:spcAft>
              <a:buClrTx/>
              <a:buSzTx/>
              <a:buFont typeface="Arial" panose="020B0604020202020204" pitchFamily="34" charset="0"/>
              <a:defRPr/>
            </a:pP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pic>
        <p:nvPicPr>
          <p:cNvPr id="3" name="图片 2"/>
          <p:cNvPicPr>
            <a:picLocks noChangeAspect="1"/>
          </p:cNvPicPr>
          <p:nvPr/>
        </p:nvPicPr>
        <p:blipFill>
          <a:blip r:embed="rId1"/>
          <a:stretch>
            <a:fillRect/>
          </a:stretch>
        </p:blipFill>
        <p:spPr>
          <a:xfrm>
            <a:off x="407670" y="2060575"/>
            <a:ext cx="4443730" cy="2513330"/>
          </a:xfrm>
          <a:prstGeom prst="rect">
            <a:avLst/>
          </a:prstGeom>
        </p:spPr>
      </p:pic>
      <p:pic>
        <p:nvPicPr>
          <p:cNvPr id="5" name="图片 4"/>
          <p:cNvPicPr>
            <a:picLocks noChangeAspect="1"/>
          </p:cNvPicPr>
          <p:nvPr/>
        </p:nvPicPr>
        <p:blipFill>
          <a:blip r:embed="rId2"/>
          <a:stretch>
            <a:fillRect/>
          </a:stretch>
        </p:blipFill>
        <p:spPr>
          <a:xfrm>
            <a:off x="407670" y="4509135"/>
            <a:ext cx="4443730" cy="2052320"/>
          </a:xfrm>
          <a:prstGeom prst="rect">
            <a:avLst/>
          </a:prstGeom>
        </p:spPr>
      </p:pic>
      <p:pic>
        <p:nvPicPr>
          <p:cNvPr id="12" name="图片 11"/>
          <p:cNvPicPr>
            <a:picLocks noChangeAspect="1"/>
          </p:cNvPicPr>
          <p:nvPr/>
        </p:nvPicPr>
        <p:blipFill>
          <a:blip r:embed="rId3"/>
          <a:stretch>
            <a:fillRect/>
          </a:stretch>
        </p:blipFill>
        <p:spPr>
          <a:xfrm>
            <a:off x="5663565" y="1988820"/>
            <a:ext cx="6252210" cy="4427855"/>
          </a:xfrm>
          <a:prstGeom prst="rect">
            <a:avLst/>
          </a:prstGeom>
        </p:spPr>
      </p:pic>
      <p:sp>
        <p:nvSpPr>
          <p:cNvPr id="9" name="文本框 8"/>
          <p:cNvSpPr txBox="1"/>
          <p:nvPr/>
        </p:nvSpPr>
        <p:spPr>
          <a:xfrm rot="300000">
            <a:off x="3638550" y="2723515"/>
            <a:ext cx="2012950" cy="356870"/>
          </a:xfrm>
          <a:prstGeom prst="rect">
            <a:avLst/>
          </a:prstGeom>
          <a:noFill/>
          <a:ln w="38100">
            <a:solidFill>
              <a:srgbClr val="C00000"/>
            </a:solidFill>
          </a:ln>
        </p:spPr>
        <p:txBody>
          <a:bodyPr wrap="square" rtlCol="0">
            <a:noAutofit/>
          </a:bodyPr>
          <a:p>
            <a:pPr algn="ctr"/>
            <a:r>
              <a:rPr lang="en-US" altLang="zh-CN" sz="1600" b="1">
                <a:solidFill>
                  <a:srgbClr val="C00000"/>
                </a:solidFill>
                <a:highlight>
                  <a:srgbClr val="000000">
                    <a:alpha val="0"/>
                  </a:srgbClr>
                </a:highlight>
                <a:sym typeface="+mn-ea"/>
              </a:rPr>
              <a:t>RP-223434</a:t>
            </a:r>
            <a:endParaRPr lang="en-US" altLang="zh-CN" sz="1600" b="1">
              <a:solidFill>
                <a:srgbClr val="C00000"/>
              </a:solidFill>
              <a:highlight>
                <a:srgbClr val="000000">
                  <a:alpha val="0"/>
                </a:srgbClr>
              </a:highlight>
              <a:sym typeface="+mn-ea"/>
            </a:endParaRPr>
          </a:p>
        </p:txBody>
      </p:sp>
      <p:sp>
        <p:nvSpPr>
          <p:cNvPr id="2" name="文本框 1"/>
          <p:cNvSpPr txBox="1"/>
          <p:nvPr/>
        </p:nvSpPr>
        <p:spPr>
          <a:xfrm rot="300000">
            <a:off x="9922510" y="1789430"/>
            <a:ext cx="2051050" cy="321310"/>
          </a:xfrm>
          <a:prstGeom prst="rect">
            <a:avLst/>
          </a:prstGeom>
          <a:noFill/>
          <a:ln w="38100">
            <a:solidFill>
              <a:srgbClr val="C00000"/>
            </a:solidFill>
          </a:ln>
        </p:spPr>
        <p:txBody>
          <a:bodyPr wrap="square" rtlCol="0">
            <a:noAutofit/>
          </a:bodyPr>
          <a:p>
            <a:pPr algn="ctr"/>
            <a:r>
              <a:rPr lang="en-US" altLang="zh-CN" sz="1600" b="1">
                <a:solidFill>
                  <a:srgbClr val="C00000"/>
                </a:solidFill>
                <a:highlight>
                  <a:srgbClr val="000000">
                    <a:alpha val="0"/>
                  </a:srgbClr>
                </a:highlight>
              </a:rPr>
              <a:t>R5-226872</a:t>
            </a:r>
            <a:endParaRPr lang="en-US" altLang="zh-CN" sz="1600" b="1">
              <a:solidFill>
                <a:srgbClr val="C00000"/>
              </a:solidFill>
              <a:highlight>
                <a:srgbClr val="000000">
                  <a:alpha val="0"/>
                </a:srgbClr>
              </a:highligh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66675" y="95250"/>
            <a:ext cx="10787380" cy="645160"/>
          </a:xfrm>
          <a:prstGeom prst="rect">
            <a:avLst/>
          </a:prstGeom>
          <a:noFill/>
        </p:spPr>
        <p:txBody>
          <a:bodyPr wrap="square" rtlCol="0">
            <a:sp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pPr eaLnBrk="1" hangingPunct="1"/>
            <a:r>
              <a:rPr lang="en-US" altLang="zh-CN" sz="2400" noProof="0" dirty="0">
                <a:ln>
                  <a:noFill/>
                </a:ln>
                <a:effectLst/>
                <a:highlight>
                  <a:srgbClr val="000000">
                    <a:alpha val="0"/>
                  </a:srgbClr>
                </a:highlight>
                <a:uLnTx/>
                <a:uFillTx/>
                <a:latin typeface="+mn-lt"/>
                <a:sym typeface="+mn-ea"/>
              </a:rPr>
              <a:t>How to </a:t>
            </a:r>
            <a:r>
              <a:rPr lang="en-US" altLang="zh-CN" sz="2400" noProof="0" dirty="0">
                <a:ln>
                  <a:noFill/>
                </a:ln>
                <a:effectLst/>
                <a:highlight>
                  <a:srgbClr val="000000">
                    <a:alpha val="0"/>
                  </a:srgbClr>
                </a:highlight>
                <a:uLnTx/>
                <a:uFillTx/>
                <a:latin typeface="+mn-lt"/>
                <a:sym typeface="+mn-ea"/>
              </a:rPr>
              <a:t>introduce NR band n104 PC2 in RAN5</a:t>
            </a:r>
            <a:endParaRPr lang="en-US" altLang="zh-CN" sz="2400" noProof="0" dirty="0">
              <a:ln>
                <a:noFill/>
              </a:ln>
              <a:effectLst/>
              <a:highlight>
                <a:srgbClr val="000000">
                  <a:alpha val="0"/>
                </a:srgbClr>
              </a:highlight>
              <a:uLnTx/>
              <a:uFillTx/>
              <a:latin typeface="+mn-lt"/>
              <a:sym typeface="+mn-ea"/>
            </a:endParaRPr>
          </a:p>
        </p:txBody>
      </p:sp>
      <p:sp>
        <p:nvSpPr>
          <p:cNvPr id="7" name="Rectangle 5"/>
          <p:cNvSpPr/>
          <p:nvPr/>
        </p:nvSpPr>
        <p:spPr>
          <a:xfrm>
            <a:off x="134620" y="875030"/>
            <a:ext cx="11929745" cy="58356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4" name="文本框 3"/>
          <p:cNvSpPr txBox="1"/>
          <p:nvPr/>
        </p:nvSpPr>
        <p:spPr>
          <a:xfrm>
            <a:off x="128905" y="854075"/>
            <a:ext cx="11934825" cy="5831205"/>
          </a:xfrm>
          <a:prstGeom prst="rect">
            <a:avLst/>
          </a:prstGeom>
          <a:noFill/>
          <a:ln w="12700" cmpd="sng">
            <a:noFill/>
            <a:prstDash val="solid"/>
            <a:miter lim="800000"/>
          </a:ln>
        </p:spPr>
        <p:txBody>
          <a:bodyPr wrap="square">
            <a:noAutofit/>
          </a:bodyPr>
          <a:p>
            <a:pPr marR="0" defTabSz="914400" eaLnBrk="1" hangingPunct="1">
              <a:lnSpc>
                <a:spcPct val="150000"/>
              </a:lnSpc>
              <a:spcBef>
                <a:spcPts val="200"/>
              </a:spcBef>
              <a:spcAft>
                <a:spcPts val="200"/>
              </a:spcAft>
              <a:buClrTx/>
              <a:buSzTx/>
              <a:buFontTx/>
              <a:buNone/>
              <a:defRPr/>
            </a:pPr>
            <a:r>
              <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rPr>
              <a:t>Considering n104 PC2 was not included in the scope of the original RAN5 R17 </a:t>
            </a:r>
            <a:r>
              <a:rPr lang="en-US" altLang="zh-CN" sz="1800" noProof="0" dirty="0">
                <a:solidFill>
                  <a:schemeClr val="tx1"/>
                </a:solidFill>
                <a:cs typeface="Arial" panose="020B0604020202020204" pitchFamily="34" charset="0"/>
                <a:sym typeface="+mn-ea"/>
              </a:rPr>
              <a:t>NR_lic_bands_BW_R17-UEConTest WI </a:t>
            </a:r>
            <a:r>
              <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rPr>
              <a:t>and the WI is already closed, the following two proposals are given on how to introduce band n104 PC2 in RAN5:</a:t>
            </a:r>
            <a:endPar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ct val="150000"/>
              </a:lnSpc>
              <a:spcBef>
                <a:spcPts val="200"/>
              </a:spcBef>
              <a:spcAft>
                <a:spcPts val="200"/>
              </a:spcAft>
              <a:buClrTx/>
              <a:buSzTx/>
              <a:buFontTx/>
              <a:buNone/>
              <a:defRPr/>
            </a:pPr>
            <a:r>
              <a:rPr lang="en-US" altLang="zh-CN" sz="1800" b="1" noProof="0" dirty="0">
                <a:solidFill>
                  <a:schemeClr val="tx1"/>
                </a:solidFill>
                <a:cs typeface="Arial" panose="020B0604020202020204" pitchFamily="34" charset="0"/>
                <a:sym typeface="+mn-ea"/>
              </a:rPr>
              <a:t>Proposal 1:  </a:t>
            </a:r>
            <a:r>
              <a:rPr lang="en-US" altLang="zh-CN" sz="1800" noProof="0" dirty="0">
                <a:solidFill>
                  <a:schemeClr val="tx1"/>
                </a:solidFill>
                <a:cs typeface="Arial" panose="020B0604020202020204" pitchFamily="34" charset="0"/>
                <a:sym typeface="+mn-ea"/>
              </a:rPr>
              <a:t> It is proposed to introduce band n104 PC2 into RAN5 under maintenance WIC  TEI17_Test WI in PRD21.</a:t>
            </a:r>
            <a:endParaRPr lang="en-US" altLang="zh-CN" sz="1800" noProof="0" dirty="0">
              <a:solidFill>
                <a:schemeClr val="tx1"/>
              </a:solidFill>
              <a:cs typeface="Arial" panose="020B0604020202020204" pitchFamily="34" charset="0"/>
              <a:sym typeface="+mn-ea"/>
            </a:endParaRPr>
          </a:p>
          <a:p>
            <a:pPr marR="0" defTabSz="914400" eaLnBrk="1" hangingPunct="1">
              <a:lnSpc>
                <a:spcPct val="150000"/>
              </a:lnSpc>
              <a:spcBef>
                <a:spcPts val="200"/>
              </a:spcBef>
              <a:spcAft>
                <a:spcPts val="200"/>
              </a:spcAft>
              <a:buClrTx/>
              <a:buSzTx/>
              <a:buFontTx/>
              <a:buNone/>
              <a:defRPr/>
            </a:pPr>
            <a:r>
              <a:rPr lang="en-US" altLang="zh-CN" sz="1800" b="1" noProof="0" dirty="0">
                <a:solidFill>
                  <a:schemeClr val="tx1"/>
                </a:solidFill>
                <a:cs typeface="Arial" panose="020B0604020202020204" pitchFamily="34" charset="0"/>
                <a:sym typeface="+mn-ea"/>
              </a:rPr>
              <a:t>Proposal 2:  </a:t>
            </a:r>
            <a:r>
              <a:rPr lang="en-US" altLang="zh-CN" sz="1800" noProof="0" dirty="0">
                <a:solidFill>
                  <a:schemeClr val="tx1"/>
                </a:solidFill>
                <a:cs typeface="Arial" panose="020B0604020202020204" pitchFamily="34" charset="0"/>
                <a:sym typeface="+mn-ea"/>
              </a:rPr>
              <a:t> It is proposed to accept the changes in related CRs R5-252084 (TS38.508-2 PICS) and R5-252085 (TS38.521-1 Tx) to complete band n104 PC2 in RAN5.</a:t>
            </a: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ct val="150000"/>
              </a:lnSpc>
              <a:spcBef>
                <a:spcPts val="200"/>
              </a:spcBef>
              <a:spcAft>
                <a:spcPts val="200"/>
              </a:spcAft>
              <a:buClrTx/>
              <a:buSzTx/>
              <a:buFontTx/>
              <a:buNone/>
              <a:defRPr/>
            </a:pP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ct val="150000"/>
              </a:lnSpc>
              <a:spcBef>
                <a:spcPts val="200"/>
              </a:spcBef>
              <a:spcAft>
                <a:spcPts val="200"/>
              </a:spcAft>
              <a:buClrTx/>
              <a:buSzTx/>
              <a:buFontTx/>
              <a:buNone/>
              <a:defRPr/>
            </a:pP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ct val="150000"/>
              </a:lnSpc>
              <a:spcBef>
                <a:spcPts val="200"/>
              </a:spcBef>
              <a:spcAft>
                <a:spcPts val="200"/>
              </a:spcAft>
              <a:buClrTx/>
              <a:buSzTx/>
              <a:buFontTx/>
              <a:buNone/>
              <a:defRPr/>
            </a:pP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endParaRPr>
          </a:p>
          <a:p>
            <a:pPr marR="0" algn="l" defTabSz="914400" eaLnBrk="1" hangingPunct="1">
              <a:lnSpc>
                <a:spcPct val="150000"/>
              </a:lnSpc>
              <a:spcBef>
                <a:spcPts val="200"/>
              </a:spcBef>
              <a:spcAft>
                <a:spcPts val="200"/>
              </a:spcAft>
              <a:buClrTx/>
              <a:buSzTx/>
              <a:buFont typeface="Arial" panose="020B0604020202020204" pitchFamily="34" charset="0"/>
              <a:defRPr/>
            </a:pP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algn="l" defTabSz="914400" eaLnBrk="1" hangingPunct="1">
              <a:lnSpc>
                <a:spcPct val="150000"/>
              </a:lnSpc>
              <a:spcBef>
                <a:spcPts val="200"/>
              </a:spcBef>
              <a:spcAft>
                <a:spcPts val="200"/>
              </a:spcAft>
              <a:buClrTx/>
              <a:buSzTx/>
              <a:buFont typeface="Arial" panose="020B0604020202020204" pitchFamily="34" charset="0"/>
              <a:defRPr/>
            </a:pPr>
            <a:endPar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pic>
        <p:nvPicPr>
          <p:cNvPr id="6" name="图片 5"/>
          <p:cNvPicPr>
            <a:picLocks noChangeAspect="1"/>
          </p:cNvPicPr>
          <p:nvPr/>
        </p:nvPicPr>
        <p:blipFill>
          <a:blip r:embed="rId1"/>
          <a:stretch>
            <a:fillRect/>
          </a:stretch>
        </p:blipFill>
        <p:spPr>
          <a:xfrm>
            <a:off x="66675" y="4220845"/>
            <a:ext cx="12032615" cy="744855"/>
          </a:xfrm>
          <a:prstGeom prst="rect">
            <a:avLst/>
          </a:prstGeom>
        </p:spPr>
      </p:pic>
      <p:sp>
        <p:nvSpPr>
          <p:cNvPr id="9" name="文本框 8"/>
          <p:cNvSpPr txBox="1"/>
          <p:nvPr/>
        </p:nvSpPr>
        <p:spPr>
          <a:xfrm rot="300000">
            <a:off x="9560560" y="3526790"/>
            <a:ext cx="2273935" cy="526415"/>
          </a:xfrm>
          <a:prstGeom prst="rect">
            <a:avLst/>
          </a:prstGeom>
          <a:noFill/>
          <a:ln w="38100">
            <a:solidFill>
              <a:srgbClr val="C00000"/>
            </a:solidFill>
          </a:ln>
        </p:spPr>
        <p:txBody>
          <a:bodyPr wrap="square" rtlCol="0">
            <a:noAutofit/>
          </a:bodyPr>
          <a:p>
            <a:pPr algn="ctr"/>
            <a:r>
              <a:rPr lang="en-US" altLang="zh-CN" sz="1600" b="1">
                <a:solidFill>
                  <a:srgbClr val="C00000"/>
                </a:solidFill>
                <a:highlight>
                  <a:srgbClr val="000000">
                    <a:alpha val="0"/>
                  </a:srgbClr>
                </a:highlight>
              </a:rPr>
              <a:t>draft PRD21 excel v1.13.0</a:t>
            </a:r>
            <a:endParaRPr lang="en-US" altLang="zh-CN" sz="1600" b="1">
              <a:solidFill>
                <a:srgbClr val="C00000"/>
              </a:solidFill>
              <a:highlight>
                <a:srgbClr val="000000">
                  <a:alpha val="0"/>
                </a:srgbClr>
              </a:highligh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753745" y="3019425"/>
            <a:ext cx="10459085" cy="947420"/>
          </a:xfrm>
          <a:prstGeom prst="rect">
            <a:avLst/>
          </a:prstGeom>
          <a:ln>
            <a:miter lim="800000"/>
          </a:ln>
        </p:spPr>
        <p:txBody>
          <a:bodyPr vert="horz" wrap="square" lIns="91440" tIns="45720" rIns="91440" bIns="45720" numCol="1" anchor="t" anchorCtr="0" compatLnSpc="1"/>
          <a:lstStyle/>
          <a:p>
            <a:pPr algn="ctr" eaLnBrk="1" hangingPunct="1">
              <a:defRPr/>
            </a:pPr>
            <a:r>
              <a:rPr lang="en-US" altLang="zh-CN" sz="3600" b="1" dirty="0">
                <a:solidFill>
                  <a:srgbClr val="0070C0"/>
                </a:solidFill>
                <a:latin typeface="微软雅黑" panose="020B0503020204020204" pitchFamily="34" charset="-122"/>
                <a:ea typeface="微软雅黑" panose="020B0503020204020204" pitchFamily="34" charset="-122"/>
                <a:cs typeface="+mn-cs"/>
              </a:rPr>
              <a:t>Thank you !</a:t>
            </a:r>
            <a:endParaRPr lang="en-US" altLang="zh-CN" sz="3600" b="1" dirty="0">
              <a:solidFill>
                <a:srgbClr val="0070C0"/>
              </a:solidFill>
              <a:latin typeface="微软雅黑" panose="020B0503020204020204" pitchFamily="34" charset="-122"/>
              <a:ea typeface="微软雅黑" panose="020B0503020204020204" pitchFamily="34" charset="-122"/>
              <a:cs typeface="+mn-cs"/>
            </a:endParaRPr>
          </a:p>
        </p:txBody>
      </p:sp>
    </p:spTree>
  </p:cSld>
  <p:clrMapOvr>
    <a:masterClrMapping/>
  </p:clrMapOvr>
</p:sld>
</file>

<file path=ppt/theme/theme1.xml><?xml version="1.0" encoding="utf-8"?>
<a:theme xmlns:a="http://schemas.openxmlformats.org/drawingml/2006/main" name="1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1359</Words>
  <Application>WPS 演示</Application>
  <PresentationFormat>宽屏</PresentationFormat>
  <Paragraphs>56</Paragraphs>
  <Slides>5</Slides>
  <Notes>8</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5</vt:i4>
      </vt:variant>
    </vt:vector>
  </HeadingPairs>
  <TitlesOfParts>
    <vt:vector size="18" baseType="lpstr">
      <vt:lpstr>Arial</vt:lpstr>
      <vt:lpstr>宋体</vt:lpstr>
      <vt:lpstr>Wingdings</vt:lpstr>
      <vt:lpstr>微软雅黑</vt:lpstr>
      <vt:lpstr>Arial</vt:lpstr>
      <vt:lpstr>方正黑体简体</vt:lpstr>
      <vt:lpstr>Ericsson Capital TT</vt:lpstr>
      <vt:lpstr>DejaVu Math TeX Gyre</vt:lpstr>
      <vt:lpstr>Calibri</vt:lpstr>
      <vt:lpstr>Arial Unicode MS</vt:lpstr>
      <vt:lpstr>等线</vt:lpstr>
      <vt:lpstr>1_Office 佈景主題</vt:lpstr>
      <vt:lpstr>4_Office 佈景主題</vt:lpstr>
      <vt:lpstr>Disc on how to introduce NR band n104 PC2</vt:lpstr>
      <vt:lpstr>PowerPoint 演示文稿</vt:lpstr>
      <vt:lpstr>PowerPoint 演示文稿</vt:lpstr>
      <vt:lpstr>PowerPoint 演示文稿</vt:lpstr>
      <vt:lpstr>Thank you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周舟</dc:creator>
  <cp:lastModifiedBy>CMCC-Luyang Zhao</cp:lastModifiedBy>
  <cp:revision>5619</cp:revision>
  <cp:lastPrinted>2020-09-04T06:35:00Z</cp:lastPrinted>
  <dcterms:created xsi:type="dcterms:W3CDTF">2017-04-04T12:46:00Z</dcterms:created>
  <dcterms:modified xsi:type="dcterms:W3CDTF">2025-05-07T06:32:40Z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2052-12.8.2.18205</vt:lpwstr>
  </property>
  <property fmtid="{D5CDD505-2E9C-101B-9397-08002B2CF9AE}" pid="3" name="ICV">
    <vt:lpwstr>40FBEAEE23EA4D669BB035E0DE9ECE12</vt:lpwstr>
  </property>
</Properties>
</file>