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874" r:id="rId3"/>
    <p:sldId id="867" r:id="rId4"/>
    <p:sldId id="920" r:id="rId5"/>
    <p:sldId id="909" r:id="rId6"/>
    <p:sldId id="811" r:id="rId7"/>
    <p:sldId id="809" r:id="rId8"/>
    <p:sldId id="808" r:id="rId9"/>
    <p:sldId id="810" r:id="rId10"/>
    <p:sldId id="914" r:id="rId11"/>
    <p:sldId id="915" r:id="rId12"/>
    <p:sldId id="918" r:id="rId13"/>
    <p:sldId id="340" r:id="rId14"/>
    <p:sldId id="917" r:id="rId1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149" d="100"/>
          <a:sy n="149" d="100"/>
        </p:scale>
        <p:origin x="157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  <pc:spChg chg="mod">
          <ac:chgData name="Olivier Genoud" userId="e3287607-b312-4221-8c8d-a6943b641987" providerId="ADAL" clId="{C55759F1-304B-412F-A09B-7C99A6F4F27E}" dt="2025-02-12T13:18:33.148" v="802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  <pc:spChg chg="mod">
          <ac:chgData name="Olivier Genoud" userId="e3287607-b312-4221-8c8d-a6943b641987" providerId="ADAL" clId="{C55759F1-304B-412F-A09B-7C99A6F4F27E}" dt="2025-02-12T13:18:16.999" v="782" actId="6549"/>
          <ac:spMkLst>
            <pc:docMk/>
            <pc:sldMk cId="0" sldId="809"/>
            <ac:spMk id="8" creationId="{82CE806B-8B9A-4A8B-80C5-C7CFE4E4C11C}"/>
          </ac:spMkLst>
        </pc:spChg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  <pc:spChg chg="mod">
          <ac:chgData name="Olivier Genoud" userId="e3287607-b312-4221-8c8d-a6943b641987" providerId="ADAL" clId="{C55759F1-304B-412F-A09B-7C99A6F4F27E}" dt="2025-02-12T13:18:53.163" v="82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55759F1-304B-412F-A09B-7C99A6F4F27E}" dt="2025-02-12T14:35:35.877" v="917" actId="6549"/>
          <ac:spMkLst>
            <pc:docMk/>
            <pc:sldMk cId="0" sldId="810"/>
            <ac:spMk id="16387" creationId="{118E205E-6224-40AA-A28E-DE2B0B5FD9CD}"/>
          </ac:spMkLst>
        </pc:spChg>
        <pc:graphicFrameChg chg="add mod modGraphic">
          <ac:chgData name="Olivier Genoud" userId="e3287607-b312-4221-8c8d-a6943b641987" providerId="ADAL" clId="{C55759F1-304B-412F-A09B-7C99A6F4F27E}" dt="2025-02-12T14:35:42.498" v="936" actId="1035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55759F1-304B-412F-A09B-7C99A6F4F27E}" dt="2025-02-12T13:47:44.016" v="85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  <pc:spChg chg="mod">
          <ac:chgData name="Olivier Genoud" userId="e3287607-b312-4221-8c8d-a6943b641987" providerId="ADAL" clId="{C55759F1-304B-412F-A09B-7C99A6F4F27E}" dt="2025-02-12T13:18:01.786" v="760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55759F1-304B-412F-A09B-7C99A6F4F27E}" dt="2025-02-12T13:34:26.612" v="8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55759F1-304B-412F-A09B-7C99A6F4F27E}" dt="2025-02-11T16:28:44.196" v="12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3T07:40:47.505" v="956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C55759F1-304B-412F-A09B-7C99A6F4F27E}" dt="2025-02-13T07:44:25.686" v="966" actId="20577"/>
          <ac:spMkLst>
            <pc:docMk/>
            <pc:sldMk cId="1474794172" sldId="909"/>
            <ac:spMk id="5" creationId="{4CCF5F94-F85A-4B75-B5EE-FEE92D005330}"/>
          </ac:spMkLst>
        </pc:spChg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C55759F1-304B-412F-A09B-7C99A6F4F27E}" dt="2025-02-11T17:11:31.886" v="70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C55759F1-304B-412F-A09B-7C99A6F4F27E}" dt="2025-02-13T07:14:38.710" v="951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  <pc:spChg chg="mod">
          <ac:chgData name="Olivier Genoud" userId="e3287607-b312-4221-8c8d-a6943b641987" providerId="ADAL" clId="{C55759F1-304B-412F-A09B-7C99A6F4F27E}" dt="2025-02-13T07:47:35.681" v="970" actId="207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C55759F1-304B-412F-A09B-7C99A6F4F27E}" dt="2025-02-11T17:16:17.224" v="719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  <pc:spChg chg="mod">
          <ac:chgData name="Olivier Genoud" userId="e3287607-b312-4221-8c8d-a6943b641987" providerId="ADAL" clId="{C55759F1-304B-412F-A09B-7C99A6F4F27E}" dt="2025-02-11T16:31:48.598" v="201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1T16:51:02.817" v="658" actId="20577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55759F1-304B-412F-A09B-7C99A6F4F27E}" dt="2025-02-13T07:48:19.478" v="972" actId="6549"/>
          <ac:spMkLst>
            <pc:docMk/>
            <pc:sldMasterMk cId="0" sldId="2147485146"/>
            <ac:spMk id="9" creationId="{FCB99B02-CF35-48A9-903B-BB14AD9FAEB8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addSp delSp modSp mod">
        <pc:chgData name="Olivier Genoud" userId="e3287607-b312-4221-8c8d-a6943b641987" providerId="ADAL" clId="{7441432B-18A2-4A32-A5E9-F8ACB60FD3B9}" dt="2025-02-27T14:46:30.692" v="145" actId="20577"/>
        <pc:sldMkLst>
          <pc:docMk/>
          <pc:sldMk cId="0" sldId="914"/>
        </pc:sldMkLst>
        <pc:graphicFrameChg chg="mod modGraphic">
          <ac:chgData name="Olivier Genoud" userId="e3287607-b312-4221-8c8d-a6943b641987" providerId="ADAL" clId="{7441432B-18A2-4A32-A5E9-F8ACB60FD3B9}" dt="2025-02-27T14:46:30.692" v="145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441432B-18A2-4A32-A5E9-F8ACB60FD3B9}" dt="2025-02-27T14:48:18.690" v="147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7441432B-18A2-4A32-A5E9-F8ACB60FD3B9}" dt="2025-02-27T14:48:18.690" v="147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  <pc:graphicFrameChg chg="mod">
          <ac:chgData name="Olivier Genoud" userId="e3287607-b312-4221-8c8d-a6943b641987" providerId="ADAL" clId="{7441432B-18A2-4A32-A5E9-F8ACB60FD3B9}" dt="2025-03-04T10:27:08.518" v="148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mod">
        <pc:chgData name="Olivier Genoud" userId="e3287607-b312-4221-8c8d-a6943b641987" providerId="ADAL" clId="{7441432B-18A2-4A32-A5E9-F8ACB60FD3B9}" dt="2025-02-25T15:53:06.776" v="60" actId="207"/>
        <pc:sldMkLst>
          <pc:docMk/>
          <pc:sldMk cId="0" sldId="918"/>
        </pc:sldMkLst>
        <pc:spChg chg="mod">
          <ac:chgData name="Olivier Genoud" userId="e3287607-b312-4221-8c8d-a6943b641987" providerId="ADAL" clId="{7441432B-18A2-4A32-A5E9-F8ACB60FD3B9}" dt="2025-02-25T15:53:06.776" v="60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7441432B-18A2-4A32-A5E9-F8ACB60FD3B9}" dt="2025-02-25T15:50:19.882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41432B-18A2-4A32-A5E9-F8ACB60FD3B9}" dt="2025-02-25T15:50:19.882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41432B-18A2-4A32-A5E9-F8ACB60FD3B9}" dt="2025-02-25T15:50:11.209" v="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41432B-18A2-4A32-A5E9-F8ACB60FD3B9}" dt="2025-02-25T15:50:11.209" v="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mod">
        <pc:chgData name="Olivier Genoud" userId="e3287607-b312-4221-8c8d-a6943b641987" providerId="ADAL" clId="{B989ADE7-7037-499C-808D-93B061C04B6E}" dt="2025-02-17T09:19:02.959" v="10" actId="20577"/>
        <pc:sldMkLst>
          <pc:docMk/>
          <pc:sldMk cId="0" sldId="341"/>
        </pc:sldMkLst>
        <pc:spChg chg="mod">
          <ac:chgData name="Olivier Genoud" userId="e3287607-b312-4221-8c8d-a6943b641987" providerId="ADAL" clId="{B989ADE7-7037-499C-808D-93B061C04B6E}" dt="2025-02-17T09:19:02.959" v="1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B989ADE7-7037-499C-808D-93B061C04B6E}" dt="2025-02-17T09:18:56.48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89ADE7-7037-499C-808D-93B061C04B6E}" dt="2025-02-17T09:18:56.48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  <pc:spChg chg="mod">
          <ac:chgData name="Olivier Genoud" userId="e3287607-b312-4221-8c8d-a6943b641987" providerId="ADAL" clId="{2644A3FD-5541-4B10-9C16-9F96C7F87F3B}" dt="2025-01-09T08:33:31.870" v="366" actId="2057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2644A3FD-5541-4B10-9C16-9F96C7F87F3B}" dt="2025-01-08T15:38:21.679" v="85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2644A3FD-5541-4B10-9C16-9F96C7F87F3B}" dt="2025-01-09T08:34:33.478" v="384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2644A3FD-5541-4B10-9C16-9F96C7F87F3B}" dt="2025-01-09T08:33:54.110" v="375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  <pc:spChg chg="mod">
          <ac:chgData name="Olivier Genoud" userId="e3287607-b312-4221-8c8d-a6943b641987" providerId="ADAL" clId="{2644A3FD-5541-4B10-9C16-9F96C7F87F3B}" dt="2025-01-13T12:58:58.672" v="449" actId="20577"/>
          <ac:spMkLst>
            <pc:docMk/>
            <pc:sldMk cId="0" sldId="914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2644A3FD-5541-4B10-9C16-9F96C7F87F3B}" dt="2025-01-22T14:59:25.145" v="786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  <pc:spChg chg="mod">
          <ac:chgData name="Olivier Genoud" userId="e3287607-b312-4221-8c8d-a6943b641987" providerId="ADAL" clId="{2644A3FD-5541-4B10-9C16-9F96C7F87F3B}" dt="2025-01-13T12:59:58.563" v="500" actId="20577"/>
          <ac:spMkLst>
            <pc:docMk/>
            <pc:sldMk cId="0" sldId="915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2644A3FD-5541-4B10-9C16-9F96C7F87F3B}" dt="2025-01-21T09:42:08.738" v="735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  <pc:spChg chg="mod">
          <ac:chgData name="Olivier Genoud" userId="e3287607-b312-4221-8c8d-a6943b641987" providerId="ADAL" clId="{2644A3FD-5541-4B10-9C16-9F96C7F87F3B}" dt="2025-02-05T10:56:19.952" v="821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">
          <ac:chgData name="Olivier Genoud" userId="e3287607-b312-4221-8c8d-a6943b641987" providerId="ADAL" clId="{2644A3FD-5541-4B10-9C16-9F96C7F87F3B}" dt="2025-02-05T10:56:16.914" v="819" actId="1035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  <pc:spChg chg="mod">
          <ac:chgData name="Olivier Genoud" userId="e3287607-b312-4221-8c8d-a6943b641987" providerId="ADAL" clId="{2644A3FD-5541-4B10-9C16-9F96C7F87F3B}" dt="2025-01-22T14:53:31.613" v="766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2644A3FD-5541-4B10-9C16-9F96C7F87F3B}" dt="2025-01-22T14:55:13.313" v="783" actId="14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2644A3FD-5541-4B10-9C16-9F96C7F87F3B}" dt="2025-01-22T14:54:43.037" v="773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2644A3FD-5541-4B10-9C16-9F96C7F87F3B}" dt="2025-01-22T14:54:58.004" v="774" actId="107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2644A3FD-5541-4B10-9C16-9F96C7F87F3B}" dt="2025-02-05T10:53:58.904" v="794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Incheon, Korea – 12th to 14th March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RP-250013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39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81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26519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357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44772"/>
              </p:ext>
            </p:extLst>
          </p:nvPr>
        </p:nvGraphicFramePr>
        <p:xfrm>
          <a:off x="904037" y="1245572"/>
          <a:ext cx="10317790" cy="51463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7613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10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&gt;176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160596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1141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Rel-17: </a:t>
            </a:r>
          </a:p>
          <a:p>
            <a:pPr lvl="2" eaLnBrk="1" hangingPunct="1"/>
            <a:r>
              <a:rPr lang="en-GB" altLang="en-US" b="1" dirty="0"/>
              <a:t>NR UDC: </a:t>
            </a:r>
            <a:r>
              <a:rPr lang="en-GB" altLang="en-US" dirty="0"/>
              <a:t>endorsed ASP updates to enable the SS to select the right UL PDCP PDU format.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coverage </a:t>
            </a:r>
            <a:r>
              <a:rPr lang="en-GB" altLang="en-US" b="1" dirty="0" err="1"/>
              <a:t>enh</a:t>
            </a:r>
            <a:r>
              <a:rPr lang="en-GB" altLang="en-US" b="1" dirty="0"/>
              <a:t>. phase 2: </a:t>
            </a:r>
            <a:r>
              <a:rPr lang="en-GB" altLang="en-US" dirty="0"/>
              <a:t>endorsed ASP updates for the handling of RA Msg1 repetitions in the Random Access ASPs.</a:t>
            </a:r>
          </a:p>
          <a:p>
            <a:pPr lvl="3"/>
            <a:endParaRPr lang="en-GB" altLang="en-US" b="1" dirty="0"/>
          </a:p>
          <a:p>
            <a:pPr lvl="2" eaLnBrk="1" hangingPunct="1"/>
            <a:r>
              <a:rPr lang="en-GB" altLang="en-US" b="1" dirty="0"/>
              <a:t>NR 3MHz BW:</a:t>
            </a:r>
            <a:r>
              <a:rPr lang="en-GB" altLang="en-US" dirty="0"/>
              <a:t> </a:t>
            </a:r>
            <a:r>
              <a:rPr lang="en-GB" altLang="en-US" sz="2000" dirty="0"/>
              <a:t>endorsed initial Test Model &amp; ASP updates to support new 3MHz band n106. Support of 3MHz band n100 under further investigation.</a:t>
            </a:r>
          </a:p>
          <a:p>
            <a:pPr lvl="3" eaLnBrk="1" hangingPunct="1"/>
            <a:endParaRPr lang="en-GB" altLang="en-US" b="1" dirty="0"/>
          </a:p>
          <a:p>
            <a:pPr lvl="2" eaLnBrk="1" hangingPunct="1"/>
            <a:r>
              <a:rPr lang="en-GB" altLang="en-US" b="1" dirty="0" err="1"/>
              <a:t>eRedCap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support RA Msg3 </a:t>
            </a:r>
            <a:r>
              <a:rPr lang="en-GB" altLang="en-US" dirty="0" err="1"/>
              <a:t>eRedCap</a:t>
            </a:r>
            <a:r>
              <a:rPr lang="en-GB" altLang="en-US" dirty="0"/>
              <a:t> UE early indication.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RAN5#106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sz="2400" b="1" dirty="0"/>
              <a:t>Rel-18:</a:t>
            </a:r>
          </a:p>
          <a:p>
            <a:pPr lvl="2" eaLnBrk="1" hangingPunct="1"/>
            <a:r>
              <a:rPr lang="en-GB" altLang="en-US" b="1" dirty="0"/>
              <a:t>NTN </a:t>
            </a:r>
            <a:r>
              <a:rPr lang="en-GB" altLang="en-US" b="1" dirty="0" err="1"/>
              <a:t>Enh</a:t>
            </a:r>
            <a:r>
              <a:rPr lang="en-GB" altLang="en-US" b="1" dirty="0"/>
              <a:t>.: </a:t>
            </a:r>
            <a:r>
              <a:rPr lang="en-GB" altLang="en-US" dirty="0"/>
              <a:t>endorsed ASP updates to support 2 new GNSS-related MAC CEs.</a:t>
            </a:r>
          </a:p>
          <a:p>
            <a:pPr lvl="3" eaLnBrk="1" hangingPunct="1"/>
            <a:endParaRPr lang="en-GB" altLang="en-US" dirty="0"/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#68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https://portal.3gpp.org/Home.aspx#/meeting?MtgId=81391</a:t>
            </a:r>
            <a:endParaRPr lang="en-GB" altLang="en-US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Dec’24 to Feb’25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NPN enhancements</a:t>
            </a:r>
          </a:p>
          <a:p>
            <a:pPr lvl="2"/>
            <a:r>
              <a:rPr lang="en-GB" altLang="en-US" sz="1800" dirty="0"/>
              <a:t>MR-DC SON/MDT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and optimization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enhancements (DCI x_3)</a:t>
            </a:r>
          </a:p>
          <a:p>
            <a:pPr lvl="2"/>
            <a:r>
              <a:rPr lang="en-GB" altLang="en-US" sz="1800" dirty="0"/>
              <a:t>NR coverage further enhancements</a:t>
            </a:r>
          </a:p>
          <a:p>
            <a:pPr lvl="2"/>
            <a:r>
              <a:rPr lang="en-GB" altLang="en-US" sz="1800" dirty="0"/>
              <a:t>NR NW energy savings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1"/>
            <a:r>
              <a:rPr lang="en-US" altLang="en-US" sz="2000" b="1" dirty="0"/>
              <a:t>NB-IoT Rel-17:</a:t>
            </a:r>
          </a:p>
          <a:p>
            <a:pPr lvl="2"/>
            <a:r>
              <a:rPr lang="en-GB" altLang="en-US" sz="1800" dirty="0"/>
              <a:t>IoT NTN EDT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NR MIMO further enhancements</a:t>
            </a:r>
          </a:p>
          <a:p>
            <a:pPr lvl="2"/>
            <a:r>
              <a:rPr lang="en-GB" altLang="en-US" sz="1800" dirty="0"/>
              <a:t>UAS conn., id., tracking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806641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20317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009934"/>
              </p:ext>
            </p:extLst>
          </p:nvPr>
        </p:nvGraphicFramePr>
        <p:xfrm>
          <a:off x="1004286" y="4330155"/>
          <a:ext cx="93208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31190</TotalTime>
  <Words>2517</Words>
  <Application>Microsoft Office PowerPoint</Application>
  <PresentationFormat>Widescreen</PresentationFormat>
  <Paragraphs>864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Dec’24 to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PowerPoint Presentation</vt:lpstr>
      <vt:lpstr>PowerPoint Presentation</vt:lpstr>
      <vt:lpstr>PowerPoint Presentation</vt:lpstr>
      <vt:lpstr>Annexes</vt:lpstr>
      <vt:lpstr>TTCN deliveries and baseline 2025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2025-03-04T10:27:11Z</dcterms:modified>
  <cp:contentStatus>Template 2017</cp:contentStatus>
</cp:coreProperties>
</file>