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19" autoAdjust="0"/>
    <p:restoredTop sz="94668" autoAdjust="0"/>
  </p:normalViewPr>
  <p:slideViewPr>
    <p:cSldViewPr snapToGrid="0">
      <p:cViewPr varScale="1">
        <p:scale>
          <a:sx n="99" d="100"/>
          <a:sy n="99" d="100"/>
        </p:scale>
        <p:origin x="88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RAN5#107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 – May 19-23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93200" y="6232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</a:t>
            </a: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R5-253020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RAN_WG5_FR2_MU@LIST.ETSI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940063"/>
            <a:ext cx="8107865" cy="2816213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RAN5 FR2 MU Facilitator expectations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600" dirty="0"/>
              <a:t>Pradeep Gowda</a:t>
            </a:r>
          </a:p>
          <a:p>
            <a:pPr marL="0" indent="0" algn="l">
              <a:buNone/>
            </a:pPr>
            <a:r>
              <a:rPr lang="en-US" sz="16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RAN5 Vice Chair, RF/RRM Subgroup convenor</a:t>
            </a:r>
          </a:p>
          <a:p>
            <a:pPr marL="0" indent="0" eaLnBrk="1" hangingPunct="1">
              <a:buFontTx/>
              <a:buNone/>
            </a:pPr>
            <a:r>
              <a:rPr lang="en-GB" altLang="en-US" sz="1600" dirty="0"/>
              <a:t>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RAN5 FR2 MU facilitator expectations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0"/>
            <a:r>
              <a:rPr lang="en-US" sz="2000" dirty="0"/>
              <a:t>Provide FR2 MU pre-meeting deadlines to RF convenor ~2 months before each RAN5 meeting. </a:t>
            </a:r>
          </a:p>
          <a:p>
            <a:pPr lvl="1"/>
            <a:r>
              <a:rPr lang="en-US" sz="1600" dirty="0"/>
              <a:t>NR RRM TT pre-meeting deadlines followed at RAN5#107:</a:t>
            </a:r>
          </a:p>
          <a:p>
            <a:pPr marL="1371600" lvl="2"/>
            <a:r>
              <a:rPr lang="en-US" sz="1400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Declaration intention – Fri 11 Apr 25</a:t>
            </a:r>
            <a:endParaRPr lang="en-US" sz="14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  <a:p>
            <a:pPr marL="1371600" lvl="2"/>
            <a:r>
              <a:rPr lang="en-US" sz="1400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Drafts available – Fri 25 Apr 25</a:t>
            </a:r>
            <a:endParaRPr lang="en-US" sz="14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  <a:p>
            <a:pPr lvl="1"/>
            <a:r>
              <a:rPr lang="en-US" sz="1600" dirty="0"/>
              <a:t>NR FR2 MU pre-meeting deadlines followed at RAN5#107:</a:t>
            </a:r>
          </a:p>
          <a:p>
            <a:pPr marL="1371600" lvl="2"/>
            <a:r>
              <a:rPr lang="en-US" sz="1400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Declaration intention (NR RRM)— Fri 11 Apr 25 (identify any non-completed MU values for declared NR RRM TT analyses)</a:t>
            </a:r>
            <a:endParaRPr lang="en-US" sz="14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  <a:p>
            <a:pPr marL="1371600" lvl="2"/>
            <a:r>
              <a:rPr lang="en-US" sz="1400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Drafts available (NR RRM and NR </a:t>
            </a:r>
            <a:r>
              <a:rPr lang="en-US" sz="1400" b="0" i="0" dirty="0" err="1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Demod</a:t>
            </a:r>
            <a:r>
              <a:rPr lang="en-US" sz="1400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) – Fri 25 Apr 25</a:t>
            </a:r>
            <a:endParaRPr lang="en-US" sz="14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  <a:p>
            <a:pPr marL="1371600" lvl="2"/>
            <a:r>
              <a:rPr lang="en-US" sz="1400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Declaration/Drafts for CR’s &amp; Drafts for Non-CR’s (NR RF) – Fri 2 May 25</a:t>
            </a:r>
            <a:endParaRPr lang="en-US" sz="1400" dirty="0"/>
          </a:p>
          <a:p>
            <a:r>
              <a:rPr lang="en-US" sz="2000" dirty="0"/>
              <a:t>Review discussion documents /CR’s (declared pre-meeting as belonging to FR2 MU topic), as well as review t-doc list after RAN5 submission deadline( for undeclared FR2 MU related documents)  &amp; tag them in pre-meeting MH. </a:t>
            </a:r>
          </a:p>
          <a:p>
            <a:pPr lvl="1"/>
            <a:r>
              <a:rPr lang="en-US" sz="1600" b="1" dirty="0"/>
              <a:t>‘FR2 MU1’ </a:t>
            </a:r>
            <a:r>
              <a:rPr lang="en-US" sz="1600" dirty="0"/>
              <a:t>tag used for on-time docs adhering to pre-meeting deadlines. </a:t>
            </a:r>
          </a:p>
          <a:p>
            <a:pPr lvl="1"/>
            <a:r>
              <a:rPr lang="en-US" sz="1600" b="1" dirty="0"/>
              <a:t>‘FR2 MU2’ </a:t>
            </a:r>
            <a:r>
              <a:rPr lang="en-US" sz="1600" dirty="0"/>
              <a:t>tag used for docs declared on-time but drafts not shared prior to pre-meeting deadlines. </a:t>
            </a:r>
          </a:p>
          <a:p>
            <a:pPr lvl="1"/>
            <a:r>
              <a:rPr lang="en-US" sz="1600" b="1" dirty="0"/>
              <a:t>’FR2 MU3’ </a:t>
            </a:r>
            <a:r>
              <a:rPr lang="en-US" sz="1600" dirty="0"/>
              <a:t>tag to be used for documents that are NOT declared before pre-meeting deadlines but are still adhering to t-doc deadlines.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/>
              <a:t>RAN5 FR2 MU facilitator expectations </a:t>
            </a:r>
            <a:r>
              <a:rPr lang="en-GB" altLang="en-US" sz="3200" dirty="0" err="1"/>
              <a:t>Cntd</a:t>
            </a:r>
            <a:r>
              <a:rPr lang="en-GB" altLang="en-US" sz="3200" dirty="0"/>
              <a:t>…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Facilitate offline and email discussions for the FR2 MU tagged documents on FR2 MU reflector (&lt;</a:t>
            </a:r>
            <a:r>
              <a:rPr lang="en-US" sz="2000" dirty="0">
                <a:hlinkClick r:id="rId2" tooltip="mailto:3GPP_TSG_RAN_WG5_FR2_MU@LIST.ETSI.OR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3GPP_TSG_RAN_WG5_FR2_MU@LIST.ETSI.ORG</a:t>
            </a:r>
            <a:r>
              <a:rPr lang="en-US" sz="2000" dirty="0"/>
              <a:t>&gt;) pre-meeting and during meeting.</a:t>
            </a:r>
          </a:p>
          <a:p>
            <a:r>
              <a:rPr lang="en-US" sz="2000" dirty="0"/>
              <a:t>Upload a version of ‘RF MH’ with t-doc 'verdicts'/'comments’/’proposal endorsement status’, for each FR2 MU tagged t-doc into FTP ‘drafts’ folder during meeting, </a:t>
            </a:r>
            <a:r>
              <a:rPr lang="en-US" sz="2000" b="1" dirty="0"/>
              <a:t>each day by afternoon coffee break</a:t>
            </a:r>
          </a:p>
          <a:p>
            <a:pPr marR="0" lvl="1"/>
            <a:r>
              <a:rPr lang="en-US" sz="1600" dirty="0"/>
              <a:t>Identify any FR2 MU documents that have dependency with RRM TT documents and ensure they are given ‘verdict’ taking into consideration RRM TT discussions.</a:t>
            </a:r>
          </a:p>
          <a:p>
            <a:pPr marR="0" lvl="1"/>
            <a:r>
              <a:rPr lang="en-US" sz="1600" dirty="0"/>
              <a:t>Ensure overlap and 3GU issues are addressed in CR's and revisions uploaded before ‘verdicts’ are provided.</a:t>
            </a:r>
          </a:p>
          <a:p>
            <a:pPr marR="0" lvl="1"/>
            <a:r>
              <a:rPr lang="en-US" sz="1600" dirty="0"/>
              <a:t>FR2 MU3 documents are to be discussed only if time permits and as an allowed exception(w/ justification shared and agreed before meeting start).</a:t>
            </a:r>
          </a:p>
          <a:p>
            <a:r>
              <a:rPr lang="en-US" sz="2000" dirty="0"/>
              <a:t>Upload a final status update ‘RF MH’ by </a:t>
            </a:r>
            <a:r>
              <a:rPr lang="en-US" sz="2000" b="1" dirty="0"/>
              <a:t>Wednesday 11AM Coffee break</a:t>
            </a:r>
            <a:r>
              <a:rPr lang="en-US" sz="2000" dirty="0"/>
              <a:t> to facilitate the FR2 MU/RRM TT session( typically Wednesday PM)</a:t>
            </a:r>
          </a:p>
          <a:p>
            <a:pPr lvl="1"/>
            <a:r>
              <a:rPr lang="en-US" sz="1600" dirty="0"/>
              <a:t>Identify any 'pending verdict' documents needing meeting time to be discussed during RF session and help the discussions during RF session.</a:t>
            </a: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7728</TotalTime>
  <Words>432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Segoe UI</vt:lpstr>
      <vt:lpstr>Times New Roman</vt:lpstr>
      <vt:lpstr>Office Theme</vt:lpstr>
      <vt:lpstr>RAN5 FR2 MU Facilitator expectations</vt:lpstr>
      <vt:lpstr>RAN5 FR2 MU facilitator expectations</vt:lpstr>
      <vt:lpstr>RAN5 FR2 MU facilitator expectations Cntd…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Pradeep Gowda</cp:lastModifiedBy>
  <cp:revision>605</cp:revision>
  <dcterms:created xsi:type="dcterms:W3CDTF">2010-02-05T13:52:04Z</dcterms:created>
  <dcterms:modified xsi:type="dcterms:W3CDTF">2025-05-12T17:22:33Z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