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>
        <p:scale>
          <a:sx n="100" d="100"/>
          <a:sy n="100" d="100"/>
        </p:scale>
        <p:origin x="-244" y="-472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2025/2/21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RAN5#106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R5-251223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R5-251223 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476" y="1395745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</a:t>
            </a: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Rel-19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38.523-2</a:t>
            </a:r>
            <a:endParaRPr lang="en-US" altLang="zh-TW" sz="2000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>
                <a:latin typeface="Arial" panose="020B0604020202020204" pitchFamily="34" charset="0"/>
              </a:rPr>
              <a:t>TS </a:t>
            </a:r>
            <a:r>
              <a:rPr lang="en-US" altLang="zh-TW" smtClean="0">
                <a:latin typeface="Arial" panose="020B0604020202020204" pitchFamily="34" charset="0"/>
              </a:rPr>
              <a:t>38.523-1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sz="1200" dirty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CN" sz="2000" dirty="0" smtClean="0">
                <a:latin typeface="Arial" panose="020B0604020202020204" pitchFamily="34" charset="0"/>
              </a:rPr>
              <a:t>TS 34.229-1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CN" sz="2000" dirty="0" smtClean="0">
                <a:latin typeface="Arial" panose="020B0604020202020204" pitchFamily="34" charset="0"/>
              </a:rPr>
              <a:t>TS </a:t>
            </a:r>
            <a:r>
              <a:rPr lang="en-US" altLang="zh-CN" sz="2000" dirty="0" smtClean="0">
                <a:latin typeface="Arial" panose="020B0604020202020204" pitchFamily="34" charset="0"/>
              </a:rPr>
              <a:t>34.229-2</a:t>
            </a:r>
            <a:endParaRPr lang="en-US" altLang="zh-TW" sz="2000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CN" sz="2000" dirty="0" smtClean="0">
                <a:latin typeface="Arial" panose="020B0604020202020204" pitchFamily="34" charset="0"/>
              </a:rPr>
              <a:t>TS 34.229-5</a:t>
            </a: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633036" y="1364369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025412"/>
              </p:ext>
            </p:extLst>
          </p:nvPr>
        </p:nvGraphicFramePr>
        <p:xfrm>
          <a:off x="5633036" y="1854378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36.521-1, TS 36.521-2,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36.521-3, TS 36.521-2, TR 36.903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38.521-2, TS 38.521-3, TS 38.522,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9098</TotalTime>
  <Words>342</Words>
  <Application>Microsoft Office PowerPoint</Application>
  <PresentationFormat>宽屏</PresentationFormat>
  <Paragraphs>134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Agency FB</vt:lpstr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RAN5#106 </vt:lpstr>
      <vt:lpstr>R5-251223 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陈晓忠</cp:lastModifiedBy>
  <cp:revision>1156</cp:revision>
  <dcterms:created xsi:type="dcterms:W3CDTF">2019-07-24T06:46:10Z</dcterms:created>
  <dcterms:modified xsi:type="dcterms:W3CDTF">2025-02-21T08:08:58Z</dcterms:modified>
</cp:coreProperties>
</file>