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3"/>
  </p:handoutMasterIdLst>
  <p:sldIdLst>
    <p:sldId id="6645202" r:id="rId4"/>
    <p:sldId id="6645235" r:id="rId6"/>
    <p:sldId id="6645241" r:id="rId7"/>
    <p:sldId id="6645236" r:id="rId8"/>
    <p:sldId id="6645237" r:id="rId9"/>
    <p:sldId id="6645238" r:id="rId10"/>
    <p:sldId id="6645239" r:id="rId11"/>
    <p:sldId id="6645224" r:id="rId12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67715" y="2924810"/>
            <a:ext cx="10459085" cy="86296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 on handling XR PDCP discard TCs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R5-250136</a:t>
            </a:r>
            <a:r>
              <a:rPr lang="en-US" altLang="zh-CN" sz="24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sym typeface="+mn-ea"/>
              </a:rPr>
              <a:t>r1</a:t>
            </a:r>
            <a:endParaRPr lang="en-US" altLang="zh-CN" sz="24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Observation 1: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RTP header extension includes some key parameters related to XR PDCP discard PDUSet Discard/PSI and DSR triggering TCs.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" y="2420620"/>
            <a:ext cx="5522595" cy="2141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300000">
            <a:off x="423545" y="18510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760220"/>
            <a:ext cx="6031865" cy="4511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300000">
            <a:off x="9712960" y="15754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Some test assumptions for XR PDCP discard TCs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1 (SS side):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SS/TTCN can create RTP packet in internet PDU session without IMS voice/video call and RTP packets include RTP header extension for PDU set Marking.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2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(UE side)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recognize the loop backed packet as RTP packet and perform PDU set/PSI identification based on RTP header extension.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3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(UE side)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treat the PSI=15 (lowest value) packet as low importance, and can treat the PSI=1 (highest value) packet as high importance.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PDCP discard TCs are tested based on these assumptions and can be tested only if all assumptions are met.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2a: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proposed to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capture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these assmuptions in TCs editor notes in TS 38.523-1.</a:t>
            </a:r>
            <a:endParaRPr lang="en-US" altLang="zh-CN" sz="1800" b="1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2b: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proposed to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FFFF00"/>
                </a:highlight>
                <a:cs typeface="Arial" panose="020B0604020202020204" pitchFamily="34" charset="0"/>
                <a:sym typeface="+mn-ea"/>
              </a:rPr>
              <a:t>capture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these assmuptions in TS 38.508-2 PICS.</a:t>
            </a:r>
            <a:endParaRPr kumimoji="0" lang="en-US" altLang="zh-CN" sz="18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3: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is proposed to endorse the methodology in R5-250135 to define RTP header extension for PDU Set Marking.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 rot="300000">
            <a:off x="8992870" y="16478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1784350"/>
            <a:ext cx="5418455" cy="4926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+mn-lt"/>
                <a:sym typeface="+mn-ea"/>
              </a:rPr>
              <a:t>TC </a:t>
            </a:r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7.1.3.5.8 PDU Set based discard</a:t>
            </a:r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3235" y="6309360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PDU Set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6951980" cy="48044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300000">
            <a:off x="5392420" y="9658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R5-250133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11325" y="6237605"/>
            <a:ext cx="3911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1070610"/>
            <a:ext cx="4067175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+mn-lt"/>
                <a:sym typeface="+mn-ea"/>
              </a:rPr>
              <a:t>TC </a:t>
            </a:r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7.1.3.5.9 PSI based discard</a:t>
            </a:r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5568315" cy="5743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67980" y="6520815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PSI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300000">
            <a:off x="5320665" y="63944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R5-250134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645350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55930"/>
            <a:ext cx="4364355" cy="60648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+mn-lt"/>
                <a:sym typeface="+mn-ea"/>
              </a:rPr>
              <a:t>TC </a:t>
            </a:r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7.1.3.5.10 </a:t>
            </a:r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PSI based discard and DSR triggering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noProof="0" dirty="0">
              <a:ln>
                <a:noFill/>
              </a:ln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+mn-lt"/>
              <a:sym typeface="+mn-ea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95" y="6165215"/>
            <a:ext cx="12126595" cy="67691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4: 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It is proposed to endorse methdologies in Slide 4,5 and 6 as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test procedures of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PDCP discard TCs </a:t>
            </a:r>
            <a:r>
              <a:rPr lang="en-US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.</a:t>
            </a: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793855" cy="53174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2125" y="6021070"/>
            <a:ext cx="3632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 DSR triggering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87805" y="610552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 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662305"/>
            <a:ext cx="4824730" cy="54432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300000">
            <a:off x="5320665" y="855980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770" y="262890"/>
            <a:ext cx="4022090" cy="5758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1853</Words>
  <Application>WPS 演示</Application>
  <PresentationFormat>宽屏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DejaVu Math TeX Gyre</vt:lpstr>
      <vt:lpstr>Calibri</vt:lpstr>
      <vt:lpstr>Arial Unicode MS</vt:lpstr>
      <vt:lpstr>等线</vt:lpstr>
      <vt:lpstr>1_Office 佈景主題</vt:lpstr>
      <vt:lpstr>4_Office 佈景主題</vt:lpstr>
      <vt:lpstr>Disc on handling XR PDCP discard TCs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Luyang Zhao-CMCC</cp:lastModifiedBy>
  <cp:revision>5598</cp:revision>
  <cp:lastPrinted>2020-09-04T06:35:00Z</cp:lastPrinted>
  <dcterms:created xsi:type="dcterms:W3CDTF">2017-04-04T12:46:00Z</dcterms:created>
  <dcterms:modified xsi:type="dcterms:W3CDTF">2025-02-15T16:43:38Z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40FBEAEE23EA4D669BB035E0DE9ECE12</vt:lpwstr>
  </property>
</Properties>
</file>