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8"/>
  </p:handoutMasterIdLst>
  <p:sldIdLst>
    <p:sldId id="6645202" r:id="rId4"/>
    <p:sldId id="6645235" r:id="rId6"/>
    <p:sldId id="6645224" r:id="rId7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F6FC6"/>
    <a:srgbClr val="0070C0"/>
    <a:srgbClr val="FEE399"/>
    <a:srgbClr val="004C92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67715" y="2924810"/>
            <a:ext cx="11156315" cy="86296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0" noProof="0" dirty="0">
                <a:ln>
                  <a:noFill/>
                </a:ln>
                <a:effectLst/>
                <a:uLnTx/>
                <a:uFillTx/>
                <a:latin typeface="+mn-lt"/>
                <a:sym typeface="+mn-ea"/>
              </a:rPr>
              <a:t>WF on handling ATG bands in PRD21 list</a:t>
            </a:r>
            <a:endParaRPr lang="en-US" altLang="zh-CN" sz="3600" b="0" noProof="0" dirty="0">
              <a:ln>
                <a:noFill/>
              </a:ln>
              <a:effectLst/>
              <a:uLnTx/>
              <a:uFillTx/>
              <a:latin typeface="+mn-lt"/>
              <a:sym typeface="+mn-ea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17 – 21,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R5-250131</a:t>
            </a:r>
            <a:endParaRPr lang="en-US" altLang="zh-CN" sz="2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6675" y="95250"/>
            <a:ext cx="10787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How to handle ATG bands in PRD21 list</a:t>
            </a:r>
            <a:endParaRPr lang="en-US" altLang="zh-CN" sz="2400" dirty="0">
              <a:solidFill>
                <a:srgbClr val="0B85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34620" y="875030"/>
            <a:ext cx="11929745" cy="5835650"/>
          </a:xfrm>
          <a:prstGeom prst="rect">
            <a:avLst/>
          </a:prstGeom>
          <a:gradFill>
            <a:gsLst>
              <a:gs pos="85000">
                <a:schemeClr val="bg1">
                  <a:lumMod val="95000"/>
                  <a:alpha val="49000"/>
                </a:schemeClr>
              </a:gs>
              <a:gs pos="23000">
                <a:srgbClr val="F2F2F2">
                  <a:alpha val="30000"/>
                </a:srgbClr>
              </a:gs>
              <a:gs pos="100000">
                <a:schemeClr val="accent1">
                  <a:lumMod val="30000"/>
                  <a:lumOff val="70000"/>
                  <a:alpha val="49000"/>
                </a:schemeClr>
              </a:gs>
            </a:gsLst>
            <a:lin ang="17760000" scaled="0"/>
          </a:gradFill>
          <a:ln w="9525">
            <a:gradFill>
              <a:gsLst>
                <a:gs pos="89000">
                  <a:schemeClr val="accent1">
                    <a:lumMod val="5000"/>
                    <a:lumOff val="95000"/>
                  </a:schemeClr>
                </a:gs>
                <a:gs pos="14000">
                  <a:srgbClr val="F6F9FC">
                    <a:alpha val="100000"/>
                  </a:srgbClr>
                </a:gs>
                <a:gs pos="0">
                  <a:schemeClr val="tx2">
                    <a:lumMod val="7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882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58312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Observation 1:  </a:t>
            </a:r>
            <a:r>
              <a:rPr kumimoji="0" lang="en-US" altLang="zh-CN" sz="18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RAN4 has defined several operating bands for ATG, but these ATG bands are not included in PRD21 list yet.</a:t>
            </a: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r>
              <a:rPr lang="en-US" altLang="zh-CN" sz="18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1: 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It is proposed to introduce a new sheet for ATG bands in PRD21 list.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R="0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85750" marR="0" indent="-28575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R="0" algn="l" defTabSz="914400" eaLnBrk="1" hangingPunct="1">
              <a:lnSpc>
                <a:spcPts val="29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19959"/>
          <a:stretch>
            <a:fillRect/>
          </a:stretch>
        </p:blipFill>
        <p:spPr>
          <a:xfrm>
            <a:off x="1343025" y="1772920"/>
            <a:ext cx="8440420" cy="10610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文本框 1"/>
          <p:cNvSpPr txBox="1"/>
          <p:nvPr/>
        </p:nvSpPr>
        <p:spPr>
          <a:xfrm rot="300000">
            <a:off x="8463915" y="1521460"/>
            <a:ext cx="2098675" cy="4737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i80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573780"/>
            <a:ext cx="8420735" cy="31115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本框 8"/>
          <p:cNvSpPr txBox="1"/>
          <p:nvPr/>
        </p:nvSpPr>
        <p:spPr>
          <a:xfrm rot="300000">
            <a:off x="9570720" y="3236595"/>
            <a:ext cx="2216150" cy="5143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excel v1.12.0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</Words>
  <Application>WPS 演示</Application>
  <PresentationFormat>宽屏</PresentationFormat>
  <Paragraphs>28</Paragraphs>
  <Slides>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DejaVu Math TeX Gyre</vt:lpstr>
      <vt:lpstr>Calibri</vt:lpstr>
      <vt:lpstr>Arial Unicode MS</vt:lpstr>
      <vt:lpstr>等线</vt:lpstr>
      <vt:lpstr>1_Office 佈景主題</vt:lpstr>
      <vt:lpstr>4_Office 佈景主題</vt:lpstr>
      <vt:lpstr>WF on handling ATG bands in PRD21 list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Luyang Zhao-CMCC</cp:lastModifiedBy>
  <cp:revision>5581</cp:revision>
  <cp:lastPrinted>2020-09-04T06:35:00Z</cp:lastPrinted>
  <dcterms:created xsi:type="dcterms:W3CDTF">2017-04-04T12:46:00Z</dcterms:created>
  <dcterms:modified xsi:type="dcterms:W3CDTF">2025-02-05T09:09:01Z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40FBEAEE23EA4D669BB035E0DE9ECE12</vt:lpwstr>
  </property>
</Properties>
</file>