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874" r:id="rId3"/>
    <p:sldId id="867" r:id="rId4"/>
    <p:sldId id="909" r:id="rId5"/>
    <p:sldId id="811" r:id="rId6"/>
    <p:sldId id="809" r:id="rId7"/>
    <p:sldId id="808" r:id="rId8"/>
    <p:sldId id="810" r:id="rId9"/>
    <p:sldId id="905" r:id="rId10"/>
    <p:sldId id="906" r:id="rId11"/>
    <p:sldId id="324" r:id="rId12"/>
    <p:sldId id="340" r:id="rId13"/>
    <p:sldId id="908" r:id="rId14"/>
    <p:sldId id="866" r:id="rId15"/>
    <p:sldId id="910" r:id="rId1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1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26th February to 1st March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R5-241458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7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655901"/>
              </p:ext>
            </p:extLst>
          </p:nvPr>
        </p:nvGraphicFramePr>
        <p:xfrm>
          <a:off x="440987" y="969491"/>
          <a:ext cx="11079741" cy="5877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&gt;129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84355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</a:t>
                      </a:r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733333"/>
              </p:ext>
            </p:extLst>
          </p:nvPr>
        </p:nvGraphicFramePr>
        <p:xfrm>
          <a:off x="408372" y="1708612"/>
          <a:ext cx="11043820" cy="237693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Air-to-ground network for NR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745707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 /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8277714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2025 early candidates</a:t>
            </a:r>
            <a:br>
              <a:rPr lang="en-US" altLang="en-US" dirty="0"/>
            </a:br>
            <a:r>
              <a:rPr lang="en-US" altLang="en-US" sz="3200" dirty="0"/>
              <a:t>WIs with no 2024 budget, candidate for 2025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28</a:t>
            </a:r>
            <a:r>
              <a:rPr lang="en-GB" baseline="30000" dirty="0"/>
              <a:t>th</a:t>
            </a:r>
            <a:r>
              <a:rPr lang="en-GB" dirty="0"/>
              <a:t> February @5PM CET.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RAN5#102_TTCN_Sidebar-v2.zip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updating the sequence of NR-DC inter-cell </a:t>
            </a:r>
            <a:r>
              <a:rPr lang="en-GB" altLang="en-US" dirty="0" err="1"/>
              <a:t>PSCell</a:t>
            </a:r>
            <a:r>
              <a:rPr lang="en-GB" altLang="en-US" dirty="0"/>
              <a:t> change. 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b="1" dirty="0" err="1"/>
              <a:t>eMIMO</a:t>
            </a:r>
            <a:r>
              <a:rPr lang="en-GB" altLang="en-US" b="1" dirty="0"/>
              <a:t>:</a:t>
            </a:r>
            <a:r>
              <a:rPr lang="en-GB" altLang="en-US" dirty="0"/>
              <a:t> Endorsed ASP updates to handle up to two </a:t>
            </a:r>
            <a:r>
              <a:rPr lang="en-GB" altLang="en-US" dirty="0" err="1"/>
              <a:t>CoresetPoolIndex</a:t>
            </a:r>
            <a:r>
              <a:rPr lang="en-GB" altLang="en-US" dirty="0"/>
              <a:t>. </a:t>
            </a:r>
          </a:p>
          <a:p>
            <a:pPr lvl="2" eaLnBrk="1" hangingPunct="1"/>
            <a:r>
              <a:rPr lang="en-GB" altLang="en-US" b="1" dirty="0"/>
              <a:t>NR-U:</a:t>
            </a:r>
            <a:r>
              <a:rPr lang="en-GB" altLang="en-US" dirty="0"/>
              <a:t> Endorsed initial Test Models &amp; ASP updates to support shared spectrum access.</a:t>
            </a:r>
            <a:endParaRPr lang="en-GB" altLang="en-US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coverage enhancements: </a:t>
            </a:r>
            <a:r>
              <a:rPr lang="en-GB" altLang="en-US" sz="2000" dirty="0"/>
              <a:t>Endorsed ASP updates to add support of RA Msg3 repetitions &amp; retransmissions. </a:t>
            </a:r>
          </a:p>
          <a:p>
            <a:pPr lvl="2" eaLnBrk="1" hangingPunct="1"/>
            <a:r>
              <a:rPr lang="en-GB" altLang="en-US" b="1" dirty="0"/>
              <a:t>MUSIM:</a:t>
            </a:r>
            <a:r>
              <a:rPr lang="en-GB" altLang="en-US" dirty="0"/>
              <a:t> endorsed new MMI command for MUSIM UE Assistance Information.</a:t>
            </a:r>
          </a:p>
          <a:p>
            <a:pPr lvl="1" eaLnBrk="1" hangingPunct="1"/>
            <a:r>
              <a:rPr lang="en-GB" altLang="en-US" sz="2000" dirty="0"/>
              <a:t>Prose CRs to TS 38.523-3 submitted at RAN5#102 for the above.</a:t>
            </a:r>
            <a:endParaRPr lang="en-GB" altLang="en-US" sz="1600" dirty="0"/>
          </a:p>
          <a:p>
            <a:pPr eaLnBrk="1" hangingPunct="1"/>
            <a:endParaRPr lang="en-GB" altLang="en-US" sz="2400" dirty="0"/>
          </a:p>
          <a:p>
            <a:pPr eaLnBrk="1" hangingPunct="1"/>
            <a:r>
              <a:rPr lang="en-GB" altLang="en-US" sz="2400" dirty="0"/>
              <a:t> RAN5 TTCN Workshop #64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https://portal.3gpp.org/Home.aspx#/meeting?MtgId=60675</a:t>
            </a:r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#64 (8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Dec’23 to Feb’24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r>
              <a:rPr lang="en-GB" altLang="en-US" sz="1800" dirty="0"/>
              <a:t> &amp; URLLC enhancements</a:t>
            </a:r>
            <a:endParaRPr lang="it-IT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fr-FR" altLang="en-US" sz="1600" b="1" dirty="0"/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it-IT" altLang="en-US" sz="1800" dirty="0"/>
              <a:t>NR Multi-SIM (MUSIM)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it-IT" altLang="en-US" sz="1800" dirty="0"/>
              <a:t>EN-DC user-plane integrity protection (UPIP)</a:t>
            </a:r>
          </a:p>
          <a:p>
            <a:pPr lvl="2"/>
            <a:endParaRPr lang="en-GB" altLang="en-US" sz="1800" dirty="0"/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IMS voice &amp; NW usability no E-UTRA in 5GS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MCPTT /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 /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9918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627667"/>
              </p:ext>
            </p:extLst>
          </p:nvPr>
        </p:nvGraphicFramePr>
        <p:xfrm>
          <a:off x="1109709" y="1743404"/>
          <a:ext cx="9972583" cy="48201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/ 77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41/41 ; Prio2: 35/36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 ; Prio2: 5/7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8294278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590781"/>
              </p:ext>
            </p:extLst>
          </p:nvPr>
        </p:nvGraphicFramePr>
        <p:xfrm>
          <a:off x="1118587" y="1760601"/>
          <a:ext cx="9945949" cy="474484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37260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5/6 ; Prio2: 0/2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59209"/>
              </p:ext>
            </p:extLst>
          </p:nvPr>
        </p:nvGraphicFramePr>
        <p:xfrm>
          <a:off x="1118586" y="1860524"/>
          <a:ext cx="9320813" cy="19496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2/9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Nov’23 --&gt;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15671"/>
              </p:ext>
            </p:extLst>
          </p:nvPr>
        </p:nvGraphicFramePr>
        <p:xfrm>
          <a:off x="1118585" y="4639443"/>
          <a:ext cx="9320813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675676"/>
              </p:ext>
            </p:extLst>
          </p:nvPr>
        </p:nvGraphicFramePr>
        <p:xfrm>
          <a:off x="841972" y="1078776"/>
          <a:ext cx="10474861" cy="55418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RAN5#102: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&gt;332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19171</TotalTime>
  <Words>2771</Words>
  <Application>Microsoft Office PowerPoint</Application>
  <PresentationFormat>Widescreen</PresentationFormat>
  <Paragraphs>945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Dec’23 to Feb’24</vt:lpstr>
      <vt:lpstr>TTCN verification Progress for period: 8th Nov’23 --&gt; 19th Feb’24</vt:lpstr>
      <vt:lpstr>TTCN verification Progress for period: 8th Nov’23 --&gt; 19th Feb’24</vt:lpstr>
      <vt:lpstr>TTCN verification Progress for period: 8th Nov’23 --&gt; 19th Feb’24</vt:lpstr>
      <vt:lpstr>TTCN verification Progress for period: 8th Nov’23 --&gt; 19th Feb’24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PowerPoint Presentation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2024-03-01T08:48:50Z</dcterms:modified>
  <cp:contentStatus>Template 2017</cp:contentStatus>
</cp:coreProperties>
</file>