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867" r:id="rId3"/>
    <p:sldId id="890" r:id="rId4"/>
    <p:sldId id="891" r:id="rId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  <pc:spChg chg="mod">
          <ac:chgData name="Olivier Genoud" userId="e3287607-b312-4221-8c8d-a6943b641987" providerId="ADAL" clId="{9EECAF7E-5419-45F3-BDC0-AD4B9EF37A73}" dt="2024-02-23T15:40:12.746" v="3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9EECAF7E-5419-45F3-BDC0-AD4B9EF37A73}" dt="2024-02-27T12:07:08.085" v="378" actId="478"/>
          <ac:spMkLst>
            <pc:docMk/>
            <pc:sldMk cId="3718173731" sldId="867"/>
            <ac:spMk id="2" creationId="{D4C9F3B2-4D3E-B082-B518-64A5B4E19608}"/>
          </ac:spMkLst>
        </pc:spChg>
        <pc:spChg chg="mod">
          <ac:chgData name="Olivier Genoud" userId="e3287607-b312-4221-8c8d-a6943b641987" providerId="ADAL" clId="{9EECAF7E-5419-45F3-BDC0-AD4B9EF37A73}" dt="2024-02-27T12:07:20.831" v="381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  <pc:spChg chg="add mod">
          <ac:chgData name="Olivier Genoud" userId="e3287607-b312-4221-8c8d-a6943b641987" providerId="ADAL" clId="{9EECAF7E-5419-45F3-BDC0-AD4B9EF37A73}" dt="2024-02-23T15:41:38.127" v="114"/>
          <ac:spMkLst>
            <pc:docMk/>
            <pc:sldMk cId="1584786579" sldId="887"/>
            <ac:spMk id="2" creationId="{400C1AC0-326F-814C-34EF-D22A456FCF3C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  <pc:spChg chg="add mod">
          <ac:chgData name="Olivier Genoud" userId="e3287607-b312-4221-8c8d-a6943b641987" providerId="ADAL" clId="{9EECAF7E-5419-45F3-BDC0-AD4B9EF37A73}" dt="2024-02-23T15:41:39.102" v="115"/>
          <ac:spMkLst>
            <pc:docMk/>
            <pc:sldMk cId="2835461262" sldId="888"/>
            <ac:spMk id="2" creationId="{1A14B89B-0340-8446-748A-0A460CFD2BFB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  <pc:spChg chg="add mod">
          <ac:chgData name="Olivier Genoud" userId="e3287607-b312-4221-8c8d-a6943b641987" providerId="ADAL" clId="{9EECAF7E-5419-45F3-BDC0-AD4B9EF37A73}" dt="2024-02-23T15:41:41.222" v="117"/>
          <ac:spMkLst>
            <pc:docMk/>
            <pc:sldMk cId="266246037" sldId="889"/>
            <ac:spMk id="2" creationId="{A2943C34-8A21-1258-7BA9-4F5362BE773F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9EECAF7E-5419-45F3-BDC0-AD4B9EF37A73}" dt="2024-02-27T12:07:04.866" v="377" actId="478"/>
          <ac:spMkLst>
            <pc:docMk/>
            <pc:sldMk cId="3861986546" sldId="890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6T07:15:14.929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2:06:52.575" v="373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  <pc:spChg chg="add mod">
          <ac:chgData name="Olivier Genoud" userId="e3287607-b312-4221-8c8d-a6943b641987" providerId="ADAL" clId="{9EECAF7E-5419-45F3-BDC0-AD4B9EF37A73}" dt="2024-02-23T15:41:40" v="116"/>
          <ac:spMkLst>
            <pc:docMk/>
            <pc:sldMk cId="1171290141" sldId="891"/>
            <ac:spMk id="2" creationId="{153EE747-2B0B-C7E2-D7FA-6E7E80F5462E}"/>
          </ac:spMkLst>
        </pc:spChg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  <pc:spChg chg="del">
          <ac:chgData name="Olivier Genoud" userId="e3287607-b312-4221-8c8d-a6943b641987" providerId="ADAL" clId="{9EECAF7E-5419-45F3-BDC0-AD4B9EF37A73}" dt="2024-02-27T12:07:01.159" v="376" actId="478"/>
          <ac:spMkLst>
            <pc:docMk/>
            <pc:sldMk cId="1173444157" sldId="891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7T11:53:54.011" v="207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7:14:44.851" v="382" actId="114"/>
          <ac:spMkLst>
            <pc:docMk/>
            <pc:sldMk cId="1173444157" sldId="891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  <pc:spChg chg="add mod">
          <ac:chgData name="Olivier Genoud" userId="e3287607-b312-4221-8c8d-a6943b641987" providerId="ADAL" clId="{9EECAF7E-5419-45F3-BDC0-AD4B9EF37A73}" dt="2024-02-23T15:41:42.215" v="118"/>
          <ac:spMkLst>
            <pc:docMk/>
            <pc:sldMk cId="49491647" sldId="892"/>
            <ac:spMk id="2" creationId="{E13BD468-3EAE-A00C-9123-B4F4357263FE}"/>
          </ac:spMkLst>
        </pc:spChg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ECAF7E-5419-45F3-BDC0-AD4B9EF37A73}" dt="2024-02-23T15:40:56.298" v="9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EECAF7E-5419-45F3-BDC0-AD4B9EF37A73}" dt="2024-02-23T15:40:52.323" v="91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  <pc:spChg chg="mod">
          <ac:chgData name="Olivier Genoud" userId="e3287607-b312-4221-8c8d-a6943b641987" providerId="ADAL" clId="{6A9F7374-321B-4497-B598-F42D79E450A4}" dt="2023-11-15T14:28:43.965" v="4" actId="20577"/>
          <ac:spMkLst>
            <pc:docMk/>
            <pc:sldMk cId="1584786579" sldId="88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  <pc:spChg chg="mod">
          <ac:chgData name="Olivier Genoud" userId="e3287607-b312-4221-8c8d-a6943b641987" providerId="ADAL" clId="{6A9F7374-321B-4497-B598-F42D79E450A4}" dt="2023-11-15T15:55:22.332" v="9" actId="20577"/>
          <ac:spMkLst>
            <pc:docMk/>
            <pc:sldMk cId="2835461262" sldId="888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480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26th February to 1st March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RAN5#102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RAN5#102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28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February 2024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38182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TTCN Workshop#64 follow-up:</a:t>
            </a:r>
          </a:p>
          <a:p>
            <a:pPr lvl="1"/>
            <a:r>
              <a:rPr lang="en-GB" altLang="en-US" sz="3200" dirty="0"/>
              <a:t>Review of Action Points </a:t>
            </a:r>
            <a:endParaRPr lang="en-GB" altLang="en-US" b="1" dirty="0"/>
          </a:p>
          <a:p>
            <a:pPr lvl="1" eaLnBrk="1" hangingPunct="1"/>
            <a:endParaRPr lang="en-GB" altLang="en-US" sz="3200" dirty="0"/>
          </a:p>
          <a:p>
            <a:pPr eaLnBrk="1" hangingPunct="1"/>
            <a:r>
              <a:rPr lang="en-GB" altLang="en-US" sz="3600" b="1" dirty="0"/>
              <a:t> Rel-17 NR SDT in INACTIVE state:</a:t>
            </a:r>
          </a:p>
          <a:p>
            <a:pPr lvl="1" eaLnBrk="1" hangingPunct="1"/>
            <a:r>
              <a:rPr lang="en-GB" altLang="en-US" sz="3200" dirty="0"/>
              <a:t>Support of </a:t>
            </a:r>
            <a:r>
              <a:rPr lang="en-GB" altLang="en-US" sz="3200" dirty="0" err="1"/>
              <a:t>sdt-SearchSpace</a:t>
            </a:r>
            <a:endParaRPr lang="en-GB" altLang="en-US" sz="3200" dirty="0"/>
          </a:p>
          <a:p>
            <a:pPr lvl="1" eaLnBrk="1" hangingPunct="1"/>
            <a:endParaRPr lang="en-GB" altLang="en-US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Action 64.1:</a:t>
            </a:r>
          </a:p>
          <a:p>
            <a:pPr lvl="1"/>
            <a:r>
              <a:rPr lang="en-GB" altLang="en-US" sz="3200" dirty="0"/>
              <a:t>SS Vendors: To check R5w240007. By 15th February.</a:t>
            </a:r>
          </a:p>
          <a:p>
            <a:pPr lvl="1"/>
            <a:r>
              <a:rPr lang="en-GB" altLang="en-US" sz="3200" dirty="0"/>
              <a:t>=&gt; No feedback received. </a:t>
            </a:r>
            <a:endParaRPr lang="en-GB" altLang="en-US" sz="32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Workshop#64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38491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Support of </a:t>
            </a:r>
            <a:r>
              <a:rPr lang="en-GB" altLang="en-US" sz="3600" b="1" dirty="0" err="1"/>
              <a:t>sdt-SearchSpace</a:t>
            </a:r>
            <a:r>
              <a:rPr lang="en-GB" altLang="en-US" sz="3600" b="1" dirty="0"/>
              <a:t>:</a:t>
            </a:r>
          </a:p>
          <a:p>
            <a:pPr lvl="1"/>
            <a:r>
              <a:rPr lang="en-GB" altLang="en-US" sz="3200" dirty="0"/>
              <a:t>R5-240533r1 - Updates to SDT TC 7.1.1.13.2:</a:t>
            </a:r>
          </a:p>
          <a:p>
            <a:pPr lvl="2"/>
            <a:r>
              <a:rPr lang="en-GB" altLang="en-US" sz="2800" dirty="0"/>
              <a:t>In r1, </a:t>
            </a:r>
            <a:r>
              <a:rPr lang="en-GB" altLang="en-US" sz="2800" i="1" dirty="0" err="1"/>
              <a:t>sdt-SearchSpace</a:t>
            </a:r>
            <a:r>
              <a:rPr lang="en-GB" altLang="en-US" sz="2800" dirty="0"/>
              <a:t> added in SIB1 to extend the SDT test coverage.</a:t>
            </a:r>
          </a:p>
          <a:p>
            <a:pPr lvl="1"/>
            <a:r>
              <a:rPr lang="en-GB" altLang="en-US" sz="3200" dirty="0"/>
              <a:t>=&gt; R5w240009 - Rel-17 SDT: Initial Test Model and ASPs. </a:t>
            </a:r>
            <a:endParaRPr lang="en-GB" altLang="en-US" sz="32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Rel-17 NR SDT in INACTIVE state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7344415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15288</TotalTime>
  <Words>116</Words>
  <Application>Microsoft Office PowerPoint</Application>
  <PresentationFormat>Widescreen</PresentationFormat>
  <Paragraphs>22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RAN5#102 TTCN sidebar  Wednesday 28th February 2024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680</cp:revision>
  <cp:lastPrinted>2022-05-03T13:15:30Z</cp:lastPrinted>
  <dcterms:created xsi:type="dcterms:W3CDTF">2010-02-05T13:52:04Z</dcterms:created>
  <dcterms:modified xsi:type="dcterms:W3CDTF">2024-02-27T17:14:52Z</dcterms:modified>
  <cp:contentStatus>Template 2017</cp:contentStatus>
</cp:coreProperties>
</file>