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910" r:id="rId3"/>
    <p:sldId id="1140" r:id="rId4"/>
    <p:sldId id="1102" r:id="rId5"/>
    <p:sldId id="1142" r:id="rId6"/>
    <p:sldId id="867" r:id="rId7"/>
    <p:sldId id="1143" r:id="rId8"/>
    <p:sldId id="1144" r:id="rId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ECAC67E-6FA4-45FE-8A19-77D4BF45E7D8}"/>
    <pc:docChg chg="undo custSel addSld delSld modSld modMainMaster">
      <pc:chgData name="Olivier Genoud" userId="e3287607-b312-4221-8c8d-a6943b641987" providerId="ADAL" clId="{9ECAC67E-6FA4-45FE-8A19-77D4BF45E7D8}" dt="2024-02-23T10:46:04.302" v="3109" actId="15"/>
      <pc:docMkLst>
        <pc:docMk/>
      </pc:docMkLst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324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ECAC67E-6FA4-45FE-8A19-77D4BF45E7D8}" dt="2024-02-23T09:29:49.086" v="226" actId="20577"/>
        <pc:sldMkLst>
          <pc:docMk/>
          <pc:sldMk cId="0" sldId="341"/>
        </pc:sldMkLst>
        <pc:spChg chg="mod">
          <ac:chgData name="Olivier Genoud" userId="e3287607-b312-4221-8c8d-a6943b641987" providerId="ADAL" clId="{9ECAC67E-6FA4-45FE-8A19-77D4BF45E7D8}" dt="2024-02-23T09:29:49.086" v="226" actId="20577"/>
          <ac:spMkLst>
            <pc:docMk/>
            <pc:sldMk cId="0" sldId="341"/>
            <ac:spMk id="5122" creationId="{BB023146-264F-4A3E-B3FE-6023E397D993}"/>
          </ac:spMkLst>
        </pc:spChg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808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809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810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811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9ECAC67E-6FA4-45FE-8A19-77D4BF45E7D8}" dt="2024-02-23T10:45:21.269" v="3101" actId="207"/>
        <pc:sldMkLst>
          <pc:docMk/>
          <pc:sldMk cId="3718173731" sldId="867"/>
        </pc:sldMkLst>
        <pc:spChg chg="mod">
          <ac:chgData name="Olivier Genoud" userId="e3287607-b312-4221-8c8d-a6943b641987" providerId="ADAL" clId="{9ECAC67E-6FA4-45FE-8A19-77D4BF45E7D8}" dt="2024-02-23T09:55:06.290" v="100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ECAC67E-6FA4-45FE-8A19-77D4BF45E7D8}" dt="2024-02-23T10:45:21.269" v="3101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ECAC67E-6FA4-45FE-8A19-77D4BF45E7D8}" dt="2024-02-23T09:07:59.062" v="14" actId="47"/>
        <pc:sldMkLst>
          <pc:docMk/>
          <pc:sldMk cId="2199278427" sldId="874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905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0" sldId="906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9ECAC67E-6FA4-45FE-8A19-77D4BF45E7D8}" dt="2024-02-23T10:01:27.975" v="1278" actId="47"/>
        <pc:sldMkLst>
          <pc:docMk/>
          <pc:sldMk cId="1474794172" sldId="909"/>
        </pc:sldMkLst>
      </pc:sldChg>
      <pc:sldChg chg="modSp new mod">
        <pc:chgData name="Olivier Genoud" userId="e3287607-b312-4221-8c8d-a6943b641987" providerId="ADAL" clId="{9ECAC67E-6FA4-45FE-8A19-77D4BF45E7D8}" dt="2024-02-23T10:24:43.192" v="2338" actId="6549"/>
        <pc:sldMkLst>
          <pc:docMk/>
          <pc:sldMk cId="3426406901" sldId="910"/>
        </pc:sldMkLst>
        <pc:spChg chg="mod">
          <ac:chgData name="Olivier Genoud" userId="e3287607-b312-4221-8c8d-a6943b641987" providerId="ADAL" clId="{9ECAC67E-6FA4-45FE-8A19-77D4BF45E7D8}" dt="2024-02-23T10:24:43.192" v="2338" actId="6549"/>
          <ac:spMkLst>
            <pc:docMk/>
            <pc:sldMk cId="3426406901" sldId="910"/>
            <ac:spMk id="2" creationId="{556FCCB7-12E0-59C8-B3AE-89458B290D05}"/>
          </ac:spMkLst>
        </pc:spChg>
      </pc:sldChg>
      <pc:sldChg chg="delSp modSp add mod modTransition">
        <pc:chgData name="Olivier Genoud" userId="e3287607-b312-4221-8c8d-a6943b641987" providerId="ADAL" clId="{9ECAC67E-6FA4-45FE-8A19-77D4BF45E7D8}" dt="2024-02-23T10:44:28.430" v="3098" actId="113"/>
        <pc:sldMkLst>
          <pc:docMk/>
          <pc:sldMk cId="0" sldId="1102"/>
        </pc:sldMkLst>
        <pc:spChg chg="mod">
          <ac:chgData name="Olivier Genoud" userId="e3287607-b312-4221-8c8d-a6943b641987" providerId="ADAL" clId="{9ECAC67E-6FA4-45FE-8A19-77D4BF45E7D8}" dt="2024-02-23T09:26:54.885" v="110" actId="1038"/>
          <ac:spMkLst>
            <pc:docMk/>
            <pc:sldMk cId="0" sldId="1102"/>
            <ac:spMk id="3" creationId="{A85A1BB1-D230-9161-B95B-B107C6D34F40}"/>
          </ac:spMkLst>
        </pc:spChg>
        <pc:spChg chg="mod">
          <ac:chgData name="Olivier Genoud" userId="e3287607-b312-4221-8c8d-a6943b641987" providerId="ADAL" clId="{9ECAC67E-6FA4-45FE-8A19-77D4BF45E7D8}" dt="2024-02-23T09:26:54.885" v="110" actId="1038"/>
          <ac:spMkLst>
            <pc:docMk/>
            <pc:sldMk cId="0" sldId="1102"/>
            <ac:spMk id="4" creationId="{C3458BFD-21AB-0033-5404-F62E2D2BC4D6}"/>
          </ac:spMkLst>
        </pc:spChg>
        <pc:spChg chg="mod">
          <ac:chgData name="Olivier Genoud" userId="e3287607-b312-4221-8c8d-a6943b641987" providerId="ADAL" clId="{9ECAC67E-6FA4-45FE-8A19-77D4BF45E7D8}" dt="2024-02-23T09:27:55.086" v="165" actId="1036"/>
          <ac:spMkLst>
            <pc:docMk/>
            <pc:sldMk cId="0" sldId="1102"/>
            <ac:spMk id="15362" creationId="{4E284054-9AC1-FE2A-0A04-9304C031AFEA}"/>
          </ac:spMkLst>
        </pc:spChg>
        <pc:spChg chg="del">
          <ac:chgData name="Olivier Genoud" userId="e3287607-b312-4221-8c8d-a6943b641987" providerId="ADAL" clId="{9ECAC67E-6FA4-45FE-8A19-77D4BF45E7D8}" dt="2024-02-23T09:30:40.592" v="227" actId="478"/>
          <ac:spMkLst>
            <pc:docMk/>
            <pc:sldMk cId="0" sldId="1102"/>
            <ac:spMk id="15364" creationId="{60363273-74F7-3DE9-A565-7EBD2D5BF628}"/>
          </ac:spMkLst>
        </pc:spChg>
        <pc:spChg chg="mod">
          <ac:chgData name="Olivier Genoud" userId="e3287607-b312-4221-8c8d-a6943b641987" providerId="ADAL" clId="{9ECAC67E-6FA4-45FE-8A19-77D4BF45E7D8}" dt="2024-02-23T09:32:32.689" v="270" actId="1035"/>
          <ac:spMkLst>
            <pc:docMk/>
            <pc:sldMk cId="0" sldId="1102"/>
            <ac:spMk id="15366" creationId="{5A1EB381-30A0-17F8-8219-99D49EEF3410}"/>
          </ac:spMkLst>
        </pc:spChg>
        <pc:spChg chg="mod">
          <ac:chgData name="Olivier Genoud" userId="e3287607-b312-4221-8c8d-a6943b641987" providerId="ADAL" clId="{9ECAC67E-6FA4-45FE-8A19-77D4BF45E7D8}" dt="2024-02-23T09:27:37.559" v="160" actId="1076"/>
          <ac:spMkLst>
            <pc:docMk/>
            <pc:sldMk cId="0" sldId="1102"/>
            <ac:spMk id="15367" creationId="{A9DBE378-FD6D-3C96-742C-506E1CCE5986}"/>
          </ac:spMkLst>
        </pc:spChg>
        <pc:spChg chg="mod">
          <ac:chgData name="Olivier Genoud" userId="e3287607-b312-4221-8c8d-a6943b641987" providerId="ADAL" clId="{9ECAC67E-6FA4-45FE-8A19-77D4BF45E7D8}" dt="2024-02-23T09:27:31.831" v="159" actId="1076"/>
          <ac:spMkLst>
            <pc:docMk/>
            <pc:sldMk cId="0" sldId="1102"/>
            <ac:spMk id="15368" creationId="{8FB52FC2-7497-B46D-5789-D7862186F618}"/>
          </ac:spMkLst>
        </pc:spChg>
        <pc:spChg chg="mod">
          <ac:chgData name="Olivier Genoud" userId="e3287607-b312-4221-8c8d-a6943b641987" providerId="ADAL" clId="{9ECAC67E-6FA4-45FE-8A19-77D4BF45E7D8}" dt="2024-02-23T09:27:26.510" v="158" actId="1036"/>
          <ac:spMkLst>
            <pc:docMk/>
            <pc:sldMk cId="0" sldId="1102"/>
            <ac:spMk id="15369" creationId="{DD56B6D9-F3EC-A79F-8824-46B3F064E972}"/>
          </ac:spMkLst>
        </pc:spChg>
        <pc:spChg chg="mod">
          <ac:chgData name="Olivier Genoud" userId="e3287607-b312-4221-8c8d-a6943b641987" providerId="ADAL" clId="{9ECAC67E-6FA4-45FE-8A19-77D4BF45E7D8}" dt="2024-02-23T09:27:22.704" v="156" actId="1037"/>
          <ac:spMkLst>
            <pc:docMk/>
            <pc:sldMk cId="0" sldId="1102"/>
            <ac:spMk id="15370" creationId="{BD3F15F3-C36E-5D03-04DF-56E0ECA8B170}"/>
          </ac:spMkLst>
        </pc:spChg>
        <pc:spChg chg="mod">
          <ac:chgData name="Olivier Genoud" userId="e3287607-b312-4221-8c8d-a6943b641987" providerId="ADAL" clId="{9ECAC67E-6FA4-45FE-8A19-77D4BF45E7D8}" dt="2024-02-23T09:27:22.704" v="156" actId="1037"/>
          <ac:spMkLst>
            <pc:docMk/>
            <pc:sldMk cId="0" sldId="1102"/>
            <ac:spMk id="15371" creationId="{7576EC17-4B96-602D-0AB3-D4DA7F496A44}"/>
          </ac:spMkLst>
        </pc:spChg>
        <pc:spChg chg="mod">
          <ac:chgData name="Olivier Genoud" userId="e3287607-b312-4221-8c8d-a6943b641987" providerId="ADAL" clId="{9ECAC67E-6FA4-45FE-8A19-77D4BF45E7D8}" dt="2024-02-23T09:27:09.182" v="124" actId="1036"/>
          <ac:spMkLst>
            <pc:docMk/>
            <pc:sldMk cId="0" sldId="1102"/>
            <ac:spMk id="15372" creationId="{A5794CC6-B1BD-CD83-F2B1-C7215EF9755C}"/>
          </ac:spMkLst>
        </pc:spChg>
        <pc:spChg chg="mod">
          <ac:chgData name="Olivier Genoud" userId="e3287607-b312-4221-8c8d-a6943b641987" providerId="ADAL" clId="{9ECAC67E-6FA4-45FE-8A19-77D4BF45E7D8}" dt="2024-02-23T09:27:02.606" v="115" actId="1036"/>
          <ac:spMkLst>
            <pc:docMk/>
            <pc:sldMk cId="0" sldId="1102"/>
            <ac:spMk id="15373" creationId="{F7D69879-02DE-D5E0-5F8F-0820F86294F3}"/>
          </ac:spMkLst>
        </pc:spChg>
        <pc:spChg chg="mod">
          <ac:chgData name="Olivier Genoud" userId="e3287607-b312-4221-8c8d-a6943b641987" providerId="ADAL" clId="{9ECAC67E-6FA4-45FE-8A19-77D4BF45E7D8}" dt="2024-02-23T10:44:28.430" v="3098" actId="113"/>
          <ac:spMkLst>
            <pc:docMk/>
            <pc:sldMk cId="0" sldId="1102"/>
            <ac:spMk id="24579" creationId="{7F89FC49-8959-24F0-2549-554878284D2A}"/>
          </ac:spMkLst>
        </pc:spChg>
        <pc:cxnChg chg="mod">
          <ac:chgData name="Olivier Genoud" userId="e3287607-b312-4221-8c8d-a6943b641987" providerId="ADAL" clId="{9ECAC67E-6FA4-45FE-8A19-77D4BF45E7D8}" dt="2024-02-23T09:32:32.689" v="270" actId="1035"/>
          <ac:cxnSpMkLst>
            <pc:docMk/>
            <pc:sldMk cId="0" sldId="1102"/>
            <ac:cxnSpMk id="15365" creationId="{52B34067-3F8C-9C05-2548-66E1D7458C4B}"/>
          </ac:cxnSpMkLst>
        </pc:cxnChg>
      </pc:sldChg>
      <pc:sldChg chg="add del modTransition">
        <pc:chgData name="Olivier Genoud" userId="e3287607-b312-4221-8c8d-a6943b641987" providerId="ADAL" clId="{9ECAC67E-6FA4-45FE-8A19-77D4BF45E7D8}" dt="2024-02-23T09:25:10.560" v="37" actId="47"/>
        <pc:sldMkLst>
          <pc:docMk/>
          <pc:sldMk cId="0" sldId="1115"/>
        </pc:sldMkLst>
      </pc:sldChg>
      <pc:sldChg chg="add del modTransition">
        <pc:chgData name="Olivier Genoud" userId="e3287607-b312-4221-8c8d-a6943b641987" providerId="ADAL" clId="{9ECAC67E-6FA4-45FE-8A19-77D4BF45E7D8}" dt="2024-02-23T09:25:11.752" v="38" actId="47"/>
        <pc:sldMkLst>
          <pc:docMk/>
          <pc:sldMk cId="0" sldId="1137"/>
        </pc:sldMkLst>
      </pc:sldChg>
      <pc:sldChg chg="delSp modSp add mod modTransition">
        <pc:chgData name="Olivier Genoud" userId="e3287607-b312-4221-8c8d-a6943b641987" providerId="ADAL" clId="{9ECAC67E-6FA4-45FE-8A19-77D4BF45E7D8}" dt="2024-02-23T10:44:17.652" v="3097" actId="255"/>
        <pc:sldMkLst>
          <pc:docMk/>
          <pc:sldMk cId="0" sldId="1140"/>
        </pc:sldMkLst>
        <pc:spChg chg="del">
          <ac:chgData name="Olivier Genoud" userId="e3287607-b312-4221-8c8d-a6943b641987" providerId="ADAL" clId="{9ECAC67E-6FA4-45FE-8A19-77D4BF45E7D8}" dt="2024-02-23T09:31:42.739" v="253" actId="478"/>
          <ac:spMkLst>
            <pc:docMk/>
            <pc:sldMk cId="0" sldId="1140"/>
            <ac:spMk id="5" creationId="{8BE4CEB9-6B38-D939-1B78-ABD0479FFF95}"/>
          </ac:spMkLst>
        </pc:spChg>
        <pc:spChg chg="mod">
          <ac:chgData name="Olivier Genoud" userId="e3287607-b312-4221-8c8d-a6943b641987" providerId="ADAL" clId="{9ECAC67E-6FA4-45FE-8A19-77D4BF45E7D8}" dt="2024-02-23T10:44:17.652" v="3097" actId="255"/>
          <ac:spMkLst>
            <pc:docMk/>
            <pc:sldMk cId="0" sldId="1140"/>
            <ac:spMk id="10" creationId="{729E710D-DACC-EC9F-B251-BBD6FEF1753D}"/>
          </ac:spMkLst>
        </pc:spChg>
        <pc:spChg chg="del">
          <ac:chgData name="Olivier Genoud" userId="e3287607-b312-4221-8c8d-a6943b641987" providerId="ADAL" clId="{9ECAC67E-6FA4-45FE-8A19-77D4BF45E7D8}" dt="2024-02-23T09:31:44.429" v="254" actId="478"/>
          <ac:spMkLst>
            <pc:docMk/>
            <pc:sldMk cId="0" sldId="1140"/>
            <ac:spMk id="11" creationId="{3FC53EE3-ADAE-07A6-D75F-00080CE475BF}"/>
          </ac:spMkLst>
        </pc:spChg>
        <pc:spChg chg="del">
          <ac:chgData name="Olivier Genoud" userId="e3287607-b312-4221-8c8d-a6943b641987" providerId="ADAL" clId="{9ECAC67E-6FA4-45FE-8A19-77D4BF45E7D8}" dt="2024-02-23T09:31:27.870" v="252" actId="478"/>
          <ac:spMkLst>
            <pc:docMk/>
            <pc:sldMk cId="0" sldId="1140"/>
            <ac:spMk id="11322" creationId="{C336A9CC-F7DA-E4D8-2548-27080400996C}"/>
          </ac:spMkLst>
        </pc:spChg>
        <pc:picChg chg="del">
          <ac:chgData name="Olivier Genoud" userId="e3287607-b312-4221-8c8d-a6943b641987" providerId="ADAL" clId="{9ECAC67E-6FA4-45FE-8A19-77D4BF45E7D8}" dt="2024-02-23T10:44:01.448" v="3096" actId="478"/>
          <ac:picMkLst>
            <pc:docMk/>
            <pc:sldMk cId="0" sldId="1140"/>
            <ac:picMk id="11321" creationId="{B6806B0E-C1DE-F291-A446-DAE34B96215B}"/>
          </ac:picMkLst>
        </pc:picChg>
      </pc:sldChg>
      <pc:sldChg chg="add del">
        <pc:chgData name="Olivier Genoud" userId="e3287607-b312-4221-8c8d-a6943b641987" providerId="ADAL" clId="{9ECAC67E-6FA4-45FE-8A19-77D4BF45E7D8}" dt="2024-02-23T09:34:07.218" v="300" actId="47"/>
        <pc:sldMkLst>
          <pc:docMk/>
          <pc:sldMk cId="3744604555" sldId="1141"/>
        </pc:sldMkLst>
      </pc:sldChg>
      <pc:sldChg chg="add del modTransition">
        <pc:chgData name="Olivier Genoud" userId="e3287607-b312-4221-8c8d-a6943b641987" providerId="ADAL" clId="{9ECAC67E-6FA4-45FE-8A19-77D4BF45E7D8}" dt="2024-02-23T09:25:14.148" v="39" actId="47"/>
        <pc:sldMkLst>
          <pc:docMk/>
          <pc:sldMk cId="0" sldId="1142"/>
        </pc:sldMkLst>
      </pc:sldChg>
      <pc:sldChg chg="modSp add mod">
        <pc:chgData name="Olivier Genoud" userId="e3287607-b312-4221-8c8d-a6943b641987" providerId="ADAL" clId="{9ECAC67E-6FA4-45FE-8A19-77D4BF45E7D8}" dt="2024-02-23T10:24:32.552" v="2337" actId="113"/>
        <pc:sldMkLst>
          <pc:docMk/>
          <pc:sldMk cId="4063090085" sldId="1142"/>
        </pc:sldMkLst>
        <pc:spChg chg="mod">
          <ac:chgData name="Olivier Genoud" userId="e3287607-b312-4221-8c8d-a6943b641987" providerId="ADAL" clId="{9ECAC67E-6FA4-45FE-8A19-77D4BF45E7D8}" dt="2024-02-23T10:24:32.552" v="2337" actId="113"/>
          <ac:spMkLst>
            <pc:docMk/>
            <pc:sldMk cId="4063090085" sldId="1142"/>
            <ac:spMk id="2" creationId="{556FCCB7-12E0-59C8-B3AE-89458B290D05}"/>
          </ac:spMkLst>
        </pc:spChg>
      </pc:sldChg>
      <pc:sldChg chg="modSp add mod">
        <pc:chgData name="Olivier Genoud" userId="e3287607-b312-4221-8c8d-a6943b641987" providerId="ADAL" clId="{9ECAC67E-6FA4-45FE-8A19-77D4BF45E7D8}" dt="2024-02-23T10:46:04.302" v="3109" actId="15"/>
        <pc:sldMkLst>
          <pc:docMk/>
          <pc:sldMk cId="930252752" sldId="1143"/>
        </pc:sldMkLst>
        <pc:spChg chg="mod">
          <ac:chgData name="Olivier Genoud" userId="e3287607-b312-4221-8c8d-a6943b641987" providerId="ADAL" clId="{9ECAC67E-6FA4-45FE-8A19-77D4BF45E7D8}" dt="2024-02-23T10:27:47.693" v="2394" actId="20577"/>
          <ac:spMkLst>
            <pc:docMk/>
            <pc:sldMk cId="930252752" sldId="1143"/>
            <ac:spMk id="4" creationId="{C5B93149-CD1D-4C62-8DFE-579BA4A128B1}"/>
          </ac:spMkLst>
        </pc:spChg>
        <pc:spChg chg="mod">
          <ac:chgData name="Olivier Genoud" userId="e3287607-b312-4221-8c8d-a6943b641987" providerId="ADAL" clId="{9ECAC67E-6FA4-45FE-8A19-77D4BF45E7D8}" dt="2024-02-23T10:46:04.302" v="3109" actId="15"/>
          <ac:spMkLst>
            <pc:docMk/>
            <pc:sldMk cId="930252752" sldId="1143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ECAC67E-6FA4-45FE-8A19-77D4BF45E7D8}" dt="2024-02-23T10:43:04.667" v="3095" actId="20577"/>
        <pc:sldMkLst>
          <pc:docMk/>
          <pc:sldMk cId="4055812188" sldId="1144"/>
        </pc:sldMkLst>
        <pc:spChg chg="mod">
          <ac:chgData name="Olivier Genoud" userId="e3287607-b312-4221-8c8d-a6943b641987" providerId="ADAL" clId="{9ECAC67E-6FA4-45FE-8A19-77D4BF45E7D8}" dt="2024-02-23T10:11:53.183" v="1781" actId="20577"/>
          <ac:spMkLst>
            <pc:docMk/>
            <pc:sldMk cId="4055812188" sldId="1144"/>
            <ac:spMk id="4" creationId="{C5B93149-CD1D-4C62-8DFE-579BA4A128B1}"/>
          </ac:spMkLst>
        </pc:spChg>
        <pc:spChg chg="mod">
          <ac:chgData name="Olivier Genoud" userId="e3287607-b312-4221-8c8d-a6943b641987" providerId="ADAL" clId="{9ECAC67E-6FA4-45FE-8A19-77D4BF45E7D8}" dt="2024-02-23T10:43:04.667" v="3095" actId="20577"/>
          <ac:spMkLst>
            <pc:docMk/>
            <pc:sldMk cId="4055812188" sldId="1144"/>
            <ac:spMk id="18435" creationId="{6DF2C6A5-97CD-46B8-BBA9-33870923E61E}"/>
          </ac:spMkLst>
        </pc:spChg>
      </pc:sldChg>
      <pc:sldMasterChg chg="modSp mod delSldLayout">
        <pc:chgData name="Olivier Genoud" userId="e3287607-b312-4221-8c8d-a6943b641987" providerId="ADAL" clId="{9ECAC67E-6FA4-45FE-8A19-77D4BF45E7D8}" dt="2024-02-23T10:01:27.975" v="1278" actId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CAC67E-6FA4-45FE-8A19-77D4BF45E7D8}" dt="2024-02-23T09:07:48.931" v="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del">
          <pc:chgData name="Olivier Genoud" userId="e3287607-b312-4221-8c8d-a6943b641987" providerId="ADAL" clId="{9ECAC67E-6FA4-45FE-8A19-77D4BF45E7D8}" dt="2024-02-23T10:01:27.975" v="1278" actId="47"/>
          <pc:sldLayoutMkLst>
            <pc:docMk/>
            <pc:sldMasterMk cId="0" sldId="2147485146"/>
            <pc:sldLayoutMk cId="1470231820" sldId="2147485304"/>
          </pc:sldLayoutMkLst>
        </pc:sldLayoutChg>
        <pc:sldLayoutChg chg="del">
          <pc:chgData name="Olivier Genoud" userId="e3287607-b312-4221-8c8d-a6943b641987" providerId="ADAL" clId="{9ECAC67E-6FA4-45FE-8A19-77D4BF45E7D8}" dt="2024-02-23T10:01:27.975" v="1278" actId="47"/>
          <pc:sldLayoutMkLst>
            <pc:docMk/>
            <pc:sldMasterMk cId="0" sldId="2147485146"/>
            <pc:sldLayoutMk cId="2733901973" sldId="2147485305"/>
          </pc:sldLayoutMkLst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08:39:27.108" v="1019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08:39:27.108" v="1019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08:39:27.108" v="1019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6558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6609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26th February to 1st March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R5-241452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Handling of </a:t>
            </a:r>
            <a:br>
              <a:rPr lang="en-GB" altLang="en-US" b="1" dirty="0"/>
            </a:br>
            <a:r>
              <a:rPr lang="en-GB" altLang="en-US" b="1" dirty="0"/>
              <a:t>Rel-18 ASN.1 / NAS tabular </a:t>
            </a:r>
            <a:br>
              <a:rPr lang="en-GB" altLang="en-US" b="1" dirty="0"/>
            </a:br>
            <a:r>
              <a:rPr lang="en-GB" altLang="en-US" b="1" dirty="0"/>
              <a:t>in RAN5</a:t>
            </a: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FCCB7-12E0-59C8-B3AE-89458B290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dirty="0"/>
              <a:t>Rel-18 timeline in Core WGs</a:t>
            </a:r>
            <a:br>
              <a:rPr lang="en-GB" sz="5400" dirty="0"/>
            </a:br>
            <a:br>
              <a:rPr lang="en-GB" dirty="0"/>
            </a:br>
            <a:r>
              <a:rPr lang="en-GB" sz="4000" dirty="0"/>
              <a:t>presented at TSG#102 in Dec’23</a:t>
            </a:r>
            <a:br>
              <a:rPr lang="en-GB" sz="4000" dirty="0"/>
            </a:br>
            <a:r>
              <a:rPr lang="en-GB" sz="4000" dirty="0"/>
              <a:t>(RP-223528 / SP-221317)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406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5632451" y="1111251"/>
            <a:ext cx="3369733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9224433" y="1111251"/>
            <a:ext cx="2889251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911351" y="1111251"/>
            <a:ext cx="360256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39767" y="2044701"/>
            <a:ext cx="0" cy="448521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3917" y="1991784"/>
            <a:ext cx="0" cy="453813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860551" y="1993901"/>
            <a:ext cx="14816" cy="453601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28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54884" y="2048933"/>
            <a:ext cx="0" cy="4480984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1984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102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52884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96567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20167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99933" y="2044701"/>
            <a:ext cx="0" cy="448521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621434" y="2048934"/>
            <a:ext cx="27517" cy="4440767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33351" y="1111251"/>
            <a:ext cx="16129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4400" b="1" kern="0" dirty="0"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Release 18 timeline</a:t>
            </a:r>
            <a:endParaRPr lang="en-US" sz="4400" b="1" kern="0" dirty="0"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515" y="1341967"/>
            <a:ext cx="5261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101600" y="2243667"/>
            <a:ext cx="178646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9218" y="3704168"/>
            <a:ext cx="829733" cy="283633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67">
                <a:latin typeface="Montserrat" panose="00000500000000000000" pitchFamily="2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4817534" y="4036485"/>
            <a:ext cx="50927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880785" y="3384551"/>
            <a:ext cx="5353049" cy="2772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1276351" y="3054351"/>
            <a:ext cx="604731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567" y="2616200"/>
            <a:ext cx="1187451" cy="374651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0851" y="2372785"/>
            <a:ext cx="18485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18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34" y="5901267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545" y="1341967"/>
            <a:ext cx="53732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#94-e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89" y="1341967"/>
            <a:ext cx="5261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#95-e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506" y="13419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513" y="1341967"/>
            <a:ext cx="529311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#97-e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889" y="1341967"/>
            <a:ext cx="53572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#98-e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9512" y="13419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959" y="13419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9859" y="13419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9321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7563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0777" y="13419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1629" y="13419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#105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84" y="2616200"/>
            <a:ext cx="1786467" cy="374651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200" b="1" dirty="0">
                <a:latin typeface="Montserrat" panose="00000500000000000000" pitchFamily="50" charset="0"/>
              </a:rPr>
              <a:t> </a:t>
            </a:r>
            <a:r>
              <a:rPr lang="fr-FR" altLang="en-US" sz="1200" dirty="0">
                <a:latin typeface="Montserrat" panose="00000500000000000000" pitchFamily="50" charset="0"/>
              </a:rPr>
              <a:t>RAN Content </a:t>
            </a:r>
            <a:r>
              <a:rPr lang="fr-FR" altLang="en-US" sz="1200" dirty="0" err="1">
                <a:latin typeface="Montserrat" panose="00000500000000000000" pitchFamily="50" charset="0"/>
              </a:rPr>
              <a:t>def</a:t>
            </a:r>
            <a:r>
              <a:rPr lang="fr-FR" altLang="en-US" sz="12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3367618" y="937684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6972301" y="937684"/>
            <a:ext cx="7296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34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6717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1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0600" y="1500717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233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0617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6484" y="1500717"/>
            <a:ext cx="44595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6167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8884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3367" y="1500717"/>
            <a:ext cx="45236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0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5684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4018" y="1500717"/>
            <a:ext cx="46198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10297585" y="912284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8034867" y="3378201"/>
            <a:ext cx="1111251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8911167" y="3706284"/>
            <a:ext cx="1062567" cy="2772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7433734" y="4449234"/>
            <a:ext cx="3181351" cy="31961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9224433" y="4684184"/>
            <a:ext cx="1263651" cy="643467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</a:rPr>
                <a:t>ASN.1</a:t>
              </a:r>
            </a:p>
            <a:p>
              <a:pPr algn="ctr"/>
              <a:r>
                <a:rPr lang="fr-FR" altLang="en-US" sz="800">
                  <a:solidFill>
                    <a:schemeClr val="bg1"/>
                  </a:solidFill>
                  <a:latin typeface="Montserrat" panose="00000500000000000000" pitchFamily="2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94" y="1418167"/>
            <a:ext cx="47801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535518" y="937684"/>
            <a:ext cx="68320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3769785" y="3699934"/>
            <a:ext cx="5369983" cy="28575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46117" y="1890184"/>
            <a:ext cx="0" cy="4493683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296152" y="2044701"/>
            <a:ext cx="29633" cy="4222751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785" y="45265"/>
            <a:ext cx="9103783" cy="668867"/>
          </a:xfrm>
        </p:spPr>
        <p:txBody>
          <a:bodyPr/>
          <a:lstStyle/>
          <a:p>
            <a:r>
              <a:rPr lang="en-GB" altLang="en-US" dirty="0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284" y="776671"/>
            <a:ext cx="11516783" cy="6218767"/>
          </a:xfrm>
        </p:spPr>
        <p:txBody>
          <a:bodyPr/>
          <a:lstStyle/>
          <a:p>
            <a:pPr marL="455073" indent="-455073">
              <a:defRPr/>
            </a:pPr>
            <a:r>
              <a:rPr lang="en-US" altLang="en-US" sz="2000" b="1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800" dirty="0"/>
              <a:t>Sept 2021 (TSG#93): </a:t>
            </a:r>
            <a:r>
              <a:rPr lang="en-GB" altLang="en-US" sz="14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800" b="1" dirty="0"/>
              <a:t>Dec 2021 (TSG#94): </a:t>
            </a:r>
          </a:p>
          <a:p>
            <a:pPr lvl="2">
              <a:defRPr/>
            </a:pPr>
            <a:r>
              <a:rPr lang="en-GB" altLang="en-US" sz="1200" dirty="0"/>
              <a:t>Stage 1: 100% normative work</a:t>
            </a:r>
          </a:p>
          <a:p>
            <a:pPr lvl="2">
              <a:defRPr/>
            </a:pPr>
            <a:r>
              <a:rPr lang="en-US" altLang="en-US" sz="1200" dirty="0"/>
              <a:t>RAN/SA/CT</a:t>
            </a:r>
            <a:r>
              <a:rPr lang="en-GB" altLang="en-US" sz="120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800" dirty="0"/>
              <a:t>Mar 2022 (TSG#95): </a:t>
            </a:r>
            <a:r>
              <a:rPr lang="en-US" altLang="en-US" sz="1400" dirty="0"/>
              <a:t>RAN4-lead WIDs specified</a:t>
            </a:r>
          </a:p>
          <a:p>
            <a:pPr lvl="1">
              <a:defRPr/>
            </a:pPr>
            <a:r>
              <a:rPr lang="en-US" altLang="en-US" sz="1400" i="1" dirty="0"/>
              <a:t>June 2022 (#96) till March 2023 (#99)</a:t>
            </a:r>
            <a:r>
              <a:rPr lang="en-GB" altLang="en-US" sz="1400" i="1" dirty="0"/>
              <a:t>: </a:t>
            </a:r>
            <a:r>
              <a:rPr lang="en-US" altLang="en-US" sz="1400" i="1" dirty="0"/>
              <a:t>no specific deadline</a:t>
            </a:r>
            <a:endParaRPr lang="en-US" altLang="en-US" sz="1200" i="1" dirty="0"/>
          </a:p>
          <a:p>
            <a:pPr lvl="1">
              <a:defRPr/>
            </a:pPr>
            <a:r>
              <a:rPr lang="en-US" altLang="en-US" sz="1800" b="1" dirty="0"/>
              <a:t>June 2023 (TSG#100): </a:t>
            </a:r>
            <a:r>
              <a:rPr lang="en-US" altLang="en-US" sz="14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800" dirty="0"/>
              <a:t>Sep 2023 (TSG#101): </a:t>
            </a:r>
          </a:p>
          <a:p>
            <a:pPr lvl="2">
              <a:defRPr/>
            </a:pPr>
            <a:r>
              <a:rPr lang="en-US" altLang="en-US" sz="1400" dirty="0"/>
              <a:t>RAN1 freeze (before maintenance)</a:t>
            </a:r>
          </a:p>
          <a:p>
            <a:pPr lvl="2">
              <a:defRPr/>
            </a:pPr>
            <a:r>
              <a:rPr lang="en-US" altLang="en-US" sz="14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800" dirty="0"/>
              <a:t>Dec 2023 (TSG#102):</a:t>
            </a:r>
          </a:p>
          <a:p>
            <a:pPr lvl="2">
              <a:defRPr/>
            </a:pPr>
            <a:r>
              <a:rPr lang="en-US" altLang="en-US" sz="1400" dirty="0"/>
              <a:t>RAN1 freeze (after maintenance)</a:t>
            </a:r>
          </a:p>
          <a:p>
            <a:pPr lvl="2">
              <a:defRPr/>
            </a:pPr>
            <a:r>
              <a:rPr lang="en-US" altLang="en-US" sz="1400" dirty="0"/>
              <a:t>RAN2, RAN3, RAN4Core freeze (before maintenance)</a:t>
            </a:r>
          </a:p>
          <a:p>
            <a:pPr lvl="1">
              <a:defRPr/>
            </a:pPr>
            <a:r>
              <a:rPr lang="en-US" altLang="en-US" sz="1800" dirty="0"/>
              <a:t>Mar 2024 (TSG#103):</a:t>
            </a:r>
          </a:p>
          <a:p>
            <a:pPr lvl="2">
              <a:defRPr/>
            </a:pPr>
            <a:r>
              <a:rPr lang="en-US" altLang="en-US" sz="14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4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400" i="1" dirty="0"/>
              <a:t>(also </a:t>
            </a:r>
            <a:r>
              <a:rPr lang="en-US" altLang="en-US" sz="1400" i="1" dirty="0">
                <a:solidFill>
                  <a:srgbClr val="FF0000"/>
                </a:solidFill>
              </a:rPr>
              <a:t>first review of ASN.1</a:t>
            </a:r>
            <a:r>
              <a:rPr lang="en-US" altLang="en-US" sz="1400" i="1" dirty="0"/>
              <a:t>)</a:t>
            </a:r>
          </a:p>
          <a:p>
            <a:pPr lvl="1">
              <a:defRPr/>
            </a:pPr>
            <a:r>
              <a:rPr lang="en-US" altLang="en-US" sz="1800" dirty="0"/>
              <a:t>June 2024 (TSG#104):</a:t>
            </a:r>
            <a:r>
              <a:rPr lang="en-GB" altLang="en-US" sz="1400" dirty="0"/>
              <a:t> </a:t>
            </a:r>
          </a:p>
          <a:p>
            <a:pPr lvl="2">
              <a:defRPr/>
            </a:pPr>
            <a:r>
              <a:rPr lang="en-US" altLang="en-US" sz="1400" dirty="0"/>
              <a:t>RAN4Perf freeze</a:t>
            </a:r>
          </a:p>
          <a:p>
            <a:pPr lvl="2">
              <a:defRPr/>
            </a:pPr>
            <a:r>
              <a:rPr lang="en-US" altLang="en-US" sz="1400" b="1" dirty="0">
                <a:solidFill>
                  <a:srgbClr val="FF0000"/>
                </a:solidFill>
              </a:rPr>
              <a:t>“coding freeze”. Freeze of: </a:t>
            </a:r>
            <a:r>
              <a:rPr lang="en-GB" altLang="en-US" sz="1400" b="1" dirty="0">
                <a:solidFill>
                  <a:srgbClr val="FF0000"/>
                </a:solidFill>
              </a:rPr>
              <a:t>ASN-1; Open APIs</a:t>
            </a:r>
          </a:p>
          <a:p>
            <a:pPr lvl="1">
              <a:defRPr/>
            </a:pPr>
            <a:endParaRPr lang="en-US" altLang="en-US" sz="1400" dirty="0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10436" y="4754988"/>
            <a:ext cx="910167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1" y="4412786"/>
            <a:ext cx="6719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563977" y="1121937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563977" y="1447690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84076" y="2106671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0" name="Freeform: Shape 4">
            <a:extLst>
              <a:ext uri="{FF2B5EF4-FFF2-40B4-BE49-F238E27FC236}">
                <a16:creationId xmlns:a16="http://schemas.microsoft.com/office/drawing/2014/main" id="{BD3F15F3-C36E-5D03-04DF-56E0ECA8B170}"/>
              </a:ext>
            </a:extLst>
          </p:cNvPr>
          <p:cNvSpPr>
            <a:spLocks/>
          </p:cNvSpPr>
          <p:nvPr/>
        </p:nvSpPr>
        <p:spPr bwMode="auto">
          <a:xfrm>
            <a:off x="584076" y="2450514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84076" y="2793414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1003448" y="3304118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1007681" y="3623506"/>
            <a:ext cx="300567" cy="300567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C3458BFD-21AB-0033-5404-F62E2D2BC4D6}"/>
              </a:ext>
            </a:extLst>
          </p:cNvPr>
          <p:cNvSpPr>
            <a:spLocks/>
          </p:cNvSpPr>
          <p:nvPr/>
        </p:nvSpPr>
        <p:spPr bwMode="auto">
          <a:xfrm>
            <a:off x="902611" y="4465539"/>
            <a:ext cx="360075" cy="333184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44711" y="4126471"/>
            <a:ext cx="360075" cy="333184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FCCB7-12E0-59C8-B3AE-89458B290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dirty="0"/>
              <a:t>Rel-18 timeline in RAN5</a:t>
            </a:r>
            <a:br>
              <a:rPr lang="en-GB" sz="5400" dirty="0"/>
            </a:br>
            <a:br>
              <a:rPr lang="en-GB" sz="5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3090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58027"/>
            <a:ext cx="10521738" cy="5196681"/>
          </a:xfrm>
        </p:spPr>
        <p:txBody>
          <a:bodyPr/>
          <a:lstStyle/>
          <a:p>
            <a:pPr eaLnBrk="1" hangingPunct="1"/>
            <a:r>
              <a:rPr lang="en-GB" altLang="en-US" b="1" dirty="0"/>
              <a:t> Recap – decisions at RAN5#101:</a:t>
            </a:r>
          </a:p>
          <a:p>
            <a:pPr lvl="1" eaLnBrk="1" hangingPunct="1"/>
            <a:r>
              <a:rPr lang="en-GB" altLang="en-US" dirty="0"/>
              <a:t>New Rel-18 Test Work Items should only be proposed to RAN5 </a:t>
            </a:r>
            <a:r>
              <a:rPr lang="en-GB" altLang="en-US" u="sng" dirty="0">
                <a:solidFill>
                  <a:srgbClr val="FF0000"/>
                </a:solidFill>
              </a:rPr>
              <a:t>once Rel-18 Stage3 freeze has been declared by 3GPP</a:t>
            </a:r>
            <a:r>
              <a:rPr lang="en-GB" altLang="en-US" dirty="0"/>
              <a:t> </a:t>
            </a:r>
          </a:p>
          <a:p>
            <a:pPr lvl="2" eaLnBrk="1" hangingPunct="1"/>
            <a:r>
              <a:rPr lang="en-GB" altLang="en-US" dirty="0"/>
              <a:t>RAN: declared in Dec’23 ; SA/CT: targeted for Mar’24.</a:t>
            </a:r>
          </a:p>
          <a:p>
            <a:pPr lvl="1" eaLnBrk="1" hangingPunct="1"/>
            <a:r>
              <a:rPr lang="en-GB" altLang="en-US" dirty="0"/>
              <a:t>Rel-18 ASN.1 freeze date (targeted Jun’24) </a:t>
            </a:r>
            <a:r>
              <a:rPr lang="en-GB" altLang="en-US" u="sng" dirty="0">
                <a:solidFill>
                  <a:srgbClr val="FF0000"/>
                </a:solidFill>
              </a:rPr>
              <a:t>should be carefully considered </a:t>
            </a:r>
            <a:r>
              <a:rPr lang="en-GB" altLang="en-US" dirty="0"/>
              <a:t>for the new Rel-18 Test Work Item proposal date &amp; 1</a:t>
            </a:r>
            <a:r>
              <a:rPr lang="en-GB" altLang="en-US" baseline="30000" dirty="0"/>
              <a:t>st</a:t>
            </a:r>
            <a:r>
              <a:rPr lang="en-GB" altLang="en-US" dirty="0"/>
              <a:t> CRs submission at RAN5. </a:t>
            </a:r>
          </a:p>
          <a:p>
            <a:pPr lvl="4" eaLnBrk="1" hangingPunct="1"/>
            <a:endParaRPr lang="en-GB" altLang="en-US" sz="1200" dirty="0"/>
          </a:p>
          <a:p>
            <a:pPr eaLnBrk="1" hangingPunct="1"/>
            <a:r>
              <a:rPr lang="en-GB" altLang="en-US" b="1" dirty="0"/>
              <a:t> Status at the start of RAN5#102:</a:t>
            </a:r>
          </a:p>
          <a:p>
            <a:pPr lvl="1" eaLnBrk="1" hangingPunct="1"/>
            <a:r>
              <a:rPr lang="en-GB" altLang="en-US" u="sng" dirty="0">
                <a:solidFill>
                  <a:srgbClr val="FF0000"/>
                </a:solidFill>
              </a:rPr>
              <a:t>17</a:t>
            </a:r>
            <a:r>
              <a:rPr lang="en-GB" altLang="en-US" dirty="0"/>
              <a:t> new Rel-18 Test Work Items proposed for endorsement. </a:t>
            </a:r>
          </a:p>
          <a:p>
            <a:pPr lvl="1" eaLnBrk="1" hangingPunct="1"/>
            <a:r>
              <a:rPr lang="en-GB" altLang="en-US" u="sng" dirty="0">
                <a:solidFill>
                  <a:srgbClr val="FF0000"/>
                </a:solidFill>
              </a:rPr>
              <a:t>Dozens of CRs</a:t>
            </a:r>
            <a:r>
              <a:rPr lang="en-GB" altLang="en-US" dirty="0"/>
              <a:t> introducing Rel-18 ASN.1 &amp; NAS details submitted for agreement. </a:t>
            </a:r>
          </a:p>
          <a:p>
            <a:pPr marL="1828800" lvl="4" indent="0" eaLnBrk="1" hangingPunct="1">
              <a:buNone/>
            </a:pPr>
            <a:endParaRPr lang="en-GB" altLang="en-US" sz="800" dirty="0">
              <a:sym typeface="Wingdings" panose="05000000000000000000" pitchFamily="2" charset="2"/>
            </a:endParaRPr>
          </a:p>
          <a:p>
            <a:pPr marL="0" indent="0" eaLnBrk="1" hangingPunct="1">
              <a:buNone/>
            </a:pPr>
            <a:r>
              <a:rPr lang="en-GB" altLang="en-US" sz="2400" dirty="0">
                <a:solidFill>
                  <a:srgbClr val="0000FF"/>
                </a:solidFill>
                <a:sym typeface="Wingdings" panose="05000000000000000000" pitchFamily="2" charset="2"/>
              </a:rPr>
              <a:t> There is a need to refine RAN5 timeline for introduction of Rel-18 ASN.1/NAS type definitions &amp; IEs into RAN5 specifications . </a:t>
            </a:r>
            <a:endParaRPr lang="en-GB" altLang="en-US" sz="2400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Recap &amp; Status at start of RAN5#102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dirty="0"/>
              <a:t> Specification &amp; implementation of existing test cases shall not be compromised: </a:t>
            </a:r>
          </a:p>
          <a:p>
            <a:pPr lvl="1" eaLnBrk="1" hangingPunct="1"/>
            <a:r>
              <a:rPr lang="en-GB" altLang="en-US" sz="2000" dirty="0"/>
              <a:t>Only stable &amp; implementable ASN.1/NAS versions shall be used in RAN5 test specifications. </a:t>
            </a:r>
          </a:p>
          <a:p>
            <a:pPr lvl="1" eaLnBrk="1" hangingPunct="1"/>
            <a:r>
              <a:rPr lang="en-GB" altLang="en-US" sz="2000" dirty="0"/>
              <a:t>Note: Not yet frozen ASN.1/NAS is considered unstable by 3GPP (i.e. not ready for implementation). </a:t>
            </a:r>
          </a:p>
          <a:p>
            <a:pPr lvl="1" eaLnBrk="1" hangingPunct="1"/>
            <a:endParaRPr lang="en-GB" altLang="en-US" sz="2000" b="1" dirty="0"/>
          </a:p>
          <a:p>
            <a:pPr eaLnBrk="1" hangingPunct="1"/>
            <a:r>
              <a:rPr lang="en-GB" altLang="en-US" sz="2400" dirty="0"/>
              <a:t> Discrepancies between prose &amp; implementation (e.g. TTCN) shall be avoided:</a:t>
            </a:r>
          </a:p>
          <a:p>
            <a:pPr lvl="1" eaLnBrk="1" hangingPunct="1"/>
            <a:r>
              <a:rPr lang="en-GB" altLang="en-US" sz="2000" dirty="0"/>
              <a:t>We shall keep a one-to-one match between ASN.1/NAS messages specification in prose &amp; corresponding ASN.1/NAS messages implementation in the test system (e.g. TTCN). 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dirty="0"/>
              <a:t> RAN5 shall be able to progress the work on the approved Rel-18 Test Work Items to achieve the deadlines targeted by the industry.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Criteria for consideration </a:t>
            </a:r>
          </a:p>
          <a:p>
            <a:pPr eaLnBrk="1" hangingPunct="1"/>
            <a:r>
              <a:rPr lang="en-US" altLang="en-US" dirty="0"/>
              <a:t>for Rel-18 ASN.1/NAS introduction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302527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dirty="0"/>
              <a:t> </a:t>
            </a:r>
            <a:r>
              <a:rPr lang="en-GB" altLang="en-US" sz="2400" b="1" dirty="0"/>
              <a:t>Proposal1:  </a:t>
            </a:r>
            <a:r>
              <a:rPr lang="en-GB" altLang="en-US" sz="2400" dirty="0"/>
              <a:t>No update to existing ASN.1/NAS default message contents with Rel-18 content shall be allowed until RAN5#104 (Aug’24). </a:t>
            </a:r>
          </a:p>
          <a:p>
            <a:pPr lvl="1" eaLnBrk="1" hangingPunct="1"/>
            <a:r>
              <a:rPr lang="en-GB" altLang="en-US" sz="2000" dirty="0"/>
              <a:t>At RAN5#104, Rel-18 Jun’24 core specifications with frozen ASN.1/NAS will be available. </a:t>
            </a:r>
          </a:p>
          <a:p>
            <a:pPr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Proposal2:</a:t>
            </a:r>
            <a:r>
              <a:rPr lang="en-GB" altLang="en-US" sz="2400" dirty="0"/>
              <a:t> New Rel-18-dedicated ASN.1/NAS default message contents (e.g. new Tables in TS 38.508-1) may be added: </a:t>
            </a:r>
          </a:p>
          <a:p>
            <a:pPr lvl="1" eaLnBrk="1" hangingPunct="1"/>
            <a:r>
              <a:rPr lang="en-GB" altLang="en-US" sz="2000" dirty="0"/>
              <a:t>At RAN5#102/RAN5#103: with restriction that all IEs/fields values are set as FFS. </a:t>
            </a:r>
          </a:p>
          <a:p>
            <a:pPr lvl="2" eaLnBrk="1" hangingPunct="1"/>
            <a:r>
              <a:rPr lang="en-GB" altLang="en-US" sz="1600" dirty="0"/>
              <a:t>This is to aid the structuring of TS 38.508-1 &amp; facilitate later introduction of real contents by various Rel-18 Work Items.</a:t>
            </a:r>
          </a:p>
          <a:p>
            <a:pPr lvl="1" eaLnBrk="1" hangingPunct="1"/>
            <a:r>
              <a:rPr lang="en-GB" altLang="en-US" sz="2000" dirty="0"/>
              <a:t>From RAN5#104: no restriction.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Proposals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0558121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19075</TotalTime>
  <Words>815</Words>
  <Application>Microsoft Office PowerPoint</Application>
  <PresentationFormat>Widescreen</PresentationFormat>
  <Paragraphs>112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Montserrat</vt:lpstr>
      <vt:lpstr>Times New Roman</vt:lpstr>
      <vt:lpstr>Wingdings</vt:lpstr>
      <vt:lpstr>Office Theme</vt:lpstr>
      <vt:lpstr>Handling of  Rel-18 ASN.1 / NAS tabular  in RAN5</vt:lpstr>
      <vt:lpstr>Rel-18 timeline in Core WGs  presented at TSG#102 in Dec’23 (RP-223528 / SP-221317)</vt:lpstr>
      <vt:lpstr>PowerPoint Presentation</vt:lpstr>
      <vt:lpstr>Release 18 recap – text version</vt:lpstr>
      <vt:lpstr>Rel-18 timeline in RAN5 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2024-02-23T10:47:04Z</dcterms:modified>
  <cp:contentStatus>Template 2017</cp:contentStatus>
</cp:coreProperties>
</file>