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708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381" autoAdjust="0"/>
    <p:restoredTop sz="93979" autoAdjust="0"/>
  </p:normalViewPr>
  <p:slideViewPr>
    <p:cSldViewPr snapToGrid="0">
      <p:cViewPr varScale="1">
        <p:scale>
          <a:sx n="108" d="100"/>
          <a:sy n="108" d="100"/>
        </p:scale>
        <p:origin x="23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DF03C94-3AC5-422A-9096-5BF10A2D23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0C9B38-70EA-4AAC-8CA4-D19C8E9D85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202DFCEF-918A-43BC-9529-5F8DA83E8914}" type="datetime1">
              <a:rPr lang="en-US"/>
              <a:pPr>
                <a:defRPr/>
              </a:pPr>
              <a:t>8/25/2023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31B700-9B75-441E-9357-C952276001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D21992-5CB1-49F8-B1CB-4DCFD9A4A5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3AC7F83-F59D-4EAF-9C2B-AAF6DEF4B4D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C2A3070-91D7-479D-B813-1ECC76130C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907CFF6-261A-403E-82A8-95166A85CDD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3461DF43-8EC0-4D3F-BB00-53B57BD5C83F}" type="datetime1">
              <a:rPr lang="en-US"/>
              <a:pPr>
                <a:defRPr/>
              </a:pPr>
              <a:t>8/25/2023</a:t>
            </a:fld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AC7FE-52CF-4271-924D-A4B515BC95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D092D7-2180-4FB8-AFCB-D28EF9D05F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6ED96C6-F9FD-4592-A5DA-5CB6FD950EE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3EBDC73-4175-44DB-8D65-93CD562CB7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ABF80751-2762-42D5-83EF-D82EFD08069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9220734-8580-4B2D-8836-469C708E2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F516897-EFE9-4B24-845C-EA30E04A264B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D922F5-A4F4-4089-AC4F-8E781CB0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7DBEFA0-130D-46C2-A6CF-6459F959F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5BC25F3-C842-4B19-9C34-26322D1117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D8880AC-F254-40D9-85D0-A060B64A6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D80232-BC65-441D-AA36-5838986CB7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5C96EF1F-B5EA-4391-A489-059DDA8F89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pic>
        <p:nvPicPr>
          <p:cNvPr id="6" name="Picture 6" descr="3GPP_TM_RD.jpg">
            <a:extLst>
              <a:ext uri="{FF2B5EF4-FFF2-40B4-BE49-F238E27FC236}">
                <a16:creationId xmlns:a16="http://schemas.microsoft.com/office/drawing/2014/main" id="{D1466929-55CC-436A-8FD7-E38C9ABA2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6EDD8A-2BCA-402E-8BD4-99E99447A9A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RAN5#100 21 -25 August, 2023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96BAABC-D18C-45C0-9C13-1EFF51393CF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1C3FDA19-A6EA-4DC6-85CE-48E202510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E3FA5938-A20F-4866-B5B3-7266B1D5CA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340EA367-DFAF-446A-9F0F-2595444862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79449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190232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70931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503136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32148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05BDD433-2A0E-4213-8EF8-B4A9353A6176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E2B550D5-724C-477C-8CB3-47D3D3765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547CC788-3084-4AD1-9893-19D630B9D9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9B8DCCF-86ED-4501-8D29-05ED1EC3E9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F8F07050-AED6-41B8-9EF6-B026179BC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D12EDA3-4EF4-4E88-ABF6-A584C60EC41E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RAN5#100 21 -25 August, 2023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1CA0CE-F101-408A-A3B5-1D29BE1064AA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7263A927-C1F7-4B3A-B6F2-FDF39E0DD266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F9BF5186-CD3E-4716-9210-E113F0AD21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DE1A759B-08CA-4570-83FC-F336C06B84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1" r:id="rId2"/>
    <p:sldLayoutId id="2147484572" r:id="rId3"/>
    <p:sldLayoutId id="214748458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B5A6CB2-3FF5-4542-83BE-84E1F3689E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4900" dirty="0"/>
              <a:t> </a:t>
            </a:r>
            <a:r>
              <a:rPr lang="en-US" altLang="en-US" sz="4900" dirty="0">
                <a:solidFill>
                  <a:schemeClr val="tx1"/>
                </a:solidFill>
              </a:rPr>
              <a:t>Candidate Specs for Release Upgrade After RAN5#100</a:t>
            </a:r>
            <a:r>
              <a:rPr lang="en-GB" sz="49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Subtitle 6">
            <a:extLst>
              <a:ext uri="{FF2B5EF4-FFF2-40B4-BE49-F238E27FC236}">
                <a16:creationId xmlns:a16="http://schemas.microsoft.com/office/drawing/2014/main" id="{F0C4E540-C8F9-4A9A-92D6-0896A2695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8890" y="3429000"/>
            <a:ext cx="6400800" cy="25717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sz="3600" dirty="0"/>
              <a:t>Amy Tao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3600" dirty="0"/>
              <a:t>R5-235450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5C3A17C-4F66-4094-9579-FB62272CC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3" y="160685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upgrade to Rel-18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38.508-2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38.508-1</a:t>
            </a:r>
          </a:p>
          <a:p>
            <a:pPr lvl="1">
              <a:spcBef>
                <a:spcPts val="600"/>
              </a:spcBef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38.521-1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38.521-3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38.522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38.521-2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38.521-4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*TS 38.533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*TR 38.903</a:t>
            </a: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TR 38.905</a:t>
            </a:r>
            <a:endParaRPr lang="en-GB" altLang="en-US" sz="20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000" b="1" dirty="0">
              <a:solidFill>
                <a:srgbClr val="003399"/>
              </a:solidFill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781FCAC-6628-4C5F-AC70-E18210403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5067EC-B4D4-4FCE-8F7E-809486E7123D}"/>
              </a:ext>
            </a:extLst>
          </p:cNvPr>
          <p:cNvSpPr txBox="1">
            <a:spLocks/>
          </p:cNvSpPr>
          <p:nvPr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7C4C4E4E-CB3A-455C-BE2D-FA2683C45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5BE85-7E86-4204-BF8C-12A1A39DDD3E}"/>
              </a:ext>
            </a:extLst>
          </p:cNvPr>
          <p:cNvSpPr txBox="1"/>
          <p:nvPr/>
        </p:nvSpPr>
        <p:spPr>
          <a:xfrm>
            <a:off x="557213" y="6429375"/>
            <a:ext cx="4171950" cy="2476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RAN5#100 21 -25 August, 2023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E605CA-C389-4CD4-B97F-7E217E33DD6C}"/>
              </a:ext>
            </a:extLst>
          </p:cNvPr>
          <p:cNvSpPr/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b="1" dirty="0"/>
              <a:t>2</a:t>
            </a:r>
          </a:p>
          <a:p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96A3B268-96FD-4A5E-AD73-5EB69EF67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3B12-14B1-4245-91D1-2D529832EB5D}"/>
              </a:ext>
            </a:extLst>
          </p:cNvPr>
          <p:cNvSpPr txBox="1">
            <a:spLocks/>
          </p:cNvSpPr>
          <p:nvPr/>
        </p:nvSpPr>
        <p:spPr>
          <a:xfrm>
            <a:off x="1762366" y="439625"/>
            <a:ext cx="5467233" cy="8699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chemeClr val="tx1"/>
                </a:solidFill>
              </a:rPr>
              <a:t>Candidate specs of release to be upgrade</a:t>
            </a:r>
            <a:endParaRPr lang="en-GB" sz="2800" kern="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07CAE-0CEC-4726-8E0F-0CA6C4324CFD}"/>
              </a:ext>
            </a:extLst>
          </p:cNvPr>
          <p:cNvSpPr txBox="1"/>
          <p:nvPr/>
        </p:nvSpPr>
        <p:spPr>
          <a:xfrm>
            <a:off x="3648587" y="5209871"/>
            <a:ext cx="386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PRD.18 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7A2D0C-652C-4F77-8D0E-B14342D3D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5062" y="5589492"/>
            <a:ext cx="5381748" cy="727264"/>
          </a:xfrm>
          <a:prstGeom prst="rect">
            <a:avLst/>
          </a:prstGeom>
        </p:spPr>
      </p:pic>
      <p:pic>
        <p:nvPicPr>
          <p:cNvPr id="13" name="Picture 1">
            <a:extLst>
              <a:ext uri="{FF2B5EF4-FFF2-40B4-BE49-F238E27FC236}">
                <a16:creationId xmlns:a16="http://schemas.microsoft.com/office/drawing/2014/main" id="{F0E68B89-8ED9-4F47-8211-84E00D60C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1026" y="231702"/>
            <a:ext cx="1012667" cy="125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24539</TotalTime>
  <Words>72</Words>
  <Application>Microsoft Office PowerPoint</Application>
  <PresentationFormat>On-screen Show 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    Candidate Specs for Release Upgrade After RAN5#100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Amy TAO</cp:lastModifiedBy>
  <cp:revision>741</cp:revision>
  <dcterms:created xsi:type="dcterms:W3CDTF">2008-08-30T09:32:10Z</dcterms:created>
  <dcterms:modified xsi:type="dcterms:W3CDTF">2023-08-25T14:47:59Z</dcterms:modified>
</cp:coreProperties>
</file>