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4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51" d="100"/>
          <a:sy n="51" d="100"/>
        </p:scale>
        <p:origin x="33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D0CA0-F412-48D3-817E-66962A955A9D}" type="datetimeFigureOut">
              <a:rPr lang="en-GB" smtClean="0"/>
              <a:t>12/04/2019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53351-CDAC-4FF1-BA31-A54B9A8F81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69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53351-CDAC-4FF1-BA31-A54B9A8F810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285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#5-5G-NR </a:t>
            </a:r>
            <a:r>
              <a:rPr lang="en-GB" b="1" dirty="0" err="1"/>
              <a:t>Adhoc</a:t>
            </a:r>
            <a:endParaRPr lang="en-US" b="1" dirty="0"/>
          </a:p>
          <a:p>
            <a:r>
              <a:rPr lang="en-US" b="1" dirty="0"/>
              <a:t>Xian, China, 9th – 12th April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R5-193503</a:t>
            </a:r>
            <a:endParaRPr lang="fr-FR" dirty="0">
              <a:solidFill>
                <a:srgbClr val="92D050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/>
              <a:t>At RAN5#82 contributions regarding TT spherical coverage test cases are presented (still under discussion):</a:t>
            </a:r>
          </a:p>
          <a:p>
            <a:pPr lvl="1"/>
            <a:r>
              <a:rPr lang="en-GB" dirty="0"/>
              <a:t>R5-191727 and R5-191836: proposing </a:t>
            </a:r>
            <a:r>
              <a:rPr lang="en-CA" dirty="0"/>
              <a:t>TT = </a:t>
            </a:r>
            <a:r>
              <a:rPr lang="en-US" dirty="0"/>
              <a:t>0.65xMU </a:t>
            </a:r>
          </a:p>
          <a:p>
            <a:pPr lvl="1"/>
            <a:r>
              <a:rPr lang="en-GB" dirty="0"/>
              <a:t>R5-192657: proposing </a:t>
            </a:r>
            <a:r>
              <a:rPr lang="en-CA" dirty="0"/>
              <a:t>TT = </a:t>
            </a:r>
            <a:r>
              <a:rPr lang="en-US" dirty="0"/>
              <a:t>2 dB Upper bound </a:t>
            </a:r>
            <a:endParaRPr lang="en-GB" dirty="0"/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pPr lvl="2"/>
            <a:r>
              <a:rPr lang="en-US" sz="1400" dirty="0"/>
              <a:t>ACLR and SEM (no MU Upper Bound Applied)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Min EIRP at 50t%-tile CDF and  EIS spherical coverage still under discussion.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TS 38.521-2 SA FR2 TT after RAN5#82</a:t>
            </a:r>
          </a:p>
          <a:p>
            <a:pPr lvl="1"/>
            <a:r>
              <a:rPr lang="en-GB" dirty="0"/>
              <a:t>Removed Test methods</a:t>
            </a:r>
          </a:p>
          <a:p>
            <a:pPr lvl="1"/>
            <a:r>
              <a:rPr lang="en-GB" dirty="0"/>
              <a:t>DUT size separation</a:t>
            </a:r>
          </a:p>
          <a:p>
            <a:pPr lvl="1"/>
            <a:r>
              <a:rPr lang="en-GB" dirty="0"/>
              <a:t>MU values updates R5-192845</a:t>
            </a:r>
          </a:p>
          <a:p>
            <a:pPr lvl="2"/>
            <a:r>
              <a:rPr lang="en-GB" dirty="0"/>
              <a:t>EIRP Expanded uncertainty</a:t>
            </a:r>
          </a:p>
          <a:p>
            <a:pPr lvl="2"/>
            <a:r>
              <a:rPr lang="en-GB" dirty="0"/>
              <a:t>TRP Expanded uncertainty</a:t>
            </a:r>
          </a:p>
          <a:p>
            <a:pPr lvl="2"/>
            <a:r>
              <a:rPr lang="en-GB" dirty="0"/>
              <a:t>EIS Expanded uncertainty</a:t>
            </a:r>
          </a:p>
          <a:p>
            <a:pPr lvl="2"/>
            <a:r>
              <a:rPr lang="en-GB" dirty="0"/>
              <a:t>Spherical coverage Expanded uncertainty (TBD)</a:t>
            </a:r>
          </a:p>
          <a:p>
            <a:pPr lvl="2"/>
            <a:r>
              <a:rPr lang="en-US" dirty="0"/>
              <a:t>EIS Spherical coverage Expanded uncertainty</a:t>
            </a:r>
          </a:p>
          <a:p>
            <a:r>
              <a:rPr lang="en-GB" dirty="0"/>
              <a:t>TS 38.521-2 SA FR2 TT after RAN5 5GAH#5</a:t>
            </a:r>
          </a:p>
          <a:p>
            <a:pPr lvl="1"/>
            <a:r>
              <a:rPr lang="en-GB" dirty="0"/>
              <a:t>MU values updates R5-193465</a:t>
            </a:r>
          </a:p>
          <a:p>
            <a:pPr lvl="2"/>
            <a:r>
              <a:rPr lang="en-GB" dirty="0"/>
              <a:t>Spectrum Emission Mask</a:t>
            </a:r>
          </a:p>
          <a:p>
            <a:pPr lvl="2"/>
            <a:r>
              <a:rPr lang="en-US" dirty="0"/>
              <a:t>Reference sensitivity</a:t>
            </a:r>
            <a:endParaRPr lang="en-GB" dirty="0"/>
          </a:p>
          <a:p>
            <a:pPr lvl="2"/>
            <a:r>
              <a:rPr lang="en-US" dirty="0"/>
              <a:t>EIS Spherical coverage</a:t>
            </a:r>
            <a:endParaRPr lang="en-GB" dirty="0"/>
          </a:p>
          <a:p>
            <a:pPr lvl="1"/>
            <a:r>
              <a:rPr lang="en-GB" dirty="0"/>
              <a:t>Corresponding TT re-calculated except Spherical Coverage which is TBD pending multiple measurement analysis and TT ratio</a:t>
            </a:r>
          </a:p>
          <a:p>
            <a:pPr lvl="1"/>
            <a:endParaRPr lang="en-GB" dirty="0">
              <a:highlight>
                <a:srgbClr val="00FFFF"/>
              </a:highlight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4733</TotalTime>
  <Words>472</Words>
  <Application>Microsoft Office PowerPoint</Application>
  <PresentationFormat>On-screen Show (4:3)</PresentationFormat>
  <Paragraphs>53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206</cp:revision>
  <dcterms:created xsi:type="dcterms:W3CDTF">2018-05-23T08:39:00Z</dcterms:created>
  <dcterms:modified xsi:type="dcterms:W3CDTF">2019-04-12T03:24:59Z</dcterms:modified>
</cp:coreProperties>
</file>